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05613" cy="99393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05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743F-7718-4C6F-88AE-987EEFB88ECB}" type="datetimeFigureOut">
              <a:rPr lang="nb-NO" smtClean="0"/>
              <a:t>18.09.2013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94-A282-4D98-B541-C7513531612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743F-7718-4C6F-88AE-987EEFB88ECB}" type="datetimeFigureOut">
              <a:rPr lang="nb-NO" smtClean="0"/>
              <a:t>18.09.2013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94-A282-4D98-B541-C7513531612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743F-7718-4C6F-88AE-987EEFB88ECB}" type="datetimeFigureOut">
              <a:rPr lang="nb-NO" smtClean="0"/>
              <a:t>18.09.2013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94-A282-4D98-B541-C75135316126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743F-7718-4C6F-88AE-987EEFB88ECB}" type="datetimeFigureOut">
              <a:rPr lang="nb-NO" smtClean="0"/>
              <a:t>18.09.2013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94-A282-4D98-B541-C7513531612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743F-7718-4C6F-88AE-987EEFB88ECB}" type="datetimeFigureOut">
              <a:rPr lang="nb-NO" smtClean="0"/>
              <a:t>18.09.2013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94-A282-4D98-B541-C7513531612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743F-7718-4C6F-88AE-987EEFB88ECB}" type="datetimeFigureOut">
              <a:rPr lang="nb-NO" smtClean="0"/>
              <a:t>18.09.2013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94-A282-4D98-B541-C75135316126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743F-7718-4C6F-88AE-987EEFB88ECB}" type="datetimeFigureOut">
              <a:rPr lang="nb-NO" smtClean="0"/>
              <a:t>18.09.2013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94-A282-4D98-B541-C7513531612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743F-7718-4C6F-88AE-987EEFB88ECB}" type="datetimeFigureOut">
              <a:rPr lang="nb-NO" smtClean="0"/>
              <a:t>18.09.2013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94-A282-4D98-B541-C7513531612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743F-7718-4C6F-88AE-987EEFB88ECB}" type="datetimeFigureOut">
              <a:rPr lang="nb-NO" smtClean="0"/>
              <a:t>18.09.2013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94-A282-4D98-B541-C7513531612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743F-7718-4C6F-88AE-987EEFB88ECB}" type="datetimeFigureOut">
              <a:rPr lang="nb-NO" smtClean="0"/>
              <a:t>18.09.2013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94-A282-4D98-B541-C75135316126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743F-7718-4C6F-88AE-987EEFB88ECB}" type="datetimeFigureOut">
              <a:rPr lang="nb-NO" smtClean="0"/>
              <a:t>18.09.2013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94-A282-4D98-B541-C75135316126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7F743F-7718-4C6F-88AE-987EEFB88ECB}" type="datetimeFigureOut">
              <a:rPr lang="nb-NO" smtClean="0"/>
              <a:t>18.09.2013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515AB94-A282-4D98-B541-C75135316126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tte.kari.marthinsen@hfk.n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e 1" descr="MUF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7524328"/>
            <a:ext cx="1124061" cy="143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26622" y="34198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90715" y="539552"/>
            <a:ext cx="484253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>
                <a:solidFill>
                  <a:schemeClr val="bg1"/>
                </a:solidFill>
              </a:rPr>
              <a:t>Invitasjon</a:t>
            </a:r>
          </a:p>
          <a:p>
            <a:pPr algn="ctr"/>
            <a:r>
              <a:rPr lang="nb-NO" sz="3200" dirty="0" smtClean="0">
                <a:solidFill>
                  <a:schemeClr val="bg1"/>
                </a:solidFill>
              </a:rPr>
              <a:t>MUF </a:t>
            </a:r>
            <a:r>
              <a:rPr lang="nb-NO" sz="3200" dirty="0" smtClean="0">
                <a:solidFill>
                  <a:schemeClr val="bg1"/>
                </a:solidFill>
              </a:rPr>
              <a:t>– konferansen 2013</a:t>
            </a:r>
          </a:p>
          <a:p>
            <a:pPr algn="ctr"/>
            <a:r>
              <a:rPr lang="nb-NO" sz="1400" b="1" dirty="0" smtClean="0">
                <a:solidFill>
                  <a:schemeClr val="bg1"/>
                </a:solidFill>
              </a:rPr>
              <a:t>«</a:t>
            </a:r>
            <a:r>
              <a:rPr lang="nb-NO" sz="1400" b="1" dirty="0" err="1" smtClean="0">
                <a:solidFill>
                  <a:schemeClr val="bg1"/>
                </a:solidFill>
              </a:rPr>
              <a:t>Color</a:t>
            </a:r>
            <a:r>
              <a:rPr lang="nb-NO" sz="1400" b="1" dirty="0" smtClean="0">
                <a:solidFill>
                  <a:schemeClr val="bg1"/>
                </a:solidFill>
              </a:rPr>
              <a:t> Magic» Oslo-Kiel-Oslo</a:t>
            </a:r>
          </a:p>
          <a:p>
            <a:pPr algn="ctr"/>
            <a:r>
              <a:rPr lang="nb-NO" sz="1400" b="1" dirty="0" smtClean="0">
                <a:solidFill>
                  <a:schemeClr val="bg1"/>
                </a:solidFill>
              </a:rPr>
              <a:t>26. – 28. november  2013</a:t>
            </a:r>
          </a:p>
          <a:p>
            <a:pPr algn="ctr"/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989674" y="2681208"/>
            <a:ext cx="45645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chemeClr val="bg1"/>
                </a:solidFill>
              </a:rPr>
              <a:t>Tema for årets konferanse er: </a:t>
            </a:r>
          </a:p>
          <a:p>
            <a:pPr algn="ctr"/>
            <a:r>
              <a:rPr lang="nb-NO" sz="2400" dirty="0" smtClean="0">
                <a:solidFill>
                  <a:schemeClr val="bg1"/>
                </a:solidFill>
              </a:rPr>
              <a:t>«Maritim ledelse – en utfordring»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1916832" y="8438504"/>
            <a:ext cx="5040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Velkommen om bord på </a:t>
            </a:r>
            <a:r>
              <a:rPr lang="nb-NO" sz="28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Color</a:t>
            </a:r>
            <a:r>
              <a:rPr lang="nb-NO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Magic</a:t>
            </a:r>
            <a:endParaRPr lang="nb-NO" sz="2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1721321" y="6841817"/>
            <a:ext cx="4194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solidFill>
                  <a:schemeClr val="accent1">
                    <a:lumMod val="50000"/>
                  </a:schemeClr>
                </a:solidFill>
              </a:rPr>
              <a:t>Maritimt Utdanningsforums </a:t>
            </a:r>
            <a:r>
              <a:rPr lang="nb-NO" sz="1400" dirty="0" smtClean="0">
                <a:solidFill>
                  <a:schemeClr val="accent1">
                    <a:lumMod val="50000"/>
                  </a:schemeClr>
                </a:solidFill>
              </a:rPr>
              <a:t>hjemmeside</a:t>
            </a:r>
            <a:endParaRPr lang="nb-NO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b-NO" sz="1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www.mariut.org</a:t>
            </a:r>
            <a:endParaRPr lang="nb-NO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5013176" y="7365037"/>
            <a:ext cx="1656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smtClean="0">
                <a:solidFill>
                  <a:schemeClr val="accent1">
                    <a:lumMod val="50000"/>
                  </a:schemeClr>
                </a:solidFill>
              </a:rPr>
              <a:t>Med vennlig hilsen </a:t>
            </a:r>
          </a:p>
          <a:p>
            <a:r>
              <a:rPr lang="nb-NO" sz="1200" b="1" dirty="0" smtClean="0">
                <a:solidFill>
                  <a:schemeClr val="accent1">
                    <a:lumMod val="50000"/>
                  </a:schemeClr>
                </a:solidFill>
              </a:rPr>
              <a:t>Anne S. de Lange</a:t>
            </a:r>
          </a:p>
          <a:p>
            <a:r>
              <a:rPr lang="nb-NO" sz="1200" b="1" dirty="0" smtClean="0">
                <a:solidFill>
                  <a:schemeClr val="accent1">
                    <a:lumMod val="50000"/>
                  </a:schemeClr>
                </a:solidFill>
              </a:rPr>
              <a:t>Leder MUF</a:t>
            </a:r>
            <a:endParaRPr lang="nb-NO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1214749" y="3604538"/>
            <a:ext cx="52076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solidFill>
                  <a:schemeClr val="bg1"/>
                </a:solidFill>
              </a:rPr>
              <a:t>◊ Oppdatering fra Sjøfartsdirektoratet</a:t>
            </a:r>
          </a:p>
          <a:p>
            <a:r>
              <a:rPr lang="nb-NO" sz="1400" dirty="0" smtClean="0">
                <a:solidFill>
                  <a:schemeClr val="bg1"/>
                </a:solidFill>
              </a:rPr>
              <a:t>◊ Høyres maritime strategi – Styringsfart 2020</a:t>
            </a:r>
          </a:p>
          <a:p>
            <a:r>
              <a:rPr lang="nb-NO" sz="1400" dirty="0" smtClean="0">
                <a:solidFill>
                  <a:schemeClr val="bg1"/>
                </a:solidFill>
              </a:rPr>
              <a:t>◊ En nærings </a:t>
            </a:r>
            <a:r>
              <a:rPr lang="nb-NO" sz="1400" dirty="0" err="1" smtClean="0">
                <a:solidFill>
                  <a:schemeClr val="bg1"/>
                </a:solidFill>
              </a:rPr>
              <a:t>aktør`s</a:t>
            </a:r>
            <a:r>
              <a:rPr lang="nb-NO" sz="1400" dirty="0" smtClean="0">
                <a:solidFill>
                  <a:schemeClr val="bg1"/>
                </a:solidFill>
              </a:rPr>
              <a:t> syn på Norsk maritim utdanning</a:t>
            </a:r>
          </a:p>
          <a:p>
            <a:r>
              <a:rPr lang="nb-NO" sz="1400" dirty="0" smtClean="0">
                <a:solidFill>
                  <a:schemeClr val="bg1"/>
                </a:solidFill>
              </a:rPr>
              <a:t>◊ Granskingskommisjonen informerer om sitt arbeid</a:t>
            </a:r>
          </a:p>
          <a:p>
            <a:r>
              <a:rPr lang="nb-NO" sz="1400" dirty="0" smtClean="0">
                <a:solidFill>
                  <a:schemeClr val="bg1"/>
                </a:solidFill>
              </a:rPr>
              <a:t>◊ Undervisningsmateriell/utvikling av lærebok i maritim ledelse</a:t>
            </a:r>
          </a:p>
          <a:p>
            <a:r>
              <a:rPr lang="nb-NO" sz="1400" dirty="0" smtClean="0">
                <a:solidFill>
                  <a:schemeClr val="bg1"/>
                </a:solidFill>
              </a:rPr>
              <a:t>◊ Nytt fra våre utstyrsleverandører</a:t>
            </a:r>
          </a:p>
          <a:p>
            <a:r>
              <a:rPr lang="nb-NO" sz="1400" dirty="0" smtClean="0">
                <a:solidFill>
                  <a:schemeClr val="bg1"/>
                </a:solidFill>
              </a:rPr>
              <a:t>◊ </a:t>
            </a:r>
            <a:r>
              <a:rPr lang="nb-NO" sz="1400" dirty="0" err="1" smtClean="0">
                <a:solidFill>
                  <a:schemeClr val="bg1"/>
                </a:solidFill>
              </a:rPr>
              <a:t>Wb</a:t>
            </a:r>
            <a:r>
              <a:rPr lang="nb-NO" sz="1400" dirty="0" smtClean="0">
                <a:solidFill>
                  <a:schemeClr val="bg1"/>
                </a:solidFill>
              </a:rPr>
              <a:t>-kadett – søkertall</a:t>
            </a:r>
          </a:p>
          <a:p>
            <a:r>
              <a:rPr lang="nb-NO" sz="1400" dirty="0" smtClean="0">
                <a:solidFill>
                  <a:schemeClr val="bg1"/>
                </a:solidFill>
              </a:rPr>
              <a:t>◊ Nytt fra opplæringskontorene</a:t>
            </a:r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1425741" y="5724128"/>
            <a:ext cx="377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Påmelding til: </a:t>
            </a:r>
            <a:r>
              <a:rPr lang="nb-NO" sz="1200" dirty="0" smtClean="0">
                <a:hlinkClick r:id="rId3"/>
              </a:rPr>
              <a:t>mette.kari.marthinsen@hfk.no</a:t>
            </a:r>
            <a:endParaRPr lang="nb-NO" sz="1200" dirty="0" smtClean="0"/>
          </a:p>
          <a:p>
            <a:r>
              <a:rPr lang="nb-NO" sz="1200" dirty="0" smtClean="0"/>
              <a:t>Påmeldingsfrist: 7. november 2013</a:t>
            </a:r>
          </a:p>
          <a:p>
            <a:r>
              <a:rPr lang="nb-NO" sz="1200" dirty="0" smtClean="0"/>
              <a:t>Pris kr. 6000,- til konto: 8317 12 60976</a:t>
            </a:r>
          </a:p>
          <a:p>
            <a:r>
              <a:rPr lang="nb-NO" sz="1200" dirty="0" smtClean="0"/>
              <a:t>OBS! Bekreftet påmelding når innbetaling er registrert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091272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99</TotalTime>
  <Words>126</Words>
  <Application>Microsoft Office PowerPoint</Application>
  <PresentationFormat>Skjermfremvisning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Bølgeform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Mette Kari Marthinsen</dc:creator>
  <cp:lastModifiedBy>Mette Kari Marthinsen</cp:lastModifiedBy>
  <cp:revision>8</cp:revision>
  <cp:lastPrinted>2013-09-12T06:04:25Z</cp:lastPrinted>
  <dcterms:created xsi:type="dcterms:W3CDTF">2013-09-11T16:06:50Z</dcterms:created>
  <dcterms:modified xsi:type="dcterms:W3CDTF">2013-09-18T09:25:20Z</dcterms:modified>
</cp:coreProperties>
</file>