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05613" cy="99393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054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133600"/>
            <a:ext cx="5829300" cy="237347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741334"/>
            <a:ext cx="4800600" cy="196426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30401"/>
            <a:ext cx="1543050" cy="5983111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30400"/>
            <a:ext cx="4514850" cy="5983112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6315456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5604789"/>
            <a:ext cx="2157322" cy="95203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433720"/>
            <a:ext cx="4158386" cy="113351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6" y="5450083"/>
            <a:ext cx="4100985" cy="103236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7" y="5432233"/>
            <a:ext cx="2481000" cy="868732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411407"/>
            <a:ext cx="6542532" cy="1773165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284747"/>
            <a:ext cx="5829300" cy="2032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1916598"/>
            <a:ext cx="4813301" cy="125306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572256"/>
            <a:ext cx="2866644" cy="45963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572256"/>
            <a:ext cx="2866644" cy="4596384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570819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4572001"/>
            <a:ext cx="2865041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570817"/>
            <a:ext cx="2866644" cy="853016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572001"/>
            <a:ext cx="2866644" cy="359621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3165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1901952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775201"/>
            <a:ext cx="2514600" cy="2540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952255"/>
            <a:ext cx="6542532" cy="177544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048000"/>
            <a:ext cx="2514600" cy="167030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2" y="2438400"/>
            <a:ext cx="2928057" cy="508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04800"/>
            <a:ext cx="6521958" cy="804672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138617"/>
            <a:ext cx="6542532" cy="177544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51556"/>
            <a:ext cx="2859484" cy="3239912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3714045"/>
            <a:ext cx="2863850" cy="322862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828800"/>
            <a:ext cx="2674620" cy="390144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04800"/>
            <a:ext cx="6521958" cy="329184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239239"/>
            <a:ext cx="6542532" cy="177316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51104"/>
            <a:ext cx="6172200" cy="1670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27F743F-7718-4C6F-88AE-987EEFB88ECB}" type="datetimeFigureOut">
              <a:rPr lang="nb-NO" smtClean="0"/>
              <a:t>18.09.2013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8333553"/>
            <a:ext cx="284001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8333552"/>
            <a:ext cx="8713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515AB94-A282-4D98-B541-C75135316126}" type="slidenum">
              <a:rPr lang="nb-NO" smtClean="0"/>
              <a:t>‹#›</a:t>
            </a:fld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567289"/>
            <a:ext cx="5556250" cy="4600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ette.kari.marthinsen@hfk.n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e 1" descr="MUF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7524328"/>
            <a:ext cx="1124061" cy="1437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26622" y="341987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90715" y="539552"/>
            <a:ext cx="484253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>
                <a:solidFill>
                  <a:schemeClr val="bg1"/>
                </a:solidFill>
              </a:rPr>
              <a:t>Invitasjon</a:t>
            </a:r>
          </a:p>
          <a:p>
            <a:pPr algn="ctr"/>
            <a:r>
              <a:rPr lang="nb-NO" sz="3200" dirty="0" smtClean="0">
                <a:solidFill>
                  <a:schemeClr val="bg1"/>
                </a:solidFill>
              </a:rPr>
              <a:t>MUF </a:t>
            </a:r>
            <a:r>
              <a:rPr lang="nb-NO" sz="3200" dirty="0" smtClean="0">
                <a:solidFill>
                  <a:schemeClr val="bg1"/>
                </a:solidFill>
              </a:rPr>
              <a:t>– konferansen 2013</a:t>
            </a:r>
          </a:p>
          <a:p>
            <a:pPr algn="ctr"/>
            <a:r>
              <a:rPr lang="nb-NO" sz="1400" b="1" dirty="0" smtClean="0">
                <a:solidFill>
                  <a:schemeClr val="bg1"/>
                </a:solidFill>
              </a:rPr>
              <a:t>«</a:t>
            </a:r>
            <a:r>
              <a:rPr lang="nb-NO" sz="1400" b="1" dirty="0" err="1" smtClean="0">
                <a:solidFill>
                  <a:schemeClr val="bg1"/>
                </a:solidFill>
              </a:rPr>
              <a:t>Color</a:t>
            </a:r>
            <a:r>
              <a:rPr lang="nb-NO" sz="1400" b="1" dirty="0" smtClean="0">
                <a:solidFill>
                  <a:schemeClr val="bg1"/>
                </a:solidFill>
              </a:rPr>
              <a:t> Magic» Oslo-Kiel-Oslo</a:t>
            </a:r>
          </a:p>
          <a:p>
            <a:pPr algn="ctr"/>
            <a:r>
              <a:rPr lang="nb-NO" sz="1400" b="1" dirty="0" smtClean="0">
                <a:solidFill>
                  <a:schemeClr val="bg1"/>
                </a:solidFill>
              </a:rPr>
              <a:t>26. – 28. november  2013</a:t>
            </a:r>
          </a:p>
          <a:p>
            <a:pPr algn="ctr"/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989674" y="2681208"/>
            <a:ext cx="45645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>
                <a:solidFill>
                  <a:schemeClr val="bg1"/>
                </a:solidFill>
              </a:rPr>
              <a:t>Tema for årets konferanse er: </a:t>
            </a:r>
          </a:p>
          <a:p>
            <a:pPr algn="ctr"/>
            <a:r>
              <a:rPr lang="nb-NO" sz="2400" dirty="0" smtClean="0">
                <a:solidFill>
                  <a:schemeClr val="bg1"/>
                </a:solidFill>
              </a:rPr>
              <a:t>«Maritim ledelse – en utfordring»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1916832" y="8438504"/>
            <a:ext cx="5040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Velkommen om bord på </a:t>
            </a:r>
            <a:r>
              <a:rPr lang="nb-NO" sz="2800" b="1" dirty="0" err="1" smtClean="0">
                <a:solidFill>
                  <a:srgbClr val="0070C0"/>
                </a:solidFill>
                <a:latin typeface="Monotype Corsiva" panose="03010101010201010101" pitchFamily="66" charset="0"/>
              </a:rPr>
              <a:t>Color</a:t>
            </a:r>
            <a:r>
              <a:rPr lang="nb-NO" sz="2800" b="1" dirty="0" smtClean="0">
                <a:solidFill>
                  <a:srgbClr val="0070C0"/>
                </a:solidFill>
                <a:latin typeface="Monotype Corsiva" panose="03010101010201010101" pitchFamily="66" charset="0"/>
              </a:rPr>
              <a:t> Magic</a:t>
            </a:r>
            <a:endParaRPr lang="nb-NO" sz="2800" b="1" dirty="0">
              <a:solidFill>
                <a:srgbClr val="0070C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1721321" y="6841817"/>
            <a:ext cx="41944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chemeClr val="accent1">
                    <a:lumMod val="50000"/>
                  </a:schemeClr>
                </a:solidFill>
              </a:rPr>
              <a:t>Maritimt Utdanningsforums </a:t>
            </a:r>
            <a:r>
              <a:rPr lang="nb-NO" sz="1400" dirty="0" smtClean="0">
                <a:solidFill>
                  <a:schemeClr val="accent1">
                    <a:lumMod val="50000"/>
                  </a:schemeClr>
                </a:solidFill>
              </a:rPr>
              <a:t>hjemmeside</a:t>
            </a:r>
            <a:endParaRPr lang="nb-NO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nb-NO" sz="1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www.mariut.org</a:t>
            </a:r>
            <a:endParaRPr lang="nb-NO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kstSylinder 9"/>
          <p:cNvSpPr txBox="1"/>
          <p:nvPr/>
        </p:nvSpPr>
        <p:spPr>
          <a:xfrm>
            <a:off x="5013176" y="7365037"/>
            <a:ext cx="1656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 smtClean="0">
                <a:solidFill>
                  <a:schemeClr val="accent1">
                    <a:lumMod val="50000"/>
                  </a:schemeClr>
                </a:solidFill>
              </a:rPr>
              <a:t>Med vennlig hilsen </a:t>
            </a:r>
          </a:p>
          <a:p>
            <a:r>
              <a:rPr lang="nb-NO" sz="1200" b="1" dirty="0" smtClean="0">
                <a:solidFill>
                  <a:schemeClr val="accent1">
                    <a:lumMod val="50000"/>
                  </a:schemeClr>
                </a:solidFill>
              </a:rPr>
              <a:t>Anne S. de Lange</a:t>
            </a:r>
          </a:p>
          <a:p>
            <a:r>
              <a:rPr lang="nb-NO" sz="1200" b="1" dirty="0" smtClean="0">
                <a:solidFill>
                  <a:schemeClr val="accent1">
                    <a:lumMod val="50000"/>
                  </a:schemeClr>
                </a:solidFill>
              </a:rPr>
              <a:t>Leder MUF</a:t>
            </a:r>
            <a:endParaRPr lang="nb-NO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kstSylinder 1"/>
          <p:cNvSpPr txBox="1"/>
          <p:nvPr/>
        </p:nvSpPr>
        <p:spPr>
          <a:xfrm>
            <a:off x="1214749" y="3604538"/>
            <a:ext cx="52076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>
                <a:solidFill>
                  <a:schemeClr val="bg1"/>
                </a:solidFill>
              </a:rPr>
              <a:t>◊ Oppdatering fra Sjøfartsdirektoratet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Høyres maritime strategi – Styringsfart 2020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En nærings </a:t>
            </a:r>
            <a:r>
              <a:rPr lang="nb-NO" sz="1400" dirty="0" err="1" smtClean="0">
                <a:solidFill>
                  <a:schemeClr val="bg1"/>
                </a:solidFill>
              </a:rPr>
              <a:t>aktør`s</a:t>
            </a:r>
            <a:r>
              <a:rPr lang="nb-NO" sz="1400" dirty="0" smtClean="0">
                <a:solidFill>
                  <a:schemeClr val="bg1"/>
                </a:solidFill>
              </a:rPr>
              <a:t> syn på Norsk maritim utdanning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Granskingskommisjonen informerer om sitt arbeid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Undervisningsmateriell/utvikling av lærebok i maritim ledelse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Nytt fra våre utstyrsleverandører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</a:t>
            </a:r>
            <a:r>
              <a:rPr lang="nb-NO" sz="1400" dirty="0" err="1" smtClean="0">
                <a:solidFill>
                  <a:schemeClr val="bg1"/>
                </a:solidFill>
              </a:rPr>
              <a:t>Wb</a:t>
            </a:r>
            <a:r>
              <a:rPr lang="nb-NO" sz="1400" dirty="0" smtClean="0">
                <a:solidFill>
                  <a:schemeClr val="bg1"/>
                </a:solidFill>
              </a:rPr>
              <a:t>-kadett – søkertall</a:t>
            </a:r>
          </a:p>
          <a:p>
            <a:r>
              <a:rPr lang="nb-NO" sz="1400" dirty="0" smtClean="0">
                <a:solidFill>
                  <a:schemeClr val="bg1"/>
                </a:solidFill>
              </a:rPr>
              <a:t>◊ Nytt fra opplæringskontorene</a:t>
            </a:r>
            <a:endParaRPr lang="nb-NO" sz="1400" dirty="0">
              <a:solidFill>
                <a:schemeClr val="bg1"/>
              </a:solidFill>
            </a:endParaRPr>
          </a:p>
        </p:txBody>
      </p:sp>
      <p:sp>
        <p:nvSpPr>
          <p:cNvPr id="3" name="TekstSylinder 2"/>
          <p:cNvSpPr txBox="1"/>
          <p:nvPr/>
        </p:nvSpPr>
        <p:spPr>
          <a:xfrm>
            <a:off x="1425741" y="5724128"/>
            <a:ext cx="3772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Påmelding til: </a:t>
            </a:r>
            <a:r>
              <a:rPr lang="nb-NO" sz="1200" dirty="0" smtClean="0">
                <a:hlinkClick r:id="rId3"/>
              </a:rPr>
              <a:t>mette.kari.marthinsen@hfk.no</a:t>
            </a:r>
            <a:endParaRPr lang="nb-NO" sz="1200" dirty="0" smtClean="0"/>
          </a:p>
          <a:p>
            <a:r>
              <a:rPr lang="nb-NO" sz="1200" dirty="0" smtClean="0"/>
              <a:t>Påmeldingsfrist: 7. november 2013</a:t>
            </a:r>
          </a:p>
          <a:p>
            <a:r>
              <a:rPr lang="nb-NO" sz="1200" dirty="0" smtClean="0"/>
              <a:t>Pris kr. 6000,- til konto: 8317 12 60976</a:t>
            </a:r>
          </a:p>
          <a:p>
            <a:r>
              <a:rPr lang="nb-NO" sz="1200" dirty="0" smtClean="0"/>
              <a:t>OBS! Bekreftet påmelding når innbetaling er registrert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1091272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99</TotalTime>
  <Words>126</Words>
  <Application>Microsoft Office PowerPoint</Application>
  <PresentationFormat>Skjermfremvisning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Bølgeform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Mette Kari Marthinsen</dc:creator>
  <cp:lastModifiedBy>Mette Kari Marthinsen</cp:lastModifiedBy>
  <cp:revision>8</cp:revision>
  <cp:lastPrinted>2013-09-12T06:04:25Z</cp:lastPrinted>
  <dcterms:created xsi:type="dcterms:W3CDTF">2013-09-11T16:06:50Z</dcterms:created>
  <dcterms:modified xsi:type="dcterms:W3CDTF">2013-09-18T09:25:20Z</dcterms:modified>
</cp:coreProperties>
</file>