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56" r:id="rId5"/>
    <p:sldId id="258" r:id="rId6"/>
    <p:sldId id="271" r:id="rId7"/>
    <p:sldId id="272" r:id="rId8"/>
    <p:sldId id="269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782CC1-5C05-43F3-8808-C0A96EFE9EB3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3E9AACD-3D76-4B7B-BD33-808E31D1813D}">
      <dgm:prSet custT="1"/>
      <dgm:spPr/>
      <dgm:t>
        <a:bodyPr/>
        <a:lstStyle/>
        <a:p>
          <a:r>
            <a:rPr lang="nb-NO" sz="1800" dirty="0"/>
            <a:t>Inger Johanne Lurås (leder)   	</a:t>
          </a:r>
        </a:p>
        <a:p>
          <a:r>
            <a:rPr lang="nb-NO" sz="1800" dirty="0"/>
            <a:t>	Universitetet i Sørøst-Norge</a:t>
          </a:r>
          <a:endParaRPr lang="en-US" sz="1800" dirty="0"/>
        </a:p>
      </dgm:t>
    </dgm:pt>
    <dgm:pt modelId="{344B20BE-44CC-4967-8086-3F2C92BEDF96}" type="parTrans" cxnId="{A0140D74-408B-4F4F-89F4-9FA581A50040}">
      <dgm:prSet/>
      <dgm:spPr/>
      <dgm:t>
        <a:bodyPr/>
        <a:lstStyle/>
        <a:p>
          <a:endParaRPr lang="en-US"/>
        </a:p>
      </dgm:t>
    </dgm:pt>
    <dgm:pt modelId="{0DD01164-3393-4E38-B0C0-C759DDFE2045}" type="sibTrans" cxnId="{A0140D74-408B-4F4F-89F4-9FA581A50040}">
      <dgm:prSet/>
      <dgm:spPr/>
      <dgm:t>
        <a:bodyPr/>
        <a:lstStyle/>
        <a:p>
          <a:endParaRPr lang="en-US"/>
        </a:p>
      </dgm:t>
    </dgm:pt>
    <dgm:pt modelId="{986FFD18-D8AD-4805-841B-655859CE718E}">
      <dgm:prSet custT="1"/>
      <dgm:spPr/>
      <dgm:t>
        <a:bodyPr/>
        <a:lstStyle/>
        <a:p>
          <a:r>
            <a:rPr lang="nb-NO" sz="1800" dirty="0"/>
            <a:t>Torunn Lied Giske 		</a:t>
          </a:r>
          <a:br>
            <a:rPr lang="nb-NO" sz="1800" dirty="0"/>
          </a:br>
          <a:r>
            <a:rPr lang="nb-NO" sz="1800" dirty="0"/>
            <a:t>	Maritim Opplæring Nordvest</a:t>
          </a:r>
          <a:br>
            <a:rPr lang="nb-NO" sz="1800" dirty="0"/>
          </a:br>
          <a:endParaRPr lang="en-US" sz="1800" dirty="0"/>
        </a:p>
      </dgm:t>
    </dgm:pt>
    <dgm:pt modelId="{69A9A3E2-FB6A-4AA3-8ABA-E869FAD6C87D}" type="parTrans" cxnId="{665426F2-912B-4D0B-8A51-1E3E38A91937}">
      <dgm:prSet/>
      <dgm:spPr/>
      <dgm:t>
        <a:bodyPr/>
        <a:lstStyle/>
        <a:p>
          <a:endParaRPr lang="en-US"/>
        </a:p>
      </dgm:t>
    </dgm:pt>
    <dgm:pt modelId="{01CC5D01-AEB4-4D07-915A-4B4993CBDBB7}" type="sibTrans" cxnId="{665426F2-912B-4D0B-8A51-1E3E38A91937}">
      <dgm:prSet/>
      <dgm:spPr/>
      <dgm:t>
        <a:bodyPr/>
        <a:lstStyle/>
        <a:p>
          <a:endParaRPr lang="en-US"/>
        </a:p>
      </dgm:t>
    </dgm:pt>
    <dgm:pt modelId="{3317B459-095D-4659-86C7-8391E8856364}">
      <dgm:prSet custT="1"/>
      <dgm:spPr/>
      <dgm:t>
        <a:bodyPr/>
        <a:lstStyle/>
        <a:p>
          <a:r>
            <a:rPr lang="nb-NO" sz="1800" dirty="0"/>
            <a:t>Øyvind Ustad Andersen          	</a:t>
          </a:r>
          <a:br>
            <a:rPr lang="nb-NO" sz="1800" dirty="0"/>
          </a:br>
          <a:r>
            <a:rPr lang="nb-NO" sz="1800" dirty="0"/>
            <a:t>	Færder videregående skole</a:t>
          </a:r>
          <a:endParaRPr lang="en-US" sz="1800" dirty="0"/>
        </a:p>
      </dgm:t>
    </dgm:pt>
    <dgm:pt modelId="{1F433DDF-6D6B-4980-BFEC-48C283B025FE}" type="parTrans" cxnId="{3B8ACBE1-5A25-4E18-99AB-005EB87703D9}">
      <dgm:prSet/>
      <dgm:spPr/>
      <dgm:t>
        <a:bodyPr/>
        <a:lstStyle/>
        <a:p>
          <a:endParaRPr lang="en-US"/>
        </a:p>
      </dgm:t>
    </dgm:pt>
    <dgm:pt modelId="{E8E31729-9DEE-4575-8C9F-FDA526E214F2}" type="sibTrans" cxnId="{3B8ACBE1-5A25-4E18-99AB-005EB87703D9}">
      <dgm:prSet/>
      <dgm:spPr/>
      <dgm:t>
        <a:bodyPr/>
        <a:lstStyle/>
        <a:p>
          <a:endParaRPr lang="en-US"/>
        </a:p>
      </dgm:t>
    </dgm:pt>
    <dgm:pt modelId="{83460767-34E6-4BC5-8552-C65D658F51C2}">
      <dgm:prSet custT="1"/>
      <dgm:spPr/>
      <dgm:t>
        <a:bodyPr/>
        <a:lstStyle/>
        <a:p>
          <a:r>
            <a:rPr lang="nb-NO" sz="1800" dirty="0"/>
            <a:t>Finn Axel Hartvigsen                         	</a:t>
          </a:r>
        </a:p>
        <a:p>
          <a:r>
            <a:rPr lang="nb-NO" sz="1800" dirty="0"/>
            <a:t>	Nordland fagskole</a:t>
          </a:r>
          <a:endParaRPr lang="en-US" sz="1800" dirty="0"/>
        </a:p>
      </dgm:t>
    </dgm:pt>
    <dgm:pt modelId="{2D75B9EB-E9E2-4EE4-878D-7E71799A462C}" type="parTrans" cxnId="{FBB6559E-698D-4F6E-8E66-84B30839C95A}">
      <dgm:prSet/>
      <dgm:spPr/>
      <dgm:t>
        <a:bodyPr/>
        <a:lstStyle/>
        <a:p>
          <a:endParaRPr lang="en-US"/>
        </a:p>
      </dgm:t>
    </dgm:pt>
    <dgm:pt modelId="{EF26B90C-5DC0-470D-AEC7-A72F2082CFA5}" type="sibTrans" cxnId="{FBB6559E-698D-4F6E-8E66-84B30839C95A}">
      <dgm:prSet/>
      <dgm:spPr/>
      <dgm:t>
        <a:bodyPr/>
        <a:lstStyle/>
        <a:p>
          <a:endParaRPr lang="en-US"/>
        </a:p>
      </dgm:t>
    </dgm:pt>
    <dgm:pt modelId="{2F82849F-0593-4A02-BD5E-8AE245C08532}">
      <dgm:prSet custT="1"/>
      <dgm:spPr/>
      <dgm:t>
        <a:bodyPr/>
        <a:lstStyle/>
        <a:p>
          <a:r>
            <a:rPr lang="nb-NO" sz="1800" dirty="0"/>
            <a:t>Magne-Petter Sollid</a:t>
          </a:r>
        </a:p>
        <a:p>
          <a:r>
            <a:rPr lang="nb-NO" sz="1800" dirty="0"/>
            <a:t>	UiT Norges arktiske universitet</a:t>
          </a:r>
          <a:br>
            <a:rPr lang="nb-NO" sz="1800" dirty="0"/>
          </a:br>
          <a:endParaRPr lang="en-US" sz="1800" dirty="0"/>
        </a:p>
      </dgm:t>
    </dgm:pt>
    <dgm:pt modelId="{8C91790F-FF6B-42CE-B966-3063F65718C3}" type="parTrans" cxnId="{6E20CFD5-734C-4448-94D7-7526E5A0AFFC}">
      <dgm:prSet/>
      <dgm:spPr/>
      <dgm:t>
        <a:bodyPr/>
        <a:lstStyle/>
        <a:p>
          <a:endParaRPr lang="en-US"/>
        </a:p>
      </dgm:t>
    </dgm:pt>
    <dgm:pt modelId="{E617E9FD-2E3B-4387-AE4A-FE0EF9A0D23A}" type="sibTrans" cxnId="{6E20CFD5-734C-4448-94D7-7526E5A0AFFC}">
      <dgm:prSet/>
      <dgm:spPr/>
      <dgm:t>
        <a:bodyPr/>
        <a:lstStyle/>
        <a:p>
          <a:endParaRPr lang="en-US"/>
        </a:p>
      </dgm:t>
    </dgm:pt>
    <dgm:pt modelId="{F8AC523B-7F24-42DF-B1FA-7934A1EF4C44}">
      <dgm:prSet custT="1"/>
      <dgm:spPr/>
      <dgm:t>
        <a:bodyPr/>
        <a:lstStyle/>
        <a:p>
          <a:r>
            <a:rPr lang="nb-NO" sz="1800" dirty="0"/>
            <a:t>Mette Kari Marthinsen 		</a:t>
          </a:r>
        </a:p>
        <a:p>
          <a:r>
            <a:rPr lang="nb-NO" sz="1800" dirty="0"/>
            <a:t>	</a:t>
          </a:r>
          <a:r>
            <a:rPr lang="nb-NO" sz="1800" dirty="0" err="1"/>
            <a:t>Fagskulen</a:t>
          </a:r>
          <a:r>
            <a:rPr lang="nb-NO" sz="1800" dirty="0"/>
            <a:t> </a:t>
          </a:r>
          <a:r>
            <a:rPr lang="nb-NO" sz="1800" dirty="0" err="1"/>
            <a:t>Vestland</a:t>
          </a:r>
          <a:endParaRPr lang="en-US" sz="1800" dirty="0"/>
        </a:p>
      </dgm:t>
    </dgm:pt>
    <dgm:pt modelId="{B06C87A2-9129-414F-9457-8FF9C68068EA}" type="parTrans" cxnId="{A6C1C20B-587B-4DDF-B935-7D0F51969425}">
      <dgm:prSet/>
      <dgm:spPr/>
      <dgm:t>
        <a:bodyPr/>
        <a:lstStyle/>
        <a:p>
          <a:endParaRPr lang="en-US"/>
        </a:p>
      </dgm:t>
    </dgm:pt>
    <dgm:pt modelId="{691A7B69-2C14-42D9-89A9-E407E57254C5}" type="sibTrans" cxnId="{A6C1C20B-587B-4DDF-B935-7D0F51969425}">
      <dgm:prSet/>
      <dgm:spPr/>
      <dgm:t>
        <a:bodyPr/>
        <a:lstStyle/>
        <a:p>
          <a:endParaRPr lang="en-US"/>
        </a:p>
      </dgm:t>
    </dgm:pt>
    <dgm:pt modelId="{570DF6DC-6D73-4C2F-9AFC-283F088501C2}" type="pres">
      <dgm:prSet presAssocID="{6E782CC1-5C05-43F3-8808-C0A96EFE9EB3}" presName="vert0" presStyleCnt="0">
        <dgm:presLayoutVars>
          <dgm:dir/>
          <dgm:animOne val="branch"/>
          <dgm:animLvl val="lvl"/>
        </dgm:presLayoutVars>
      </dgm:prSet>
      <dgm:spPr/>
    </dgm:pt>
    <dgm:pt modelId="{876CB1E6-CCC4-4ADF-8084-9EB9C0E612A6}" type="pres">
      <dgm:prSet presAssocID="{B3E9AACD-3D76-4B7B-BD33-808E31D1813D}" presName="thickLine" presStyleLbl="alignNode1" presStyleIdx="0" presStyleCnt="6"/>
      <dgm:spPr/>
    </dgm:pt>
    <dgm:pt modelId="{2C913BC6-9C94-466A-B6A1-2DC2C569C244}" type="pres">
      <dgm:prSet presAssocID="{B3E9AACD-3D76-4B7B-BD33-808E31D1813D}" presName="horz1" presStyleCnt="0"/>
      <dgm:spPr/>
    </dgm:pt>
    <dgm:pt modelId="{18A74DC1-1F5E-4419-8833-DC03943B5DF8}" type="pres">
      <dgm:prSet presAssocID="{B3E9AACD-3D76-4B7B-BD33-808E31D1813D}" presName="tx1" presStyleLbl="revTx" presStyleIdx="0" presStyleCnt="6"/>
      <dgm:spPr/>
    </dgm:pt>
    <dgm:pt modelId="{36C1F31B-B467-43BD-9309-E2DD68E46B7B}" type="pres">
      <dgm:prSet presAssocID="{B3E9AACD-3D76-4B7B-BD33-808E31D1813D}" presName="vert1" presStyleCnt="0"/>
      <dgm:spPr/>
    </dgm:pt>
    <dgm:pt modelId="{47782275-72F5-4828-A382-585152A8298A}" type="pres">
      <dgm:prSet presAssocID="{986FFD18-D8AD-4805-841B-655859CE718E}" presName="thickLine" presStyleLbl="alignNode1" presStyleIdx="1" presStyleCnt="6"/>
      <dgm:spPr/>
    </dgm:pt>
    <dgm:pt modelId="{13AA519A-BCBC-4E96-874E-6D3EA1A6CE72}" type="pres">
      <dgm:prSet presAssocID="{986FFD18-D8AD-4805-841B-655859CE718E}" presName="horz1" presStyleCnt="0"/>
      <dgm:spPr/>
    </dgm:pt>
    <dgm:pt modelId="{7F73B5A0-BB9B-4CD8-917C-E867D5603511}" type="pres">
      <dgm:prSet presAssocID="{986FFD18-D8AD-4805-841B-655859CE718E}" presName="tx1" presStyleLbl="revTx" presStyleIdx="1" presStyleCnt="6"/>
      <dgm:spPr/>
    </dgm:pt>
    <dgm:pt modelId="{DC3BBD57-F8E4-4048-AB54-A7E649176425}" type="pres">
      <dgm:prSet presAssocID="{986FFD18-D8AD-4805-841B-655859CE718E}" presName="vert1" presStyleCnt="0"/>
      <dgm:spPr/>
    </dgm:pt>
    <dgm:pt modelId="{2EEA2B21-F5C3-4AC0-92F0-E7B1860F3848}" type="pres">
      <dgm:prSet presAssocID="{3317B459-095D-4659-86C7-8391E8856364}" presName="thickLine" presStyleLbl="alignNode1" presStyleIdx="2" presStyleCnt="6"/>
      <dgm:spPr/>
    </dgm:pt>
    <dgm:pt modelId="{840229E9-2DA7-4F55-B640-ABD197341E1A}" type="pres">
      <dgm:prSet presAssocID="{3317B459-095D-4659-86C7-8391E8856364}" presName="horz1" presStyleCnt="0"/>
      <dgm:spPr/>
    </dgm:pt>
    <dgm:pt modelId="{33C0C0C5-6FCB-4D56-A86A-BA7ECD2CFCE1}" type="pres">
      <dgm:prSet presAssocID="{3317B459-095D-4659-86C7-8391E8856364}" presName="tx1" presStyleLbl="revTx" presStyleIdx="2" presStyleCnt="6"/>
      <dgm:spPr/>
    </dgm:pt>
    <dgm:pt modelId="{2E7C2048-487D-48D9-A3D9-F31C4589098F}" type="pres">
      <dgm:prSet presAssocID="{3317B459-095D-4659-86C7-8391E8856364}" presName="vert1" presStyleCnt="0"/>
      <dgm:spPr/>
    </dgm:pt>
    <dgm:pt modelId="{07C6838E-9163-4703-9623-71EBCEEBAC89}" type="pres">
      <dgm:prSet presAssocID="{83460767-34E6-4BC5-8552-C65D658F51C2}" presName="thickLine" presStyleLbl="alignNode1" presStyleIdx="3" presStyleCnt="6"/>
      <dgm:spPr/>
    </dgm:pt>
    <dgm:pt modelId="{035BC797-556D-4943-BB3E-B5B1612B92A4}" type="pres">
      <dgm:prSet presAssocID="{83460767-34E6-4BC5-8552-C65D658F51C2}" presName="horz1" presStyleCnt="0"/>
      <dgm:spPr/>
    </dgm:pt>
    <dgm:pt modelId="{4553869A-8A5E-44F8-B6AE-498C69F4AC3D}" type="pres">
      <dgm:prSet presAssocID="{83460767-34E6-4BC5-8552-C65D658F51C2}" presName="tx1" presStyleLbl="revTx" presStyleIdx="3" presStyleCnt="6"/>
      <dgm:spPr/>
    </dgm:pt>
    <dgm:pt modelId="{FC27B482-5285-4E07-A3DA-7D5A9F66993D}" type="pres">
      <dgm:prSet presAssocID="{83460767-34E6-4BC5-8552-C65D658F51C2}" presName="vert1" presStyleCnt="0"/>
      <dgm:spPr/>
    </dgm:pt>
    <dgm:pt modelId="{178B7A0E-8979-4505-B1FD-F5918C43251F}" type="pres">
      <dgm:prSet presAssocID="{2F82849F-0593-4A02-BD5E-8AE245C08532}" presName="thickLine" presStyleLbl="alignNode1" presStyleIdx="4" presStyleCnt="6"/>
      <dgm:spPr/>
    </dgm:pt>
    <dgm:pt modelId="{647D7018-A04B-4E28-92F7-81CAA1961E7C}" type="pres">
      <dgm:prSet presAssocID="{2F82849F-0593-4A02-BD5E-8AE245C08532}" presName="horz1" presStyleCnt="0"/>
      <dgm:spPr/>
    </dgm:pt>
    <dgm:pt modelId="{AD85E21A-9FB9-4F63-82E2-F6DC38C7C2AF}" type="pres">
      <dgm:prSet presAssocID="{2F82849F-0593-4A02-BD5E-8AE245C08532}" presName="tx1" presStyleLbl="revTx" presStyleIdx="4" presStyleCnt="6"/>
      <dgm:spPr/>
    </dgm:pt>
    <dgm:pt modelId="{B55B74AB-C3E6-4A11-BE04-690CE2FB0A40}" type="pres">
      <dgm:prSet presAssocID="{2F82849F-0593-4A02-BD5E-8AE245C08532}" presName="vert1" presStyleCnt="0"/>
      <dgm:spPr/>
    </dgm:pt>
    <dgm:pt modelId="{C7BB9B6C-FB49-4019-8D9C-99CC7AE70440}" type="pres">
      <dgm:prSet presAssocID="{F8AC523B-7F24-42DF-B1FA-7934A1EF4C44}" presName="thickLine" presStyleLbl="alignNode1" presStyleIdx="5" presStyleCnt="6"/>
      <dgm:spPr/>
    </dgm:pt>
    <dgm:pt modelId="{CE6C02BE-128E-4CA6-B11D-B8B35522F5BA}" type="pres">
      <dgm:prSet presAssocID="{F8AC523B-7F24-42DF-B1FA-7934A1EF4C44}" presName="horz1" presStyleCnt="0"/>
      <dgm:spPr/>
    </dgm:pt>
    <dgm:pt modelId="{61C579C3-373B-4A0B-80F4-956EBA622929}" type="pres">
      <dgm:prSet presAssocID="{F8AC523B-7F24-42DF-B1FA-7934A1EF4C44}" presName="tx1" presStyleLbl="revTx" presStyleIdx="5" presStyleCnt="6"/>
      <dgm:spPr/>
    </dgm:pt>
    <dgm:pt modelId="{E2CC3F5B-1C82-4FF3-B691-A624A8E3C54E}" type="pres">
      <dgm:prSet presAssocID="{F8AC523B-7F24-42DF-B1FA-7934A1EF4C44}" presName="vert1" presStyleCnt="0"/>
      <dgm:spPr/>
    </dgm:pt>
  </dgm:ptLst>
  <dgm:cxnLst>
    <dgm:cxn modelId="{A6C1C20B-587B-4DDF-B935-7D0F51969425}" srcId="{6E782CC1-5C05-43F3-8808-C0A96EFE9EB3}" destId="{F8AC523B-7F24-42DF-B1FA-7934A1EF4C44}" srcOrd="5" destOrd="0" parTransId="{B06C87A2-9129-414F-9457-8FF9C68068EA}" sibTransId="{691A7B69-2C14-42D9-89A9-E407E57254C5}"/>
    <dgm:cxn modelId="{D08EC818-C159-46F2-9046-5AFE78C4086F}" type="presOf" srcId="{6E782CC1-5C05-43F3-8808-C0A96EFE9EB3}" destId="{570DF6DC-6D73-4C2F-9AFC-283F088501C2}" srcOrd="0" destOrd="0" presId="urn:microsoft.com/office/officeart/2008/layout/LinedList"/>
    <dgm:cxn modelId="{FF69D868-F307-4DC0-979F-7414ED46CAE7}" type="presOf" srcId="{3317B459-095D-4659-86C7-8391E8856364}" destId="{33C0C0C5-6FCB-4D56-A86A-BA7ECD2CFCE1}" srcOrd="0" destOrd="0" presId="urn:microsoft.com/office/officeart/2008/layout/LinedList"/>
    <dgm:cxn modelId="{A0140D74-408B-4F4F-89F4-9FA581A50040}" srcId="{6E782CC1-5C05-43F3-8808-C0A96EFE9EB3}" destId="{B3E9AACD-3D76-4B7B-BD33-808E31D1813D}" srcOrd="0" destOrd="0" parTransId="{344B20BE-44CC-4967-8086-3F2C92BEDF96}" sibTransId="{0DD01164-3393-4E38-B0C0-C759DDFE2045}"/>
    <dgm:cxn modelId="{C6435B74-7822-4802-8E31-770F975BE588}" type="presOf" srcId="{986FFD18-D8AD-4805-841B-655859CE718E}" destId="{7F73B5A0-BB9B-4CD8-917C-E867D5603511}" srcOrd="0" destOrd="0" presId="urn:microsoft.com/office/officeart/2008/layout/LinedList"/>
    <dgm:cxn modelId="{A220E781-E447-46C7-9D52-84B3C10179A3}" type="presOf" srcId="{83460767-34E6-4BC5-8552-C65D658F51C2}" destId="{4553869A-8A5E-44F8-B6AE-498C69F4AC3D}" srcOrd="0" destOrd="0" presId="urn:microsoft.com/office/officeart/2008/layout/LinedList"/>
    <dgm:cxn modelId="{9CD3408F-EB52-4C29-9CD5-C244C73EE355}" type="presOf" srcId="{B3E9AACD-3D76-4B7B-BD33-808E31D1813D}" destId="{18A74DC1-1F5E-4419-8833-DC03943B5DF8}" srcOrd="0" destOrd="0" presId="urn:microsoft.com/office/officeart/2008/layout/LinedList"/>
    <dgm:cxn modelId="{FBB6559E-698D-4F6E-8E66-84B30839C95A}" srcId="{6E782CC1-5C05-43F3-8808-C0A96EFE9EB3}" destId="{83460767-34E6-4BC5-8552-C65D658F51C2}" srcOrd="3" destOrd="0" parTransId="{2D75B9EB-E9E2-4EE4-878D-7E71799A462C}" sibTransId="{EF26B90C-5DC0-470D-AEC7-A72F2082CFA5}"/>
    <dgm:cxn modelId="{FB86E0C4-AF3B-49AB-89E1-4D82C9F138A7}" type="presOf" srcId="{2F82849F-0593-4A02-BD5E-8AE245C08532}" destId="{AD85E21A-9FB9-4F63-82E2-F6DC38C7C2AF}" srcOrd="0" destOrd="0" presId="urn:microsoft.com/office/officeart/2008/layout/LinedList"/>
    <dgm:cxn modelId="{6E20CFD5-734C-4448-94D7-7526E5A0AFFC}" srcId="{6E782CC1-5C05-43F3-8808-C0A96EFE9EB3}" destId="{2F82849F-0593-4A02-BD5E-8AE245C08532}" srcOrd="4" destOrd="0" parTransId="{8C91790F-FF6B-42CE-B966-3063F65718C3}" sibTransId="{E617E9FD-2E3B-4387-AE4A-FE0EF9A0D23A}"/>
    <dgm:cxn modelId="{3B8ACBE1-5A25-4E18-99AB-005EB87703D9}" srcId="{6E782CC1-5C05-43F3-8808-C0A96EFE9EB3}" destId="{3317B459-095D-4659-86C7-8391E8856364}" srcOrd="2" destOrd="0" parTransId="{1F433DDF-6D6B-4980-BFEC-48C283B025FE}" sibTransId="{E8E31729-9DEE-4575-8C9F-FDA526E214F2}"/>
    <dgm:cxn modelId="{665426F2-912B-4D0B-8A51-1E3E38A91937}" srcId="{6E782CC1-5C05-43F3-8808-C0A96EFE9EB3}" destId="{986FFD18-D8AD-4805-841B-655859CE718E}" srcOrd="1" destOrd="0" parTransId="{69A9A3E2-FB6A-4AA3-8ABA-E869FAD6C87D}" sibTransId="{01CC5D01-AEB4-4D07-915A-4B4993CBDBB7}"/>
    <dgm:cxn modelId="{12C313FC-1A51-4D74-87C5-7C851D3A10B6}" type="presOf" srcId="{F8AC523B-7F24-42DF-B1FA-7934A1EF4C44}" destId="{61C579C3-373B-4A0B-80F4-956EBA622929}" srcOrd="0" destOrd="0" presId="urn:microsoft.com/office/officeart/2008/layout/LinedList"/>
    <dgm:cxn modelId="{61C78D5A-7B7F-4B89-89FF-4341424D29B6}" type="presParOf" srcId="{570DF6DC-6D73-4C2F-9AFC-283F088501C2}" destId="{876CB1E6-CCC4-4ADF-8084-9EB9C0E612A6}" srcOrd="0" destOrd="0" presId="urn:microsoft.com/office/officeart/2008/layout/LinedList"/>
    <dgm:cxn modelId="{4986CC3A-8564-4D53-8F7F-1B935790F523}" type="presParOf" srcId="{570DF6DC-6D73-4C2F-9AFC-283F088501C2}" destId="{2C913BC6-9C94-466A-B6A1-2DC2C569C244}" srcOrd="1" destOrd="0" presId="urn:microsoft.com/office/officeart/2008/layout/LinedList"/>
    <dgm:cxn modelId="{4470981F-43BD-4ACE-957B-6A118DA63670}" type="presParOf" srcId="{2C913BC6-9C94-466A-B6A1-2DC2C569C244}" destId="{18A74DC1-1F5E-4419-8833-DC03943B5DF8}" srcOrd="0" destOrd="0" presId="urn:microsoft.com/office/officeart/2008/layout/LinedList"/>
    <dgm:cxn modelId="{4816BE7F-26FF-4814-9EB2-E9B0027188EC}" type="presParOf" srcId="{2C913BC6-9C94-466A-B6A1-2DC2C569C244}" destId="{36C1F31B-B467-43BD-9309-E2DD68E46B7B}" srcOrd="1" destOrd="0" presId="urn:microsoft.com/office/officeart/2008/layout/LinedList"/>
    <dgm:cxn modelId="{EB562ACE-2D8B-46C2-A639-ED49B3DACD1B}" type="presParOf" srcId="{570DF6DC-6D73-4C2F-9AFC-283F088501C2}" destId="{47782275-72F5-4828-A382-585152A8298A}" srcOrd="2" destOrd="0" presId="urn:microsoft.com/office/officeart/2008/layout/LinedList"/>
    <dgm:cxn modelId="{AA36E599-9D61-453C-955C-53413D9A1FF4}" type="presParOf" srcId="{570DF6DC-6D73-4C2F-9AFC-283F088501C2}" destId="{13AA519A-BCBC-4E96-874E-6D3EA1A6CE72}" srcOrd="3" destOrd="0" presId="urn:microsoft.com/office/officeart/2008/layout/LinedList"/>
    <dgm:cxn modelId="{4CC40DF9-3395-45DF-8324-367BA05F416C}" type="presParOf" srcId="{13AA519A-BCBC-4E96-874E-6D3EA1A6CE72}" destId="{7F73B5A0-BB9B-4CD8-917C-E867D5603511}" srcOrd="0" destOrd="0" presId="urn:microsoft.com/office/officeart/2008/layout/LinedList"/>
    <dgm:cxn modelId="{EF4A86BF-7515-4987-8AA3-56C373E31561}" type="presParOf" srcId="{13AA519A-BCBC-4E96-874E-6D3EA1A6CE72}" destId="{DC3BBD57-F8E4-4048-AB54-A7E649176425}" srcOrd="1" destOrd="0" presId="urn:microsoft.com/office/officeart/2008/layout/LinedList"/>
    <dgm:cxn modelId="{D815B193-A24E-45FC-A3E9-D259F608A794}" type="presParOf" srcId="{570DF6DC-6D73-4C2F-9AFC-283F088501C2}" destId="{2EEA2B21-F5C3-4AC0-92F0-E7B1860F3848}" srcOrd="4" destOrd="0" presId="urn:microsoft.com/office/officeart/2008/layout/LinedList"/>
    <dgm:cxn modelId="{74A0EC27-BEF3-4451-BA1D-AABBBDAD38D8}" type="presParOf" srcId="{570DF6DC-6D73-4C2F-9AFC-283F088501C2}" destId="{840229E9-2DA7-4F55-B640-ABD197341E1A}" srcOrd="5" destOrd="0" presId="urn:microsoft.com/office/officeart/2008/layout/LinedList"/>
    <dgm:cxn modelId="{D1C8C0D2-3959-4E43-89A0-1F19D278A233}" type="presParOf" srcId="{840229E9-2DA7-4F55-B640-ABD197341E1A}" destId="{33C0C0C5-6FCB-4D56-A86A-BA7ECD2CFCE1}" srcOrd="0" destOrd="0" presId="urn:microsoft.com/office/officeart/2008/layout/LinedList"/>
    <dgm:cxn modelId="{421FF0B0-7104-49DE-9F38-6825E1F09033}" type="presParOf" srcId="{840229E9-2DA7-4F55-B640-ABD197341E1A}" destId="{2E7C2048-487D-48D9-A3D9-F31C4589098F}" srcOrd="1" destOrd="0" presId="urn:microsoft.com/office/officeart/2008/layout/LinedList"/>
    <dgm:cxn modelId="{DFC10F3E-99F4-4DBA-81D5-E366938FB0E7}" type="presParOf" srcId="{570DF6DC-6D73-4C2F-9AFC-283F088501C2}" destId="{07C6838E-9163-4703-9623-71EBCEEBAC89}" srcOrd="6" destOrd="0" presId="urn:microsoft.com/office/officeart/2008/layout/LinedList"/>
    <dgm:cxn modelId="{FAB8D435-AF62-45FD-B28B-E8300CD40FFF}" type="presParOf" srcId="{570DF6DC-6D73-4C2F-9AFC-283F088501C2}" destId="{035BC797-556D-4943-BB3E-B5B1612B92A4}" srcOrd="7" destOrd="0" presId="urn:microsoft.com/office/officeart/2008/layout/LinedList"/>
    <dgm:cxn modelId="{28598E49-BA84-46B9-B1C7-1D9DCA34B703}" type="presParOf" srcId="{035BC797-556D-4943-BB3E-B5B1612B92A4}" destId="{4553869A-8A5E-44F8-B6AE-498C69F4AC3D}" srcOrd="0" destOrd="0" presId="urn:microsoft.com/office/officeart/2008/layout/LinedList"/>
    <dgm:cxn modelId="{7E3030D3-A933-48CE-874A-4EE9B2D441C3}" type="presParOf" srcId="{035BC797-556D-4943-BB3E-B5B1612B92A4}" destId="{FC27B482-5285-4E07-A3DA-7D5A9F66993D}" srcOrd="1" destOrd="0" presId="urn:microsoft.com/office/officeart/2008/layout/LinedList"/>
    <dgm:cxn modelId="{58937701-7A09-41AE-AE19-BDAF4B538E0D}" type="presParOf" srcId="{570DF6DC-6D73-4C2F-9AFC-283F088501C2}" destId="{178B7A0E-8979-4505-B1FD-F5918C43251F}" srcOrd="8" destOrd="0" presId="urn:microsoft.com/office/officeart/2008/layout/LinedList"/>
    <dgm:cxn modelId="{F2B17122-EE40-4B62-9D3B-E4A2522F7BD2}" type="presParOf" srcId="{570DF6DC-6D73-4C2F-9AFC-283F088501C2}" destId="{647D7018-A04B-4E28-92F7-81CAA1961E7C}" srcOrd="9" destOrd="0" presId="urn:microsoft.com/office/officeart/2008/layout/LinedList"/>
    <dgm:cxn modelId="{0B9E083C-77E4-4A00-BC48-BDDF2635580A}" type="presParOf" srcId="{647D7018-A04B-4E28-92F7-81CAA1961E7C}" destId="{AD85E21A-9FB9-4F63-82E2-F6DC38C7C2AF}" srcOrd="0" destOrd="0" presId="urn:microsoft.com/office/officeart/2008/layout/LinedList"/>
    <dgm:cxn modelId="{FA4491A1-9348-4CA1-9B68-4F25A8851576}" type="presParOf" srcId="{647D7018-A04B-4E28-92F7-81CAA1961E7C}" destId="{B55B74AB-C3E6-4A11-BE04-690CE2FB0A40}" srcOrd="1" destOrd="0" presId="urn:microsoft.com/office/officeart/2008/layout/LinedList"/>
    <dgm:cxn modelId="{429996D6-83C6-4CAB-8290-CDA27ED3D731}" type="presParOf" srcId="{570DF6DC-6D73-4C2F-9AFC-283F088501C2}" destId="{C7BB9B6C-FB49-4019-8D9C-99CC7AE70440}" srcOrd="10" destOrd="0" presId="urn:microsoft.com/office/officeart/2008/layout/LinedList"/>
    <dgm:cxn modelId="{63205082-50D7-4078-95E1-3C84B97DF8A9}" type="presParOf" srcId="{570DF6DC-6D73-4C2F-9AFC-283F088501C2}" destId="{CE6C02BE-128E-4CA6-B11D-B8B35522F5BA}" srcOrd="11" destOrd="0" presId="urn:microsoft.com/office/officeart/2008/layout/LinedList"/>
    <dgm:cxn modelId="{75A9FB6F-ACA9-4A29-AC57-813183584262}" type="presParOf" srcId="{CE6C02BE-128E-4CA6-B11D-B8B35522F5BA}" destId="{61C579C3-373B-4A0B-80F4-956EBA622929}" srcOrd="0" destOrd="0" presId="urn:microsoft.com/office/officeart/2008/layout/LinedList"/>
    <dgm:cxn modelId="{EFCC2386-A3CA-417F-90B8-505E1BE96E80}" type="presParOf" srcId="{CE6C02BE-128E-4CA6-B11D-B8B35522F5BA}" destId="{E2CC3F5B-1C82-4FF3-B691-A624A8E3C54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CB1E6-CCC4-4ADF-8084-9EB9C0E612A6}">
      <dsp:nvSpPr>
        <dsp:cNvPr id="0" name=""/>
        <dsp:cNvSpPr/>
      </dsp:nvSpPr>
      <dsp:spPr>
        <a:xfrm>
          <a:off x="0" y="2605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A74DC1-1F5E-4419-8833-DC03943B5DF8}">
      <dsp:nvSpPr>
        <dsp:cNvPr id="0" name=""/>
        <dsp:cNvSpPr/>
      </dsp:nvSpPr>
      <dsp:spPr>
        <a:xfrm>
          <a:off x="0" y="2605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Inger Johanne Lurås (leder)   	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	Universitetet i Sørøst-Norge</a:t>
          </a:r>
          <a:endParaRPr lang="en-US" sz="1800" kern="1200" dirty="0"/>
        </a:p>
      </dsp:txBody>
      <dsp:txXfrm>
        <a:off x="0" y="2605"/>
        <a:ext cx="5980170" cy="888639"/>
      </dsp:txXfrm>
    </dsp:sp>
    <dsp:sp modelId="{47782275-72F5-4828-A382-585152A8298A}">
      <dsp:nvSpPr>
        <dsp:cNvPr id="0" name=""/>
        <dsp:cNvSpPr/>
      </dsp:nvSpPr>
      <dsp:spPr>
        <a:xfrm>
          <a:off x="0" y="891245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3B5A0-BB9B-4CD8-917C-E867D5603511}">
      <dsp:nvSpPr>
        <dsp:cNvPr id="0" name=""/>
        <dsp:cNvSpPr/>
      </dsp:nvSpPr>
      <dsp:spPr>
        <a:xfrm>
          <a:off x="0" y="891245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Torunn Lied Giske 		</a:t>
          </a:r>
          <a:br>
            <a:rPr lang="nb-NO" sz="1800" kern="1200" dirty="0"/>
          </a:br>
          <a:r>
            <a:rPr lang="nb-NO" sz="1800" kern="1200" dirty="0"/>
            <a:t>	Maritim Opplæring Nordvest</a:t>
          </a:r>
          <a:br>
            <a:rPr lang="nb-NO" sz="1800" kern="1200" dirty="0"/>
          </a:br>
          <a:endParaRPr lang="en-US" sz="1800" kern="1200" dirty="0"/>
        </a:p>
      </dsp:txBody>
      <dsp:txXfrm>
        <a:off x="0" y="891245"/>
        <a:ext cx="5980170" cy="888639"/>
      </dsp:txXfrm>
    </dsp:sp>
    <dsp:sp modelId="{2EEA2B21-F5C3-4AC0-92F0-E7B1860F3848}">
      <dsp:nvSpPr>
        <dsp:cNvPr id="0" name=""/>
        <dsp:cNvSpPr/>
      </dsp:nvSpPr>
      <dsp:spPr>
        <a:xfrm>
          <a:off x="0" y="1779885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0C0C5-6FCB-4D56-A86A-BA7ECD2CFCE1}">
      <dsp:nvSpPr>
        <dsp:cNvPr id="0" name=""/>
        <dsp:cNvSpPr/>
      </dsp:nvSpPr>
      <dsp:spPr>
        <a:xfrm>
          <a:off x="0" y="1779885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Øyvind Ustad Andersen          	</a:t>
          </a:r>
          <a:br>
            <a:rPr lang="nb-NO" sz="1800" kern="1200" dirty="0"/>
          </a:br>
          <a:r>
            <a:rPr lang="nb-NO" sz="1800" kern="1200" dirty="0"/>
            <a:t>	Færder videregående skole</a:t>
          </a:r>
          <a:endParaRPr lang="en-US" sz="1800" kern="1200" dirty="0"/>
        </a:p>
      </dsp:txBody>
      <dsp:txXfrm>
        <a:off x="0" y="1779885"/>
        <a:ext cx="5980170" cy="888639"/>
      </dsp:txXfrm>
    </dsp:sp>
    <dsp:sp modelId="{07C6838E-9163-4703-9623-71EBCEEBAC89}">
      <dsp:nvSpPr>
        <dsp:cNvPr id="0" name=""/>
        <dsp:cNvSpPr/>
      </dsp:nvSpPr>
      <dsp:spPr>
        <a:xfrm>
          <a:off x="0" y="2668524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53869A-8A5E-44F8-B6AE-498C69F4AC3D}">
      <dsp:nvSpPr>
        <dsp:cNvPr id="0" name=""/>
        <dsp:cNvSpPr/>
      </dsp:nvSpPr>
      <dsp:spPr>
        <a:xfrm>
          <a:off x="0" y="2668525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Finn Axel Hartvigsen                         	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	Nordland fagskole</a:t>
          </a:r>
          <a:endParaRPr lang="en-US" sz="1800" kern="1200" dirty="0"/>
        </a:p>
      </dsp:txBody>
      <dsp:txXfrm>
        <a:off x="0" y="2668525"/>
        <a:ext cx="5980170" cy="888639"/>
      </dsp:txXfrm>
    </dsp:sp>
    <dsp:sp modelId="{178B7A0E-8979-4505-B1FD-F5918C43251F}">
      <dsp:nvSpPr>
        <dsp:cNvPr id="0" name=""/>
        <dsp:cNvSpPr/>
      </dsp:nvSpPr>
      <dsp:spPr>
        <a:xfrm>
          <a:off x="0" y="3557164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5E21A-9FB9-4F63-82E2-F6DC38C7C2AF}">
      <dsp:nvSpPr>
        <dsp:cNvPr id="0" name=""/>
        <dsp:cNvSpPr/>
      </dsp:nvSpPr>
      <dsp:spPr>
        <a:xfrm>
          <a:off x="0" y="3557164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Magne-Petter Sollid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	UiT Norges arktiske universitet</a:t>
          </a:r>
          <a:br>
            <a:rPr lang="nb-NO" sz="1800" kern="1200" dirty="0"/>
          </a:br>
          <a:endParaRPr lang="en-US" sz="1800" kern="1200" dirty="0"/>
        </a:p>
      </dsp:txBody>
      <dsp:txXfrm>
        <a:off x="0" y="3557164"/>
        <a:ext cx="5980170" cy="888639"/>
      </dsp:txXfrm>
    </dsp:sp>
    <dsp:sp modelId="{C7BB9B6C-FB49-4019-8D9C-99CC7AE70440}">
      <dsp:nvSpPr>
        <dsp:cNvPr id="0" name=""/>
        <dsp:cNvSpPr/>
      </dsp:nvSpPr>
      <dsp:spPr>
        <a:xfrm>
          <a:off x="0" y="4445804"/>
          <a:ext cx="598017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579C3-373B-4A0B-80F4-956EBA622929}">
      <dsp:nvSpPr>
        <dsp:cNvPr id="0" name=""/>
        <dsp:cNvSpPr/>
      </dsp:nvSpPr>
      <dsp:spPr>
        <a:xfrm>
          <a:off x="0" y="4445804"/>
          <a:ext cx="5980170" cy="888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Mette Kari Marthinsen 		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800" kern="1200" dirty="0"/>
            <a:t>	</a:t>
          </a:r>
          <a:r>
            <a:rPr lang="nb-NO" sz="1800" kern="1200" dirty="0" err="1"/>
            <a:t>Fagskulen</a:t>
          </a:r>
          <a:r>
            <a:rPr lang="nb-NO" sz="1800" kern="1200" dirty="0"/>
            <a:t> </a:t>
          </a:r>
          <a:r>
            <a:rPr lang="nb-NO" sz="1800" kern="1200" dirty="0" err="1"/>
            <a:t>Vestland</a:t>
          </a:r>
          <a:endParaRPr lang="en-US" sz="1800" kern="1200" dirty="0"/>
        </a:p>
      </dsp:txBody>
      <dsp:txXfrm>
        <a:off x="0" y="4445804"/>
        <a:ext cx="5980170" cy="888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12/4/2023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1035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3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3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6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3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0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1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7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8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7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7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12/4/2023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6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FFAB7E-4788-405E-A4D8-B6644AE46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985A2-1334-4D86-97FF-10FE78059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11151DD-A4A6-4DD2-B74D-ECEC523EE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12192000" cy="6099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68710D1-E657-250E-7B36-9BEA055FF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17650"/>
            <a:ext cx="4465093" cy="2797175"/>
          </a:xfrm>
        </p:spPr>
        <p:txBody>
          <a:bodyPr>
            <a:normAutofit/>
          </a:bodyPr>
          <a:lstStyle/>
          <a:p>
            <a:pPr algn="l"/>
            <a:r>
              <a:rPr lang="nb-NO" sz="5600" dirty="0"/>
              <a:t>MUF-konferansen 2023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D1A207D-7A89-3855-9DF4-BC180D07B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5047"/>
            <a:ext cx="4733925" cy="1854327"/>
          </a:xfrm>
        </p:spPr>
        <p:txBody>
          <a:bodyPr>
            <a:normAutofit/>
          </a:bodyPr>
          <a:lstStyle/>
          <a:p>
            <a:pPr algn="l"/>
            <a:r>
              <a:rPr lang="nb-NO" b="1" dirty="0">
                <a:latin typeface="+mj-lt"/>
              </a:rPr>
              <a:t>Kompetanse og rekruttering</a:t>
            </a:r>
            <a:br>
              <a:rPr lang="nb-NO" b="1" dirty="0">
                <a:latin typeface="+mj-lt"/>
              </a:rPr>
            </a:br>
            <a:br>
              <a:rPr lang="nb-NO" b="1" dirty="0">
                <a:latin typeface="+mj-lt"/>
              </a:rPr>
            </a:br>
            <a:r>
              <a:rPr lang="en-US" sz="1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 Color Magic</a:t>
            </a:r>
            <a:br>
              <a:rPr lang="nb-NO" b="1" dirty="0">
                <a:latin typeface="+mj-lt"/>
              </a:rPr>
            </a:br>
            <a:r>
              <a:rPr lang="nb-NO" sz="16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 – </a:t>
            </a:r>
            <a:r>
              <a:rPr lang="nb-NO" sz="1600" b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nb-NO" sz="16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november 202</a:t>
            </a:r>
            <a:endParaRPr lang="nb-NO" sz="1600" b="1" dirty="0">
              <a:latin typeface="+mj-lt"/>
            </a:endParaRPr>
          </a:p>
        </p:txBody>
      </p:sp>
      <p:pic>
        <p:nvPicPr>
          <p:cNvPr id="4" name="Bilde 3" descr="MUF (2)">
            <a:extLst>
              <a:ext uri="{FF2B5EF4-FFF2-40B4-BE49-F238E27FC236}">
                <a16:creationId xmlns:a16="http://schemas.microsoft.com/office/drawing/2014/main" id="{73337557-517A-3824-0533-6B4F50958B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0382" y="1480782"/>
            <a:ext cx="5012049" cy="46470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1795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FA91D7-98C3-A0FD-5A7B-C0A9FAB3B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79915"/>
            <a:ext cx="3908996" cy="5337050"/>
          </a:xfrm>
        </p:spPr>
        <p:txBody>
          <a:bodyPr anchor="ctr">
            <a:normAutofit/>
          </a:bodyPr>
          <a:lstStyle/>
          <a:p>
            <a:r>
              <a:rPr lang="nb-NO"/>
              <a:t>Arrangements-komité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BE0EA868-1226-8A5F-BE84-729E4C7B9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509135"/>
              </p:ext>
            </p:extLst>
          </p:nvPr>
        </p:nvGraphicFramePr>
        <p:xfrm>
          <a:off x="5416298" y="758951"/>
          <a:ext cx="5980170" cy="533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70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7">
            <a:extLst>
              <a:ext uri="{FF2B5EF4-FFF2-40B4-BE49-F238E27FC236}">
                <a16:creationId xmlns:a16="http://schemas.microsoft.com/office/drawing/2014/main" id="{BC4A0336-662C-41C3-8DC8-3104A169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1754652D-705D-30A6-D357-60EDF4970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2561" y="0"/>
            <a:ext cx="8524239" cy="652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4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4A0336-662C-41C3-8DC8-3104A169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97240D5-6042-5C3E-B3FE-04D247FC5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76" y="390906"/>
            <a:ext cx="10148048" cy="603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07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4A0336-662C-41C3-8DC8-3104A169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7066844-AAC8-F406-3B8E-A4A4EE4C1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740" y="149961"/>
            <a:ext cx="7716519" cy="648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701649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3D944C375B569469456B52615C410C5" ma:contentTypeVersion="7" ma:contentTypeDescription="Opprett et nytt dokument." ma:contentTypeScope="" ma:versionID="ea954e5ef2446d433ae69ed5c2cfd66f">
  <xsd:schema xmlns:xsd="http://www.w3.org/2001/XMLSchema" xmlns:xs="http://www.w3.org/2001/XMLSchema" xmlns:p="http://schemas.microsoft.com/office/2006/metadata/properties" xmlns:ns2="5919b9d9-d094-40dc-a69d-0cd4511edaf8" targetNamespace="http://schemas.microsoft.com/office/2006/metadata/properties" ma:root="true" ma:fieldsID="c6556394eaa3cf9ff3887e95a70ba716" ns2:_="">
    <xsd:import namespace="5919b9d9-d094-40dc-a69d-0cd4511eda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9b9d9-d094-40dc-a69d-0cd4511eda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1133CE-893E-4DAA-929A-5B18A04383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F307D5-5879-4D55-9E4C-BB0B988D34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19b9d9-d094-40dc-a69d-0cd4511eda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069627-1973-4C38-B7A1-E385C10D238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73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PrismaticVTI</vt:lpstr>
      <vt:lpstr>MUF-konferansen 2023</vt:lpstr>
      <vt:lpstr>Arrangements-komité</vt:lpstr>
      <vt:lpstr>PowerPoint Presentation</vt:lpstr>
      <vt:lpstr>PowerPoint Presentation</vt:lpstr>
      <vt:lpstr>PowerPoint Presentation</vt:lpstr>
    </vt:vector>
  </TitlesOfParts>
  <Company>USN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MUF-konferansen 2022</dc:title>
  <dc:creator>Inger Johanne Lurås</dc:creator>
  <cp:lastModifiedBy>Inger Johanne Lurås</cp:lastModifiedBy>
  <cp:revision>9</cp:revision>
  <dcterms:created xsi:type="dcterms:W3CDTF">2022-11-29T04:21:34Z</dcterms:created>
  <dcterms:modified xsi:type="dcterms:W3CDTF">2023-12-04T11:00:41Z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0x010100A3D944C375B569469456B52615C410C5</vt:lpwstr>
  </property>
</Properties>
</file>