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58" r:id="rId7"/>
    <p:sldId id="260" r:id="rId8"/>
    <p:sldId id="259" r:id="rId9"/>
    <p:sldId id="261" r:id="rId10"/>
    <p:sldId id="265" r:id="rId11"/>
    <p:sldId id="262" r:id="rId12"/>
    <p:sldId id="263" r:id="rId13"/>
    <p:sldId id="264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3" autoAdjust="0"/>
    <p:restoredTop sz="94660"/>
  </p:normalViewPr>
  <p:slideViewPr>
    <p:cSldViewPr snapToGrid="0">
      <p:cViewPr varScale="1">
        <p:scale>
          <a:sx n="41" d="100"/>
          <a:sy n="41" d="100"/>
        </p:scale>
        <p:origin x="776" y="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21956B-6CB7-4D0A-BF99-092209E8E71A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31B818D7-2D31-467A-AE8F-6704FD349C64}">
      <dgm:prSet phldrT="[Tekst]"/>
      <dgm:spPr/>
      <dgm:t>
        <a:bodyPr/>
        <a:lstStyle/>
        <a:p>
          <a:r>
            <a:rPr lang="nb-NO" dirty="0"/>
            <a:t>Kadett tid 6 – 12 mnd</a:t>
          </a:r>
        </a:p>
      </dgm:t>
    </dgm:pt>
    <dgm:pt modelId="{81E1BDBA-0BEC-4EA4-AD4B-C2C3C4EC4526}" type="parTrans" cxnId="{61198559-40D8-42DA-88AD-5F7E6D49A676}">
      <dgm:prSet/>
      <dgm:spPr/>
      <dgm:t>
        <a:bodyPr/>
        <a:lstStyle/>
        <a:p>
          <a:endParaRPr lang="nb-NO"/>
        </a:p>
      </dgm:t>
    </dgm:pt>
    <dgm:pt modelId="{95D0C036-50AA-43BB-BA97-C5B60DCEE53C}" type="sibTrans" cxnId="{61198559-40D8-42DA-88AD-5F7E6D49A676}">
      <dgm:prSet/>
      <dgm:spPr/>
      <dgm:t>
        <a:bodyPr/>
        <a:lstStyle/>
        <a:p>
          <a:endParaRPr lang="nb-NO"/>
        </a:p>
      </dgm:t>
    </dgm:pt>
    <dgm:pt modelId="{7354F666-FC03-4D49-94CC-FF6E18B50357}">
      <dgm:prSet phldrT="[Tekst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nb-NO" dirty="0"/>
            <a:t>Vg 1 TIF/elektrofag</a:t>
          </a:r>
        </a:p>
      </dgm:t>
    </dgm:pt>
    <dgm:pt modelId="{C18414E8-AECF-4D37-A544-59132D6DB988}" type="parTrans" cxnId="{01C4D912-7B5B-40DD-AABA-12DA089CEEA8}">
      <dgm:prSet/>
      <dgm:spPr/>
      <dgm:t>
        <a:bodyPr/>
        <a:lstStyle/>
        <a:p>
          <a:endParaRPr lang="nb-NO"/>
        </a:p>
      </dgm:t>
    </dgm:pt>
    <dgm:pt modelId="{C2C0A4FB-877C-4B53-ABEA-D960D09981EE}" type="sibTrans" cxnId="{01C4D912-7B5B-40DD-AABA-12DA089CEEA8}">
      <dgm:prSet/>
      <dgm:spPr/>
      <dgm:t>
        <a:bodyPr/>
        <a:lstStyle/>
        <a:p>
          <a:endParaRPr lang="nb-NO"/>
        </a:p>
      </dgm:t>
    </dgm:pt>
    <dgm:pt modelId="{4597230D-09D3-4F82-B054-F1371518C1B6}">
      <dgm:prSet phldrT="[Tekst]"/>
      <dgm:spPr>
        <a:solidFill>
          <a:schemeClr val="bg2">
            <a:lumMod val="60000"/>
            <a:lumOff val="40000"/>
          </a:schemeClr>
        </a:solidFill>
      </dgm:spPr>
      <dgm:t>
        <a:bodyPr/>
        <a:lstStyle/>
        <a:p>
          <a:r>
            <a:rPr lang="nb-NO" dirty="0">
              <a:solidFill>
                <a:schemeClr val="tx1"/>
              </a:solidFill>
            </a:rPr>
            <a:t>3-årig Studieforberedende utdanningsprogram</a:t>
          </a:r>
        </a:p>
      </dgm:t>
    </dgm:pt>
    <dgm:pt modelId="{3AB3CCDA-D4A1-4108-9774-865CD8C0A86D}" type="parTrans" cxnId="{51A4EF18-6ABB-4630-9256-472E54A32688}">
      <dgm:prSet/>
      <dgm:spPr/>
      <dgm:t>
        <a:bodyPr/>
        <a:lstStyle/>
        <a:p>
          <a:endParaRPr lang="nb-NO"/>
        </a:p>
      </dgm:t>
    </dgm:pt>
    <dgm:pt modelId="{934FB24E-84BE-4174-B4C1-AC51B054043A}" type="sibTrans" cxnId="{51A4EF18-6ABB-4630-9256-472E54A32688}">
      <dgm:prSet/>
      <dgm:spPr/>
      <dgm:t>
        <a:bodyPr/>
        <a:lstStyle/>
        <a:p>
          <a:endParaRPr lang="nb-NO"/>
        </a:p>
      </dgm:t>
    </dgm:pt>
    <dgm:pt modelId="{EAC0A51A-49C4-4D78-AA3A-4542E5F99184}">
      <dgm:prSet phldrT="[Tekst]"/>
      <dgm:spPr>
        <a:solidFill>
          <a:schemeClr val="accent6"/>
        </a:solidFill>
      </dgm:spPr>
      <dgm:t>
        <a:bodyPr/>
        <a:lstStyle/>
        <a:p>
          <a:r>
            <a:rPr lang="nb-NO" dirty="0">
              <a:solidFill>
                <a:schemeClr val="tx1"/>
              </a:solidFill>
            </a:rPr>
            <a:t>Tiårig grunnskole</a:t>
          </a:r>
        </a:p>
      </dgm:t>
    </dgm:pt>
    <dgm:pt modelId="{2EB2D907-4512-4B10-BC41-D4BF4B14B166}" type="parTrans" cxnId="{AED4911A-2811-4AEC-9875-A8F34FAF97E2}">
      <dgm:prSet/>
      <dgm:spPr/>
      <dgm:t>
        <a:bodyPr/>
        <a:lstStyle/>
        <a:p>
          <a:endParaRPr lang="nb-NO"/>
        </a:p>
      </dgm:t>
    </dgm:pt>
    <dgm:pt modelId="{ECB530CC-489F-487F-A809-ABF0B59E9623}" type="sibTrans" cxnId="{AED4911A-2811-4AEC-9875-A8F34FAF97E2}">
      <dgm:prSet/>
      <dgm:spPr/>
      <dgm:t>
        <a:bodyPr/>
        <a:lstStyle/>
        <a:p>
          <a:endParaRPr lang="nb-NO"/>
        </a:p>
      </dgm:t>
    </dgm:pt>
    <dgm:pt modelId="{F651F9B3-9E0B-43E7-94A9-9D452E5392B6}">
      <dgm:prSet phldrT="[Tekst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nb-NO" dirty="0"/>
            <a:t>Vg 2 </a:t>
          </a:r>
          <a:r>
            <a:rPr lang="nb-NO" dirty="0" err="1"/>
            <a:t>Elenergi</a:t>
          </a:r>
          <a:r>
            <a:rPr lang="nb-NO" dirty="0"/>
            <a:t> og </a:t>
          </a:r>
          <a:r>
            <a:rPr lang="nb-NO" dirty="0" err="1"/>
            <a:t>ecom</a:t>
          </a:r>
          <a:endParaRPr lang="nb-NO" dirty="0"/>
        </a:p>
      </dgm:t>
    </dgm:pt>
    <dgm:pt modelId="{E7669773-E8A7-435C-B1DA-0BBD2C181D51}" type="parTrans" cxnId="{F7A855C5-EAD9-4E6B-A1D3-5A8DCFC3F138}">
      <dgm:prSet/>
      <dgm:spPr/>
      <dgm:t>
        <a:bodyPr/>
        <a:lstStyle/>
        <a:p>
          <a:endParaRPr lang="nb-NO"/>
        </a:p>
      </dgm:t>
    </dgm:pt>
    <dgm:pt modelId="{98032542-4008-4D7C-A857-0E59EF3BDB31}" type="sibTrans" cxnId="{F7A855C5-EAD9-4E6B-A1D3-5A8DCFC3F138}">
      <dgm:prSet/>
      <dgm:spPr/>
      <dgm:t>
        <a:bodyPr/>
        <a:lstStyle/>
        <a:p>
          <a:endParaRPr lang="nb-NO"/>
        </a:p>
      </dgm:t>
    </dgm:pt>
    <dgm:pt modelId="{5165C4B8-59C3-4D36-972D-AB355BA244DE}">
      <dgm:prSet phldrT="[Tekst]"/>
      <dgm:spPr/>
      <dgm:t>
        <a:bodyPr/>
        <a:lstStyle/>
        <a:p>
          <a:r>
            <a:rPr lang="nb-NO" dirty="0"/>
            <a:t>Vg 2 maritimefag</a:t>
          </a:r>
        </a:p>
      </dgm:t>
    </dgm:pt>
    <dgm:pt modelId="{6A581D6B-C84C-4678-91D7-DB42192ECC3C}" type="parTrans" cxnId="{49C76A35-1F18-4182-8CC2-5129411678CC}">
      <dgm:prSet/>
      <dgm:spPr/>
      <dgm:t>
        <a:bodyPr/>
        <a:lstStyle/>
        <a:p>
          <a:endParaRPr lang="nb-NO"/>
        </a:p>
      </dgm:t>
    </dgm:pt>
    <dgm:pt modelId="{0AFEE060-CF2F-4046-A24C-DF0001DAEF0E}" type="sibTrans" cxnId="{49C76A35-1F18-4182-8CC2-5129411678CC}">
      <dgm:prSet/>
      <dgm:spPr/>
      <dgm:t>
        <a:bodyPr/>
        <a:lstStyle/>
        <a:p>
          <a:endParaRPr lang="nb-NO"/>
        </a:p>
      </dgm:t>
    </dgm:pt>
    <dgm:pt modelId="{E237377B-317E-487C-B741-7CBF3485378E}">
      <dgm:prSet phldrT="[Teks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nb-NO" dirty="0"/>
            <a:t>Maritim Fagskole</a:t>
          </a:r>
        </a:p>
        <a:p>
          <a:r>
            <a:rPr lang="nb-NO" dirty="0"/>
            <a:t>2-år </a:t>
          </a:r>
        </a:p>
        <a:p>
          <a:r>
            <a:rPr lang="nb-NO" dirty="0"/>
            <a:t>Nautikk/maskin</a:t>
          </a:r>
        </a:p>
      </dgm:t>
    </dgm:pt>
    <dgm:pt modelId="{C294F4FB-39DB-4850-A6D6-1BF1167AF6B4}" type="parTrans" cxnId="{4861C174-F39A-434C-8109-F5AC449FF758}">
      <dgm:prSet/>
      <dgm:spPr/>
      <dgm:t>
        <a:bodyPr/>
        <a:lstStyle/>
        <a:p>
          <a:endParaRPr lang="nb-NO"/>
        </a:p>
      </dgm:t>
    </dgm:pt>
    <dgm:pt modelId="{6F93546E-7934-47DC-873B-EB4A79C6F0F1}" type="sibTrans" cxnId="{4861C174-F39A-434C-8109-F5AC449FF758}">
      <dgm:prSet/>
      <dgm:spPr/>
      <dgm:t>
        <a:bodyPr/>
        <a:lstStyle/>
        <a:p>
          <a:endParaRPr lang="nb-NO"/>
        </a:p>
      </dgm:t>
    </dgm:pt>
    <dgm:pt modelId="{53590AC5-4D38-4516-92EB-822C6044D51F}">
      <dgm:prSet phldrT="[Tekst]"/>
      <dgm:spPr>
        <a:solidFill>
          <a:schemeClr val="accent1"/>
        </a:solidFill>
      </dgm:spPr>
      <dgm:t>
        <a:bodyPr/>
        <a:lstStyle/>
        <a:p>
          <a:r>
            <a:rPr lang="nb-NO" dirty="0"/>
            <a:t>Vg 3 Maritim elektriker</a:t>
          </a:r>
        </a:p>
      </dgm:t>
    </dgm:pt>
    <dgm:pt modelId="{02572DDF-CC12-4EC0-88ED-369C4B498A32}" type="parTrans" cxnId="{363F289D-6C5E-494D-ACA2-7CFA0956A09E}">
      <dgm:prSet/>
      <dgm:spPr/>
      <dgm:t>
        <a:bodyPr/>
        <a:lstStyle/>
        <a:p>
          <a:endParaRPr lang="nb-NO"/>
        </a:p>
      </dgm:t>
    </dgm:pt>
    <dgm:pt modelId="{3718E4E4-5AF8-4D6B-8F3E-E8EC21E4A5C0}" type="sibTrans" cxnId="{363F289D-6C5E-494D-ACA2-7CFA0956A09E}">
      <dgm:prSet/>
      <dgm:spPr/>
      <dgm:t>
        <a:bodyPr/>
        <a:lstStyle/>
        <a:p>
          <a:endParaRPr lang="nb-NO"/>
        </a:p>
      </dgm:t>
    </dgm:pt>
    <dgm:pt modelId="{264B5D7D-AF3F-4F47-AF02-9841D10907B5}">
      <dgm:prSet phldrT="[Tekst]"/>
      <dgm:spPr/>
      <dgm:t>
        <a:bodyPr/>
        <a:lstStyle/>
        <a:p>
          <a:r>
            <a:rPr lang="nb-NO" dirty="0"/>
            <a:t>Sjøoffiser</a:t>
          </a:r>
        </a:p>
      </dgm:t>
    </dgm:pt>
    <dgm:pt modelId="{0050EC1F-2AA6-4A00-9348-3BABBF9361F3}" type="parTrans" cxnId="{FFDFFA2A-07C2-4E06-9983-5F4C71B5455C}">
      <dgm:prSet/>
      <dgm:spPr/>
      <dgm:t>
        <a:bodyPr/>
        <a:lstStyle/>
        <a:p>
          <a:endParaRPr lang="nb-NO"/>
        </a:p>
      </dgm:t>
    </dgm:pt>
    <dgm:pt modelId="{140683B1-F4E2-4940-B5DF-015BB9A26C07}" type="sibTrans" cxnId="{FFDFFA2A-07C2-4E06-9983-5F4C71B5455C}">
      <dgm:prSet/>
      <dgm:spPr/>
      <dgm:t>
        <a:bodyPr/>
        <a:lstStyle/>
        <a:p>
          <a:endParaRPr lang="nb-NO"/>
        </a:p>
      </dgm:t>
    </dgm:pt>
    <dgm:pt modelId="{4BD357F0-0D54-43B3-91CF-FD0C4EEAA67E}">
      <dgm:prSet phldrT="[Tekst]"/>
      <dgm:spPr/>
      <dgm:t>
        <a:bodyPr/>
        <a:lstStyle/>
        <a:p>
          <a:r>
            <a:rPr lang="nb-NO" dirty="0"/>
            <a:t>Lærekontrakt 2 år</a:t>
          </a:r>
        </a:p>
      </dgm:t>
    </dgm:pt>
    <dgm:pt modelId="{1413BE49-F778-46C4-98A0-03534CA117AF}" type="parTrans" cxnId="{C72EB4B5-1F32-44DD-890B-03E4F89766FC}">
      <dgm:prSet/>
      <dgm:spPr/>
      <dgm:t>
        <a:bodyPr/>
        <a:lstStyle/>
        <a:p>
          <a:endParaRPr lang="nb-NO"/>
        </a:p>
      </dgm:t>
    </dgm:pt>
    <dgm:pt modelId="{FD8A14CF-13A8-43FB-9DE8-7BD073129D41}" type="sibTrans" cxnId="{C72EB4B5-1F32-44DD-890B-03E4F89766FC}">
      <dgm:prSet/>
      <dgm:spPr/>
      <dgm:t>
        <a:bodyPr/>
        <a:lstStyle/>
        <a:p>
          <a:endParaRPr lang="nb-NO"/>
        </a:p>
      </dgm:t>
    </dgm:pt>
    <dgm:pt modelId="{33B822D9-0796-4FED-82A2-2C2DC13B06B7}">
      <dgm:prSet phldrT="[Tekst]"/>
      <dgm:spPr/>
      <dgm:t>
        <a:bodyPr/>
        <a:lstStyle/>
        <a:p>
          <a:r>
            <a:rPr lang="nb-NO"/>
            <a:t>Lærekontrakt 2 år</a:t>
          </a:r>
          <a:endParaRPr lang="nb-NO" dirty="0"/>
        </a:p>
      </dgm:t>
    </dgm:pt>
    <dgm:pt modelId="{D8E290B6-9D8B-4D5D-B867-A339B390574B}" type="parTrans" cxnId="{7FA2310D-89BE-4ECB-ACCE-EA0E76D685F5}">
      <dgm:prSet/>
      <dgm:spPr/>
      <dgm:t>
        <a:bodyPr/>
        <a:lstStyle/>
        <a:p>
          <a:endParaRPr lang="nb-NO"/>
        </a:p>
      </dgm:t>
    </dgm:pt>
    <dgm:pt modelId="{8B12B501-CAF4-4560-9AA2-2430D8051DC8}" type="sibTrans" cxnId="{7FA2310D-89BE-4ECB-ACCE-EA0E76D685F5}">
      <dgm:prSet/>
      <dgm:spPr/>
      <dgm:t>
        <a:bodyPr/>
        <a:lstStyle/>
        <a:p>
          <a:endParaRPr lang="nb-NO"/>
        </a:p>
      </dgm:t>
    </dgm:pt>
    <dgm:pt modelId="{B2EBADD3-829C-42EB-9C4B-87139A868CD7}">
      <dgm:prSet phldrT="[Tekst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nb-NO" dirty="0"/>
            <a:t>Maritim Høyskole/NTN</a:t>
          </a:r>
        </a:p>
        <a:p>
          <a:r>
            <a:rPr lang="nb-NO" dirty="0"/>
            <a:t>3-år Bachelor</a:t>
          </a:r>
        </a:p>
        <a:p>
          <a:r>
            <a:rPr lang="nb-NO" dirty="0"/>
            <a:t>Nautikk/maskin</a:t>
          </a:r>
        </a:p>
      </dgm:t>
    </dgm:pt>
    <dgm:pt modelId="{74F67656-642D-4EA2-A750-011E0D950BD4}" type="parTrans" cxnId="{C97BFAE4-D29D-4E54-88EE-00BCC567E734}">
      <dgm:prSet/>
      <dgm:spPr/>
      <dgm:t>
        <a:bodyPr/>
        <a:lstStyle/>
        <a:p>
          <a:endParaRPr lang="nb-NO"/>
        </a:p>
      </dgm:t>
    </dgm:pt>
    <dgm:pt modelId="{91BCA6AD-2435-4B66-84B6-4E790CBD00D1}" type="sibTrans" cxnId="{C97BFAE4-D29D-4E54-88EE-00BCC567E734}">
      <dgm:prSet/>
      <dgm:spPr/>
      <dgm:t>
        <a:bodyPr/>
        <a:lstStyle/>
        <a:p>
          <a:endParaRPr lang="nb-NO"/>
        </a:p>
      </dgm:t>
    </dgm:pt>
    <dgm:pt modelId="{97E6DA93-4CC2-4EE4-8186-C9301137BCDF}" type="pres">
      <dgm:prSet presAssocID="{0921956B-6CB7-4D0A-BF99-092209E8E71A}" presName="diagram" presStyleCnt="0">
        <dgm:presLayoutVars>
          <dgm:dir/>
          <dgm:resizeHandles val="exact"/>
        </dgm:presLayoutVars>
      </dgm:prSet>
      <dgm:spPr/>
    </dgm:pt>
    <dgm:pt modelId="{8C2634C6-454F-46FD-8C6E-ACE9FDA55512}" type="pres">
      <dgm:prSet presAssocID="{31B818D7-2D31-467A-AE8F-6704FD349C64}" presName="node" presStyleLbl="node1" presStyleIdx="0" presStyleCnt="12" custScaleX="26060" custScaleY="8397" custLinFactNeighborX="73543" custLinFactNeighborY="-8947">
        <dgm:presLayoutVars>
          <dgm:bulletEnabled val="1"/>
        </dgm:presLayoutVars>
      </dgm:prSet>
      <dgm:spPr/>
    </dgm:pt>
    <dgm:pt modelId="{DFEFA1B8-C41F-449D-B245-9104977F1128}" type="pres">
      <dgm:prSet presAssocID="{95D0C036-50AA-43BB-BA97-C5B60DCEE53C}" presName="sibTrans" presStyleCnt="0"/>
      <dgm:spPr/>
    </dgm:pt>
    <dgm:pt modelId="{FDCA0F71-02DB-4527-80DA-F6AA7731546C}" type="pres">
      <dgm:prSet presAssocID="{7354F666-FC03-4D49-94CC-FF6E18B50357}" presName="node" presStyleLbl="node1" presStyleIdx="1" presStyleCnt="12" custScaleX="25355" custScaleY="9184" custLinFactNeighborX="15968" custLinFactNeighborY="76542">
        <dgm:presLayoutVars>
          <dgm:bulletEnabled val="1"/>
        </dgm:presLayoutVars>
      </dgm:prSet>
      <dgm:spPr/>
    </dgm:pt>
    <dgm:pt modelId="{44426F06-D334-4564-84EB-C2A04D9E8643}" type="pres">
      <dgm:prSet presAssocID="{C2C0A4FB-877C-4B53-ABEA-D960D09981EE}" presName="sibTrans" presStyleCnt="0"/>
      <dgm:spPr/>
    </dgm:pt>
    <dgm:pt modelId="{4C82897F-E60F-4E78-A917-8A4C433B08B4}" type="pres">
      <dgm:prSet presAssocID="{4597230D-09D3-4F82-B054-F1371518C1B6}" presName="node" presStyleLbl="node1" presStyleIdx="2" presStyleCnt="12" custScaleX="22508" custScaleY="18247" custLinFactNeighborX="24920" custLinFactNeighborY="56215">
        <dgm:presLayoutVars>
          <dgm:bulletEnabled val="1"/>
        </dgm:presLayoutVars>
      </dgm:prSet>
      <dgm:spPr/>
    </dgm:pt>
    <dgm:pt modelId="{658B3B7C-DACC-4D88-99D9-946A93717EB1}" type="pres">
      <dgm:prSet presAssocID="{934FB24E-84BE-4174-B4C1-AC51B054043A}" presName="sibTrans" presStyleCnt="0"/>
      <dgm:spPr/>
    </dgm:pt>
    <dgm:pt modelId="{C5DF6895-6AFE-442D-A190-F3D25DFF858B}" type="pres">
      <dgm:prSet presAssocID="{EAC0A51A-49C4-4D78-AA3A-4542E5F99184}" presName="node" presStyleLbl="node1" presStyleIdx="3" presStyleCnt="12" custScaleX="69223" custScaleY="8333" custLinFactNeighborX="-51961" custLinFactNeighborY="87532">
        <dgm:presLayoutVars>
          <dgm:bulletEnabled val="1"/>
        </dgm:presLayoutVars>
      </dgm:prSet>
      <dgm:spPr/>
    </dgm:pt>
    <dgm:pt modelId="{95FABCBC-6AA7-4A7A-BEA5-DE4373C9243A}" type="pres">
      <dgm:prSet presAssocID="{ECB530CC-489F-487F-A809-ABF0B59E9623}" presName="sibTrans" presStyleCnt="0"/>
      <dgm:spPr/>
    </dgm:pt>
    <dgm:pt modelId="{290527F9-B41C-4612-B33C-84C38EDA727C}" type="pres">
      <dgm:prSet presAssocID="{F651F9B3-9E0B-43E7-94A9-9D452E5392B6}" presName="node" presStyleLbl="node1" presStyleIdx="4" presStyleCnt="12" custScaleX="25355" custScaleY="9184" custLinFactNeighborX="17789" custLinFactNeighborY="30826">
        <dgm:presLayoutVars>
          <dgm:bulletEnabled val="1"/>
        </dgm:presLayoutVars>
      </dgm:prSet>
      <dgm:spPr/>
    </dgm:pt>
    <dgm:pt modelId="{7F5E3D30-AAA4-4CED-A029-8BA77DE511D6}" type="pres">
      <dgm:prSet presAssocID="{98032542-4008-4D7C-A857-0E59EF3BDB31}" presName="sibTrans" presStyleCnt="0"/>
      <dgm:spPr/>
    </dgm:pt>
    <dgm:pt modelId="{8D632168-9D55-4A0A-BF51-3144E39759C5}" type="pres">
      <dgm:prSet presAssocID="{5165C4B8-59C3-4D36-972D-AB355BA244DE}" presName="node" presStyleLbl="node1" presStyleIdx="5" presStyleCnt="12" custScaleX="25355" custScaleY="9184" custLinFactNeighborX="12158" custLinFactNeighborY="31160">
        <dgm:presLayoutVars>
          <dgm:bulletEnabled val="1"/>
        </dgm:presLayoutVars>
      </dgm:prSet>
      <dgm:spPr/>
    </dgm:pt>
    <dgm:pt modelId="{C9B9B1BB-BF00-4635-97F8-DA0419E5C364}" type="pres">
      <dgm:prSet presAssocID="{0AFEE060-CF2F-4046-A24C-DF0001DAEF0E}" presName="sibTrans" presStyleCnt="0"/>
      <dgm:spPr/>
    </dgm:pt>
    <dgm:pt modelId="{991DDD92-5F4C-40A3-ADE9-A0F196EC973E}" type="pres">
      <dgm:prSet presAssocID="{E237377B-317E-487C-B741-7CBF3485378E}" presName="node" presStyleLbl="node1" presStyleIdx="6" presStyleCnt="12" custScaleX="22508" custScaleY="18247" custLinFactNeighborX="-22503" custLinFactNeighborY="-24222">
        <dgm:presLayoutVars>
          <dgm:bulletEnabled val="1"/>
        </dgm:presLayoutVars>
      </dgm:prSet>
      <dgm:spPr/>
    </dgm:pt>
    <dgm:pt modelId="{92B638F6-5A04-4A1D-8932-365BFAF493FD}" type="pres">
      <dgm:prSet presAssocID="{6F93546E-7934-47DC-873B-EB4A79C6F0F1}" presName="sibTrans" presStyleCnt="0"/>
      <dgm:spPr/>
    </dgm:pt>
    <dgm:pt modelId="{D06EF736-A885-4FE8-80DE-F78E2519E846}" type="pres">
      <dgm:prSet presAssocID="{53590AC5-4D38-4516-92EB-822C6044D51F}" presName="node" presStyleLbl="node1" presStyleIdx="7" presStyleCnt="12" custScaleX="25355" custScaleY="9184" custLinFactNeighborX="-85429" custLinFactNeighborY="18203">
        <dgm:presLayoutVars>
          <dgm:bulletEnabled val="1"/>
        </dgm:presLayoutVars>
      </dgm:prSet>
      <dgm:spPr/>
    </dgm:pt>
    <dgm:pt modelId="{856CF913-3CA1-4D89-B695-514D181B26CC}" type="pres">
      <dgm:prSet presAssocID="{3718E4E4-5AF8-4D6B-8F3E-E8EC21E4A5C0}" presName="sibTrans" presStyleCnt="0"/>
      <dgm:spPr/>
    </dgm:pt>
    <dgm:pt modelId="{FFA33810-F3B1-4FC9-A6A4-1D7740A0542D}" type="pres">
      <dgm:prSet presAssocID="{264B5D7D-AF3F-4F47-AF02-9841D10907B5}" presName="node" presStyleLbl="node1" presStyleIdx="8" presStyleCnt="12" custScaleX="26060" custScaleY="8397" custLinFactNeighborX="-69286" custLinFactNeighborY="-53675">
        <dgm:presLayoutVars>
          <dgm:bulletEnabled val="1"/>
        </dgm:presLayoutVars>
      </dgm:prSet>
      <dgm:spPr/>
    </dgm:pt>
    <dgm:pt modelId="{7940C33D-CD5A-4AE0-8995-C8229FFD02D1}" type="pres">
      <dgm:prSet presAssocID="{140683B1-F4E2-4940-B5DF-015BB9A26C07}" presName="sibTrans" presStyleCnt="0"/>
      <dgm:spPr/>
    </dgm:pt>
    <dgm:pt modelId="{76508835-C279-41A8-A100-6666CC808FE0}" type="pres">
      <dgm:prSet presAssocID="{4BD357F0-0D54-43B3-91CF-FD0C4EEAA67E}" presName="node" presStyleLbl="node1" presStyleIdx="9" presStyleCnt="12" custScaleX="26060" custScaleY="17057" custLinFactNeighborX="-18010" custLinFactNeighborY="-33303">
        <dgm:presLayoutVars>
          <dgm:bulletEnabled val="1"/>
        </dgm:presLayoutVars>
      </dgm:prSet>
      <dgm:spPr/>
    </dgm:pt>
    <dgm:pt modelId="{39F29FEE-51F7-41AC-948B-6048788C822A}" type="pres">
      <dgm:prSet presAssocID="{FD8A14CF-13A8-43FB-9DE8-7BD073129D41}" presName="sibTrans" presStyleCnt="0"/>
      <dgm:spPr/>
    </dgm:pt>
    <dgm:pt modelId="{90269E7D-45BB-4631-B251-DC04A88FC22E}" type="pres">
      <dgm:prSet presAssocID="{33B822D9-0796-4FED-82A2-2C2DC13B06B7}" presName="node" presStyleLbl="node1" presStyleIdx="10" presStyleCnt="12" custScaleX="25605" custScaleY="19483" custLinFactNeighborX="-24079" custLinFactNeighborY="-20355">
        <dgm:presLayoutVars>
          <dgm:bulletEnabled val="1"/>
        </dgm:presLayoutVars>
      </dgm:prSet>
      <dgm:spPr/>
    </dgm:pt>
    <dgm:pt modelId="{24AEB7C4-FE1D-491F-B7E0-36C5372C46E9}" type="pres">
      <dgm:prSet presAssocID="{8B12B501-CAF4-4560-9AA2-2430D8051DC8}" presName="sibTrans" presStyleCnt="0"/>
      <dgm:spPr/>
    </dgm:pt>
    <dgm:pt modelId="{B0350090-BD3E-45DF-84C1-00C782888B77}" type="pres">
      <dgm:prSet presAssocID="{B2EBADD3-829C-42EB-9C4B-87139A868CD7}" presName="node" presStyleLbl="node1" presStyleIdx="11" presStyleCnt="12" custScaleX="22508" custScaleY="18247" custLinFactNeighborX="-15145" custLinFactNeighborY="-62587">
        <dgm:presLayoutVars>
          <dgm:bulletEnabled val="1"/>
        </dgm:presLayoutVars>
      </dgm:prSet>
      <dgm:spPr/>
    </dgm:pt>
  </dgm:ptLst>
  <dgm:cxnLst>
    <dgm:cxn modelId="{7FA2310D-89BE-4ECB-ACCE-EA0E76D685F5}" srcId="{0921956B-6CB7-4D0A-BF99-092209E8E71A}" destId="{33B822D9-0796-4FED-82A2-2C2DC13B06B7}" srcOrd="10" destOrd="0" parTransId="{D8E290B6-9D8B-4D5D-B867-A339B390574B}" sibTransId="{8B12B501-CAF4-4560-9AA2-2430D8051DC8}"/>
    <dgm:cxn modelId="{01C4D912-7B5B-40DD-AABA-12DA089CEEA8}" srcId="{0921956B-6CB7-4D0A-BF99-092209E8E71A}" destId="{7354F666-FC03-4D49-94CC-FF6E18B50357}" srcOrd="1" destOrd="0" parTransId="{C18414E8-AECF-4D37-A544-59132D6DB988}" sibTransId="{C2C0A4FB-877C-4B53-ABEA-D960D09981EE}"/>
    <dgm:cxn modelId="{51A4EF18-6ABB-4630-9256-472E54A32688}" srcId="{0921956B-6CB7-4D0A-BF99-092209E8E71A}" destId="{4597230D-09D3-4F82-B054-F1371518C1B6}" srcOrd="2" destOrd="0" parTransId="{3AB3CCDA-D4A1-4108-9774-865CD8C0A86D}" sibTransId="{934FB24E-84BE-4174-B4C1-AC51B054043A}"/>
    <dgm:cxn modelId="{62FDA919-9939-409A-B7B6-8D61FEDE55AC}" type="presOf" srcId="{4597230D-09D3-4F82-B054-F1371518C1B6}" destId="{4C82897F-E60F-4E78-A917-8A4C433B08B4}" srcOrd="0" destOrd="0" presId="urn:microsoft.com/office/officeart/2005/8/layout/default"/>
    <dgm:cxn modelId="{AED4911A-2811-4AEC-9875-A8F34FAF97E2}" srcId="{0921956B-6CB7-4D0A-BF99-092209E8E71A}" destId="{EAC0A51A-49C4-4D78-AA3A-4542E5F99184}" srcOrd="3" destOrd="0" parTransId="{2EB2D907-4512-4B10-BC41-D4BF4B14B166}" sibTransId="{ECB530CC-489F-487F-A809-ABF0B59E9623}"/>
    <dgm:cxn modelId="{13F1C91B-2FCA-4D14-87B6-1287752B277F}" type="presOf" srcId="{E237377B-317E-487C-B741-7CBF3485378E}" destId="{991DDD92-5F4C-40A3-ADE9-A0F196EC973E}" srcOrd="0" destOrd="0" presId="urn:microsoft.com/office/officeart/2005/8/layout/default"/>
    <dgm:cxn modelId="{FFDFFA2A-07C2-4E06-9983-5F4C71B5455C}" srcId="{0921956B-6CB7-4D0A-BF99-092209E8E71A}" destId="{264B5D7D-AF3F-4F47-AF02-9841D10907B5}" srcOrd="8" destOrd="0" parTransId="{0050EC1F-2AA6-4A00-9348-3BABBF9361F3}" sibTransId="{140683B1-F4E2-4940-B5DF-015BB9A26C07}"/>
    <dgm:cxn modelId="{D7198B2C-0DD7-4F35-B3DD-32B1877798F1}" type="presOf" srcId="{31B818D7-2D31-467A-AE8F-6704FD349C64}" destId="{8C2634C6-454F-46FD-8C6E-ACE9FDA55512}" srcOrd="0" destOrd="0" presId="urn:microsoft.com/office/officeart/2005/8/layout/default"/>
    <dgm:cxn modelId="{2BA6EF31-0FFC-40AD-8A75-7F6C2637F953}" type="presOf" srcId="{4BD357F0-0D54-43B3-91CF-FD0C4EEAA67E}" destId="{76508835-C279-41A8-A100-6666CC808FE0}" srcOrd="0" destOrd="0" presId="urn:microsoft.com/office/officeart/2005/8/layout/default"/>
    <dgm:cxn modelId="{49C76A35-1F18-4182-8CC2-5129411678CC}" srcId="{0921956B-6CB7-4D0A-BF99-092209E8E71A}" destId="{5165C4B8-59C3-4D36-972D-AB355BA244DE}" srcOrd="5" destOrd="0" parTransId="{6A581D6B-C84C-4678-91D7-DB42192ECC3C}" sibTransId="{0AFEE060-CF2F-4046-A24C-DF0001DAEF0E}"/>
    <dgm:cxn modelId="{7AC5CD3C-E386-46A5-9941-CD86D9539876}" type="presOf" srcId="{33B822D9-0796-4FED-82A2-2C2DC13B06B7}" destId="{90269E7D-45BB-4631-B251-DC04A88FC22E}" srcOrd="0" destOrd="0" presId="urn:microsoft.com/office/officeart/2005/8/layout/default"/>
    <dgm:cxn modelId="{DEF56E60-E28A-4625-B866-F98F79418B5E}" type="presOf" srcId="{B2EBADD3-829C-42EB-9C4B-87139A868CD7}" destId="{B0350090-BD3E-45DF-84C1-00C782888B77}" srcOrd="0" destOrd="0" presId="urn:microsoft.com/office/officeart/2005/8/layout/default"/>
    <dgm:cxn modelId="{E4563D63-9058-494F-BDA4-B35B6606257C}" type="presOf" srcId="{7354F666-FC03-4D49-94CC-FF6E18B50357}" destId="{FDCA0F71-02DB-4527-80DA-F6AA7731546C}" srcOrd="0" destOrd="0" presId="urn:microsoft.com/office/officeart/2005/8/layout/default"/>
    <dgm:cxn modelId="{AB58026B-F4B6-4E51-BC2B-6B0FF8CFE7C4}" type="presOf" srcId="{EAC0A51A-49C4-4D78-AA3A-4542E5F99184}" destId="{C5DF6895-6AFE-442D-A190-F3D25DFF858B}" srcOrd="0" destOrd="0" presId="urn:microsoft.com/office/officeart/2005/8/layout/default"/>
    <dgm:cxn modelId="{92D8B44F-4E2F-4064-8547-59AA9E140696}" type="presOf" srcId="{53590AC5-4D38-4516-92EB-822C6044D51F}" destId="{D06EF736-A885-4FE8-80DE-F78E2519E846}" srcOrd="0" destOrd="0" presId="urn:microsoft.com/office/officeart/2005/8/layout/default"/>
    <dgm:cxn modelId="{4861C174-F39A-434C-8109-F5AC449FF758}" srcId="{0921956B-6CB7-4D0A-BF99-092209E8E71A}" destId="{E237377B-317E-487C-B741-7CBF3485378E}" srcOrd="6" destOrd="0" parTransId="{C294F4FB-39DB-4850-A6D6-1BF1167AF6B4}" sibTransId="{6F93546E-7934-47DC-873B-EB4A79C6F0F1}"/>
    <dgm:cxn modelId="{61198559-40D8-42DA-88AD-5F7E6D49A676}" srcId="{0921956B-6CB7-4D0A-BF99-092209E8E71A}" destId="{31B818D7-2D31-467A-AE8F-6704FD349C64}" srcOrd="0" destOrd="0" parTransId="{81E1BDBA-0BEC-4EA4-AD4B-C2C3C4EC4526}" sibTransId="{95D0C036-50AA-43BB-BA97-C5B60DCEE53C}"/>
    <dgm:cxn modelId="{50B9E485-29E8-4328-B37D-7B4F651F6626}" type="presOf" srcId="{264B5D7D-AF3F-4F47-AF02-9841D10907B5}" destId="{FFA33810-F3B1-4FC9-A6A4-1D7740A0542D}" srcOrd="0" destOrd="0" presId="urn:microsoft.com/office/officeart/2005/8/layout/default"/>
    <dgm:cxn modelId="{6986B393-B0A3-483D-8F2F-EE687D9CD467}" type="presOf" srcId="{0921956B-6CB7-4D0A-BF99-092209E8E71A}" destId="{97E6DA93-4CC2-4EE4-8186-C9301137BCDF}" srcOrd="0" destOrd="0" presId="urn:microsoft.com/office/officeart/2005/8/layout/default"/>
    <dgm:cxn modelId="{363F289D-6C5E-494D-ACA2-7CFA0956A09E}" srcId="{0921956B-6CB7-4D0A-BF99-092209E8E71A}" destId="{53590AC5-4D38-4516-92EB-822C6044D51F}" srcOrd="7" destOrd="0" parTransId="{02572DDF-CC12-4EC0-88ED-369C4B498A32}" sibTransId="{3718E4E4-5AF8-4D6B-8F3E-E8EC21E4A5C0}"/>
    <dgm:cxn modelId="{F6B1C2A0-6C5F-46B2-96B1-4E2FA516975D}" type="presOf" srcId="{F651F9B3-9E0B-43E7-94A9-9D452E5392B6}" destId="{290527F9-B41C-4612-B33C-84C38EDA727C}" srcOrd="0" destOrd="0" presId="urn:microsoft.com/office/officeart/2005/8/layout/default"/>
    <dgm:cxn modelId="{C72EB4B5-1F32-44DD-890B-03E4F89766FC}" srcId="{0921956B-6CB7-4D0A-BF99-092209E8E71A}" destId="{4BD357F0-0D54-43B3-91CF-FD0C4EEAA67E}" srcOrd="9" destOrd="0" parTransId="{1413BE49-F778-46C4-98A0-03534CA117AF}" sibTransId="{FD8A14CF-13A8-43FB-9DE8-7BD073129D41}"/>
    <dgm:cxn modelId="{F7A855C5-EAD9-4E6B-A1D3-5A8DCFC3F138}" srcId="{0921956B-6CB7-4D0A-BF99-092209E8E71A}" destId="{F651F9B3-9E0B-43E7-94A9-9D452E5392B6}" srcOrd="4" destOrd="0" parTransId="{E7669773-E8A7-435C-B1DA-0BBD2C181D51}" sibTransId="{98032542-4008-4D7C-A857-0E59EF3BDB31}"/>
    <dgm:cxn modelId="{9741BCD6-D63C-45DD-853F-0778071216BF}" type="presOf" srcId="{5165C4B8-59C3-4D36-972D-AB355BA244DE}" destId="{8D632168-9D55-4A0A-BF51-3144E39759C5}" srcOrd="0" destOrd="0" presId="urn:microsoft.com/office/officeart/2005/8/layout/default"/>
    <dgm:cxn modelId="{C97BFAE4-D29D-4E54-88EE-00BCC567E734}" srcId="{0921956B-6CB7-4D0A-BF99-092209E8E71A}" destId="{B2EBADD3-829C-42EB-9C4B-87139A868CD7}" srcOrd="11" destOrd="0" parTransId="{74F67656-642D-4EA2-A750-011E0D950BD4}" sibTransId="{91BCA6AD-2435-4B66-84B6-4E790CBD00D1}"/>
    <dgm:cxn modelId="{1C302CC3-CAA8-4BA3-ACC4-B472ABC427A6}" type="presParOf" srcId="{97E6DA93-4CC2-4EE4-8186-C9301137BCDF}" destId="{8C2634C6-454F-46FD-8C6E-ACE9FDA55512}" srcOrd="0" destOrd="0" presId="urn:microsoft.com/office/officeart/2005/8/layout/default"/>
    <dgm:cxn modelId="{8FD72CF5-8696-4B7F-B8DF-50A7E61047E6}" type="presParOf" srcId="{97E6DA93-4CC2-4EE4-8186-C9301137BCDF}" destId="{DFEFA1B8-C41F-449D-B245-9104977F1128}" srcOrd="1" destOrd="0" presId="urn:microsoft.com/office/officeart/2005/8/layout/default"/>
    <dgm:cxn modelId="{A61FCF15-EADE-4E0A-B3CD-9D831B7BA8BB}" type="presParOf" srcId="{97E6DA93-4CC2-4EE4-8186-C9301137BCDF}" destId="{FDCA0F71-02DB-4527-80DA-F6AA7731546C}" srcOrd="2" destOrd="0" presId="urn:microsoft.com/office/officeart/2005/8/layout/default"/>
    <dgm:cxn modelId="{31B08CE3-E748-4EDD-91F7-DA41FDFB4F28}" type="presParOf" srcId="{97E6DA93-4CC2-4EE4-8186-C9301137BCDF}" destId="{44426F06-D334-4564-84EB-C2A04D9E8643}" srcOrd="3" destOrd="0" presId="urn:microsoft.com/office/officeart/2005/8/layout/default"/>
    <dgm:cxn modelId="{3F78DAA8-A117-4B8E-AB38-7C7946F5455B}" type="presParOf" srcId="{97E6DA93-4CC2-4EE4-8186-C9301137BCDF}" destId="{4C82897F-E60F-4E78-A917-8A4C433B08B4}" srcOrd="4" destOrd="0" presId="urn:microsoft.com/office/officeart/2005/8/layout/default"/>
    <dgm:cxn modelId="{6D1B6A28-8103-4F86-B467-215632358C6D}" type="presParOf" srcId="{97E6DA93-4CC2-4EE4-8186-C9301137BCDF}" destId="{658B3B7C-DACC-4D88-99D9-946A93717EB1}" srcOrd="5" destOrd="0" presId="urn:microsoft.com/office/officeart/2005/8/layout/default"/>
    <dgm:cxn modelId="{71CCE69A-8840-49A6-ACD8-388E8B4052B3}" type="presParOf" srcId="{97E6DA93-4CC2-4EE4-8186-C9301137BCDF}" destId="{C5DF6895-6AFE-442D-A190-F3D25DFF858B}" srcOrd="6" destOrd="0" presId="urn:microsoft.com/office/officeart/2005/8/layout/default"/>
    <dgm:cxn modelId="{92398254-DB77-4572-ADA4-9F3C90AF13FA}" type="presParOf" srcId="{97E6DA93-4CC2-4EE4-8186-C9301137BCDF}" destId="{95FABCBC-6AA7-4A7A-BEA5-DE4373C9243A}" srcOrd="7" destOrd="0" presId="urn:microsoft.com/office/officeart/2005/8/layout/default"/>
    <dgm:cxn modelId="{D05BCCB1-CF82-485E-B3FD-990118DEC154}" type="presParOf" srcId="{97E6DA93-4CC2-4EE4-8186-C9301137BCDF}" destId="{290527F9-B41C-4612-B33C-84C38EDA727C}" srcOrd="8" destOrd="0" presId="urn:microsoft.com/office/officeart/2005/8/layout/default"/>
    <dgm:cxn modelId="{C7B68997-15BA-4DE5-9D89-5F982DC29B6B}" type="presParOf" srcId="{97E6DA93-4CC2-4EE4-8186-C9301137BCDF}" destId="{7F5E3D30-AAA4-4CED-A029-8BA77DE511D6}" srcOrd="9" destOrd="0" presId="urn:microsoft.com/office/officeart/2005/8/layout/default"/>
    <dgm:cxn modelId="{879D4155-FF8D-44A9-A472-B0C37EBDF8F6}" type="presParOf" srcId="{97E6DA93-4CC2-4EE4-8186-C9301137BCDF}" destId="{8D632168-9D55-4A0A-BF51-3144E39759C5}" srcOrd="10" destOrd="0" presId="urn:microsoft.com/office/officeart/2005/8/layout/default"/>
    <dgm:cxn modelId="{9092370B-C6F3-4643-AEBD-F9D0D7730231}" type="presParOf" srcId="{97E6DA93-4CC2-4EE4-8186-C9301137BCDF}" destId="{C9B9B1BB-BF00-4635-97F8-DA0419E5C364}" srcOrd="11" destOrd="0" presId="urn:microsoft.com/office/officeart/2005/8/layout/default"/>
    <dgm:cxn modelId="{ED329BB9-1454-4ED1-AEF4-117A67099B4E}" type="presParOf" srcId="{97E6DA93-4CC2-4EE4-8186-C9301137BCDF}" destId="{991DDD92-5F4C-40A3-ADE9-A0F196EC973E}" srcOrd="12" destOrd="0" presId="urn:microsoft.com/office/officeart/2005/8/layout/default"/>
    <dgm:cxn modelId="{EE13FCEB-BDBB-4384-ABC3-6AC585CB65B1}" type="presParOf" srcId="{97E6DA93-4CC2-4EE4-8186-C9301137BCDF}" destId="{92B638F6-5A04-4A1D-8932-365BFAF493FD}" srcOrd="13" destOrd="0" presId="urn:microsoft.com/office/officeart/2005/8/layout/default"/>
    <dgm:cxn modelId="{D664CE26-1D26-431C-BF3C-D0530A60DCFB}" type="presParOf" srcId="{97E6DA93-4CC2-4EE4-8186-C9301137BCDF}" destId="{D06EF736-A885-4FE8-80DE-F78E2519E846}" srcOrd="14" destOrd="0" presId="urn:microsoft.com/office/officeart/2005/8/layout/default"/>
    <dgm:cxn modelId="{2AA5E017-7E34-4369-970A-A1EDDC3BC070}" type="presParOf" srcId="{97E6DA93-4CC2-4EE4-8186-C9301137BCDF}" destId="{856CF913-3CA1-4D89-B695-514D181B26CC}" srcOrd="15" destOrd="0" presId="urn:microsoft.com/office/officeart/2005/8/layout/default"/>
    <dgm:cxn modelId="{0412D0A0-FDBB-4B5B-84E8-CDE8CFE31087}" type="presParOf" srcId="{97E6DA93-4CC2-4EE4-8186-C9301137BCDF}" destId="{FFA33810-F3B1-4FC9-A6A4-1D7740A0542D}" srcOrd="16" destOrd="0" presId="urn:microsoft.com/office/officeart/2005/8/layout/default"/>
    <dgm:cxn modelId="{7381B87D-E1D0-40BC-8FAF-419E608A9729}" type="presParOf" srcId="{97E6DA93-4CC2-4EE4-8186-C9301137BCDF}" destId="{7940C33D-CD5A-4AE0-8995-C8229FFD02D1}" srcOrd="17" destOrd="0" presId="urn:microsoft.com/office/officeart/2005/8/layout/default"/>
    <dgm:cxn modelId="{F395849C-D03E-4004-A2E4-3B80311388D8}" type="presParOf" srcId="{97E6DA93-4CC2-4EE4-8186-C9301137BCDF}" destId="{76508835-C279-41A8-A100-6666CC808FE0}" srcOrd="18" destOrd="0" presId="urn:microsoft.com/office/officeart/2005/8/layout/default"/>
    <dgm:cxn modelId="{01712087-2D01-49DB-AEF9-569277936B3F}" type="presParOf" srcId="{97E6DA93-4CC2-4EE4-8186-C9301137BCDF}" destId="{39F29FEE-51F7-41AC-948B-6048788C822A}" srcOrd="19" destOrd="0" presId="urn:microsoft.com/office/officeart/2005/8/layout/default"/>
    <dgm:cxn modelId="{77EE213A-F00C-495D-A24F-78E160EE7ED4}" type="presParOf" srcId="{97E6DA93-4CC2-4EE4-8186-C9301137BCDF}" destId="{90269E7D-45BB-4631-B251-DC04A88FC22E}" srcOrd="20" destOrd="0" presId="urn:microsoft.com/office/officeart/2005/8/layout/default"/>
    <dgm:cxn modelId="{9BDFE697-4236-4485-8D22-85223DAA5802}" type="presParOf" srcId="{97E6DA93-4CC2-4EE4-8186-C9301137BCDF}" destId="{24AEB7C4-FE1D-491F-B7E0-36C5372C46E9}" srcOrd="21" destOrd="0" presId="urn:microsoft.com/office/officeart/2005/8/layout/default"/>
    <dgm:cxn modelId="{1F6A7F5E-17D3-4669-A811-C3B77FFFFDB9}" type="presParOf" srcId="{97E6DA93-4CC2-4EE4-8186-C9301137BCDF}" destId="{B0350090-BD3E-45DF-84C1-00C782888B77}" srcOrd="2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2634C6-454F-46FD-8C6E-ACE9FDA55512}">
      <dsp:nvSpPr>
        <dsp:cNvPr id="0" name=""/>
        <dsp:cNvSpPr/>
      </dsp:nvSpPr>
      <dsp:spPr>
        <a:xfrm>
          <a:off x="4541913" y="451138"/>
          <a:ext cx="1608121" cy="3108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Kadett tid 6 – 12 mnd</a:t>
          </a:r>
        </a:p>
      </dsp:txBody>
      <dsp:txXfrm>
        <a:off x="4541913" y="451138"/>
        <a:ext cx="1608121" cy="310899"/>
      </dsp:txXfrm>
    </dsp:sp>
    <dsp:sp modelId="{FDCA0F71-02DB-4527-80DA-F6AA7731546C}">
      <dsp:nvSpPr>
        <dsp:cNvPr id="0" name=""/>
        <dsp:cNvSpPr/>
      </dsp:nvSpPr>
      <dsp:spPr>
        <a:xfrm>
          <a:off x="3214257" y="3601803"/>
          <a:ext cx="1564616" cy="340038"/>
        </a:xfrm>
        <a:prstGeom prst="rect">
          <a:avLst/>
        </a:prstGeom>
        <a:solidFill>
          <a:schemeClr val="accent6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Vg 1 TIF/elektrofag</a:t>
          </a:r>
        </a:p>
      </dsp:txBody>
      <dsp:txXfrm>
        <a:off x="3214257" y="3601803"/>
        <a:ext cx="1564616" cy="340038"/>
      </dsp:txXfrm>
    </dsp:sp>
    <dsp:sp modelId="{4C82897F-E60F-4E78-A917-8A4C433B08B4}">
      <dsp:nvSpPr>
        <dsp:cNvPr id="0" name=""/>
        <dsp:cNvSpPr/>
      </dsp:nvSpPr>
      <dsp:spPr>
        <a:xfrm>
          <a:off x="5948372" y="2681416"/>
          <a:ext cx="1388933" cy="675596"/>
        </a:xfrm>
        <a:prstGeom prst="rect">
          <a:avLst/>
        </a:prstGeom>
        <a:solidFill>
          <a:schemeClr val="bg2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>
              <a:solidFill>
                <a:schemeClr val="tx1"/>
              </a:solidFill>
            </a:rPr>
            <a:t>3-årig Studieforberedende utdanningsprogram</a:t>
          </a:r>
        </a:p>
      </dsp:txBody>
      <dsp:txXfrm>
        <a:off x="5948372" y="2681416"/>
        <a:ext cx="1388933" cy="675596"/>
      </dsp:txXfrm>
    </dsp:sp>
    <dsp:sp modelId="{C5DF6895-6AFE-442D-A190-F3D25DFF858B}">
      <dsp:nvSpPr>
        <dsp:cNvPr id="0" name=""/>
        <dsp:cNvSpPr/>
      </dsp:nvSpPr>
      <dsp:spPr>
        <a:xfrm>
          <a:off x="3210184" y="4024463"/>
          <a:ext cx="4271641" cy="308529"/>
        </a:xfrm>
        <a:prstGeom prst="rect">
          <a:avLst/>
        </a:prstGeom>
        <a:solidFill>
          <a:schemeClr val="accent6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>
              <a:solidFill>
                <a:schemeClr val="tx1"/>
              </a:solidFill>
            </a:rPr>
            <a:t>Tiårig grunnskole</a:t>
          </a:r>
        </a:p>
      </dsp:txBody>
      <dsp:txXfrm>
        <a:off x="3210184" y="4024463"/>
        <a:ext cx="4271641" cy="308529"/>
      </dsp:txXfrm>
    </dsp:sp>
    <dsp:sp modelId="{290527F9-B41C-4612-B33C-84C38EDA727C}">
      <dsp:nvSpPr>
        <dsp:cNvPr id="0" name=""/>
        <dsp:cNvSpPr/>
      </dsp:nvSpPr>
      <dsp:spPr>
        <a:xfrm>
          <a:off x="1364084" y="3201846"/>
          <a:ext cx="1564616" cy="340038"/>
        </a:xfrm>
        <a:prstGeom prst="rect">
          <a:avLst/>
        </a:prstGeom>
        <a:solidFill>
          <a:schemeClr val="accent4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Vg 2 </a:t>
          </a:r>
          <a:r>
            <a:rPr lang="nb-NO" sz="1100" kern="1200" dirty="0" err="1"/>
            <a:t>Elenergi</a:t>
          </a:r>
          <a:r>
            <a:rPr lang="nb-NO" sz="1100" kern="1200" dirty="0"/>
            <a:t> og </a:t>
          </a:r>
          <a:r>
            <a:rPr lang="nb-NO" sz="1100" kern="1200" dirty="0" err="1"/>
            <a:t>ecom</a:t>
          </a:r>
          <a:endParaRPr lang="nb-NO" sz="1100" kern="1200" dirty="0"/>
        </a:p>
      </dsp:txBody>
      <dsp:txXfrm>
        <a:off x="1364084" y="3201846"/>
        <a:ext cx="1564616" cy="340038"/>
      </dsp:txXfrm>
    </dsp:sp>
    <dsp:sp modelId="{8D632168-9D55-4A0A-BF51-3144E39759C5}">
      <dsp:nvSpPr>
        <dsp:cNvPr id="0" name=""/>
        <dsp:cNvSpPr/>
      </dsp:nvSpPr>
      <dsp:spPr>
        <a:xfrm>
          <a:off x="3198305" y="3214213"/>
          <a:ext cx="1564616" cy="3400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Vg 2 maritimefag</a:t>
          </a:r>
        </a:p>
      </dsp:txBody>
      <dsp:txXfrm>
        <a:off x="3198305" y="3214213"/>
        <a:ext cx="1564616" cy="340038"/>
      </dsp:txXfrm>
    </dsp:sp>
    <dsp:sp modelId="{991DDD92-5F4C-40A3-ADE9-A0F196EC973E}">
      <dsp:nvSpPr>
        <dsp:cNvPr id="0" name=""/>
        <dsp:cNvSpPr/>
      </dsp:nvSpPr>
      <dsp:spPr>
        <a:xfrm>
          <a:off x="3241131" y="995912"/>
          <a:ext cx="1388933" cy="675596"/>
        </a:xfrm>
        <a:prstGeom prst="rect">
          <a:avLst/>
        </a:prstGeom>
        <a:solidFill>
          <a:schemeClr val="accent1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Maritim Fagskole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2-år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Nautikk/maskin</a:t>
          </a:r>
        </a:p>
      </dsp:txBody>
      <dsp:txXfrm>
        <a:off x="3241131" y="995912"/>
        <a:ext cx="1388933" cy="675596"/>
      </dsp:txXfrm>
    </dsp:sp>
    <dsp:sp modelId="{D06EF736-A885-4FE8-80DE-F78E2519E846}">
      <dsp:nvSpPr>
        <dsp:cNvPr id="0" name=""/>
        <dsp:cNvSpPr/>
      </dsp:nvSpPr>
      <dsp:spPr>
        <a:xfrm>
          <a:off x="1364084" y="2734479"/>
          <a:ext cx="1564616" cy="340038"/>
        </a:xfrm>
        <a:prstGeom prst="rect">
          <a:avLst/>
        </a:prstGeom>
        <a:solidFill>
          <a:schemeClr val="accent1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Vg 3 Maritim elektriker</a:t>
          </a:r>
        </a:p>
      </dsp:txBody>
      <dsp:txXfrm>
        <a:off x="1364084" y="2734479"/>
        <a:ext cx="1564616" cy="340038"/>
      </dsp:txXfrm>
    </dsp:sp>
    <dsp:sp modelId="{FFA33810-F3B1-4FC9-A6A4-1D7740A0542D}">
      <dsp:nvSpPr>
        <dsp:cNvPr id="0" name=""/>
        <dsp:cNvSpPr/>
      </dsp:nvSpPr>
      <dsp:spPr>
        <a:xfrm>
          <a:off x="4541944" y="87762"/>
          <a:ext cx="1608121" cy="3108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Sjøoffiser</a:t>
          </a:r>
        </a:p>
      </dsp:txBody>
      <dsp:txXfrm>
        <a:off x="4541944" y="87762"/>
        <a:ext cx="1608121" cy="310899"/>
      </dsp:txXfrm>
    </dsp:sp>
    <dsp:sp modelId="{76508835-C279-41A8-A100-6666CC808FE0}">
      <dsp:nvSpPr>
        <dsp:cNvPr id="0" name=""/>
        <dsp:cNvSpPr/>
      </dsp:nvSpPr>
      <dsp:spPr>
        <a:xfrm>
          <a:off x="1328972" y="1997279"/>
          <a:ext cx="1608121" cy="6315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Lærekontrakt 2 år</a:t>
          </a:r>
        </a:p>
      </dsp:txBody>
      <dsp:txXfrm>
        <a:off x="1328972" y="1997279"/>
        <a:ext cx="1608121" cy="631536"/>
      </dsp:txXfrm>
    </dsp:sp>
    <dsp:sp modelId="{90269E7D-45BB-4631-B251-DC04A88FC22E}">
      <dsp:nvSpPr>
        <dsp:cNvPr id="0" name=""/>
        <dsp:cNvSpPr/>
      </dsp:nvSpPr>
      <dsp:spPr>
        <a:xfrm>
          <a:off x="3179669" y="2431768"/>
          <a:ext cx="1580044" cy="7213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/>
            <a:t>Lærekontrakt 2 år</a:t>
          </a:r>
          <a:endParaRPr lang="nb-NO" sz="1100" kern="1200" dirty="0"/>
        </a:p>
      </dsp:txBody>
      <dsp:txXfrm>
        <a:off x="3179669" y="2431768"/>
        <a:ext cx="1580044" cy="721359"/>
      </dsp:txXfrm>
    </dsp:sp>
    <dsp:sp modelId="{B0350090-BD3E-45DF-84C1-00C782888B77}">
      <dsp:nvSpPr>
        <dsp:cNvPr id="0" name=""/>
        <dsp:cNvSpPr/>
      </dsp:nvSpPr>
      <dsp:spPr>
        <a:xfrm>
          <a:off x="5928100" y="891008"/>
          <a:ext cx="1388933" cy="675596"/>
        </a:xfrm>
        <a:prstGeom prst="rect">
          <a:avLst/>
        </a:prstGeom>
        <a:solidFill>
          <a:schemeClr val="accent5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Maritim Høyskole/NTN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3-år Bachelor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Nautikk/maskin</a:t>
          </a:r>
        </a:p>
      </dsp:txBody>
      <dsp:txXfrm>
        <a:off x="5928100" y="891008"/>
        <a:ext cx="1388933" cy="6755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DD9FA00B-14AF-4609-9545-45A31427609B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05155E0C-759A-4587-BBDC-8724C583B98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31125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e med bilde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FA00B-14AF-4609-9545-45A31427609B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55E0C-759A-4587-BBDC-8724C583B98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80694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FA00B-14AF-4609-9545-45A31427609B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55E0C-759A-4587-BBDC-8724C583B98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133469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tat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FA00B-14AF-4609-9545-45A31427609B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55E0C-759A-4587-BBDC-8724C583B983}" type="slidenum">
              <a:rPr lang="nb-NO" smtClean="0"/>
              <a:t>‹#›</a:t>
            </a:fld>
            <a:endParaRPr lang="nb-NO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559755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FA00B-14AF-4609-9545-45A31427609B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55E0C-759A-4587-BBDC-8724C583B98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174696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FA00B-14AF-4609-9545-45A31427609B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55E0C-759A-4587-BBDC-8724C583B98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35397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er for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FA00B-14AF-4609-9545-45A31427609B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55E0C-759A-4587-BBDC-8724C583B98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793612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FA00B-14AF-4609-9545-45A31427609B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55E0C-759A-4587-BBDC-8724C583B98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689924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FA00B-14AF-4609-9545-45A31427609B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55E0C-759A-4587-BBDC-8724C583B98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62489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FA00B-14AF-4609-9545-45A31427609B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55E0C-759A-4587-BBDC-8724C583B98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68742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FA00B-14AF-4609-9545-45A31427609B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55E0C-759A-4587-BBDC-8724C583B98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86939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FA00B-14AF-4609-9545-45A31427609B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55E0C-759A-4587-BBDC-8724C583B98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14172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FA00B-14AF-4609-9545-45A31427609B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55E0C-759A-4587-BBDC-8724C583B98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49661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FA00B-14AF-4609-9545-45A31427609B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55E0C-759A-4587-BBDC-8724C583B98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79460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FA00B-14AF-4609-9545-45A31427609B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55E0C-759A-4587-BBDC-8724C583B98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09155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FA00B-14AF-4609-9545-45A31427609B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55E0C-759A-4587-BBDC-8724C583B98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19338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FA00B-14AF-4609-9545-45A31427609B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55E0C-759A-4587-BBDC-8724C583B98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94140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9FA00B-14AF-4609-9545-45A31427609B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155E0C-759A-4587-BBDC-8724C583B98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577210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5" name="Rectangle 7">
            <a:extLst>
              <a:ext uri="{FF2B5EF4-FFF2-40B4-BE49-F238E27FC236}">
                <a16:creationId xmlns:a16="http://schemas.microsoft.com/office/drawing/2014/main" id="{7A070EAD-1DCD-4F3D-BA84-799B891A0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FEBD4488-3115-488A-BF39-82A1E2C308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08960" y="1122363"/>
            <a:ext cx="7559039" cy="3027360"/>
          </a:xfrm>
        </p:spPr>
        <p:txBody>
          <a:bodyPr>
            <a:normAutofit/>
          </a:bodyPr>
          <a:lstStyle/>
          <a:p>
            <a:r>
              <a:rPr lang="nb-NO" sz="5400" dirty="0"/>
              <a:t>Helhetlig</a:t>
            </a:r>
            <a:br>
              <a:rPr lang="nb-NO" sz="5400" dirty="0"/>
            </a:br>
            <a:r>
              <a:rPr lang="nb-NO" sz="5400" dirty="0"/>
              <a:t>Maritim Utdanning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6A9EE99B-1376-BE4D-5115-E8E08C1DB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28010" y="4149724"/>
            <a:ext cx="7539989" cy="1108075"/>
          </a:xfrm>
        </p:spPr>
        <p:txBody>
          <a:bodyPr>
            <a:normAutofit fontScale="92500" lnSpcReduction="20000"/>
          </a:bodyPr>
          <a:lstStyle/>
          <a:p>
            <a:r>
              <a:rPr lang="nb-NO" sz="2400" dirty="0">
                <a:solidFill>
                  <a:schemeClr val="tx1"/>
                </a:solidFill>
              </a:rPr>
              <a:t>Utdanning på støttenivå må henge sammen med Utdanning på operativt nivå!</a:t>
            </a:r>
          </a:p>
          <a:p>
            <a:r>
              <a:rPr lang="nb-NO" sz="1400" dirty="0">
                <a:solidFill>
                  <a:schemeClr val="tx1"/>
                </a:solidFill>
              </a:rPr>
              <a:t>Torunn Lied Giske v/ Maropp nordvest</a:t>
            </a:r>
          </a:p>
        </p:txBody>
      </p:sp>
      <p:grpSp>
        <p:nvGrpSpPr>
          <p:cNvPr id="66" name="Group 9">
            <a:extLst>
              <a:ext uri="{FF2B5EF4-FFF2-40B4-BE49-F238E27FC236}">
                <a16:creationId xmlns:a16="http://schemas.microsoft.com/office/drawing/2014/main" id="{DE471E13-6104-4637-8A8F-B545529B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>
                  <a:alpha val="60000"/>
                </a:schemeClr>
              </a:gs>
              <a:gs pos="100000">
                <a:schemeClr val="bg2">
                  <a:lumMod val="60000"/>
                  <a:lumOff val="40000"/>
                  <a:alpha val="80000"/>
                </a:schemeClr>
              </a:gs>
            </a:gsLst>
            <a:lin ang="5400000" scaled="0"/>
            <a:tileRect/>
          </a:gradFill>
        </p:grpSpPr>
        <p:sp>
          <p:nvSpPr>
            <p:cNvPr id="11" name="Rectangle 5">
              <a:extLst>
                <a:ext uri="{FF2B5EF4-FFF2-40B4-BE49-F238E27FC236}">
                  <a16:creationId xmlns:a16="http://schemas.microsoft.com/office/drawing/2014/main" id="{802F412D-6781-427D-AB79-09FD610CCE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8471B962-D824-43CE-B5DD-704B305B28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ED60EBD3-FA75-460B-AFBD-3F234A0CAA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4" name="Rectangle 8">
              <a:extLst>
                <a:ext uri="{FF2B5EF4-FFF2-40B4-BE49-F238E27FC236}">
                  <a16:creationId xmlns:a16="http://schemas.microsoft.com/office/drawing/2014/main" id="{D0791244-FBF2-49D9-BDBC-E2E58C86B4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67" name="Freeform 9">
              <a:extLst>
                <a:ext uri="{FF2B5EF4-FFF2-40B4-BE49-F238E27FC236}">
                  <a16:creationId xmlns:a16="http://schemas.microsoft.com/office/drawing/2014/main" id="{FEE4C4B1-195C-40F5-A78F-2EB7ED6E6F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22766AF8-3850-41E4-80D0-321D9A13D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8834F8EE-AB04-42FE-AE7B-3E9C6ACA0E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C86BB534-4617-4275-908E-357CF2246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B6DEB58B-8D28-4BE9-9CA9-F4B3A083BC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25A772BC-4720-4EC2-AD61-A7B74E915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60D6B27E-FAC5-4267-80A9-DE4D2E02B8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1F39FA83-D8C8-4CE3-9C62-10375FD041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E09B4CF3-A51F-4787-81FE-F5C79BA426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6695CB35-74E4-43C0-89F5-9FDA59B3AC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945450CE-FB13-4C46-825F-5BB1917033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E80AA0B2-7FE7-4B75-AC25-E0F6C0FE4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2E81F7C1-AD8F-41A0-91A8-E05F66CB0E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F4E8A538-9FFA-4C76-BCE2-D54F56A115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3C412824-3CBA-4E74-B2FD-936EA70486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E28DC1F0-74FF-4D97-BD4D-FD42DE4AC6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77CEC4FA-6FD3-4ABF-BF98-94E7947A55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32" name="Freeform 26">
              <a:extLst>
                <a:ext uri="{FF2B5EF4-FFF2-40B4-BE49-F238E27FC236}">
                  <a16:creationId xmlns:a16="http://schemas.microsoft.com/office/drawing/2014/main" id="{D4E61DA7-BFA9-48AF-BD6F-EBB15C2359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33" name="Freeform 27">
              <a:extLst>
                <a:ext uri="{FF2B5EF4-FFF2-40B4-BE49-F238E27FC236}">
                  <a16:creationId xmlns:a16="http://schemas.microsoft.com/office/drawing/2014/main" id="{57164D6A-1DD9-43AE-878F-A413DC26FB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34" name="Freeform 28">
              <a:extLst>
                <a:ext uri="{FF2B5EF4-FFF2-40B4-BE49-F238E27FC236}">
                  <a16:creationId xmlns:a16="http://schemas.microsoft.com/office/drawing/2014/main" id="{4949EBA6-53D9-4F2D-91DB-EA7AE260F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35" name="Freeform 29">
              <a:extLst>
                <a:ext uri="{FF2B5EF4-FFF2-40B4-BE49-F238E27FC236}">
                  <a16:creationId xmlns:a16="http://schemas.microsoft.com/office/drawing/2014/main" id="{0AFEA5FA-F759-441C-A0BC-7EDC79A672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36" name="Freeform 30">
              <a:extLst>
                <a:ext uri="{FF2B5EF4-FFF2-40B4-BE49-F238E27FC236}">
                  <a16:creationId xmlns:a16="http://schemas.microsoft.com/office/drawing/2014/main" id="{5B913AE0-5DC8-4244-8C26-ED97F834E3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37" name="Freeform 31">
              <a:extLst>
                <a:ext uri="{FF2B5EF4-FFF2-40B4-BE49-F238E27FC236}">
                  <a16:creationId xmlns:a16="http://schemas.microsoft.com/office/drawing/2014/main" id="{A87DB58A-25D2-46F1-85E3-06F964D016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38" name="Freeform 32">
              <a:extLst>
                <a:ext uri="{FF2B5EF4-FFF2-40B4-BE49-F238E27FC236}">
                  <a16:creationId xmlns:a16="http://schemas.microsoft.com/office/drawing/2014/main" id="{E7AE8209-F3E7-4ACA-98D0-90B282A147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39" name="Rectangle 33">
              <a:extLst>
                <a:ext uri="{FF2B5EF4-FFF2-40B4-BE49-F238E27FC236}">
                  <a16:creationId xmlns:a16="http://schemas.microsoft.com/office/drawing/2014/main" id="{1CED7927-A7C7-444A-A8F3-6348852AEF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40" name="Freeform 34">
              <a:extLst>
                <a:ext uri="{FF2B5EF4-FFF2-40B4-BE49-F238E27FC236}">
                  <a16:creationId xmlns:a16="http://schemas.microsoft.com/office/drawing/2014/main" id="{08BEDF90-F9A6-4DE4-94B6-43E4160394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41" name="Freeform 35">
              <a:extLst>
                <a:ext uri="{FF2B5EF4-FFF2-40B4-BE49-F238E27FC236}">
                  <a16:creationId xmlns:a16="http://schemas.microsoft.com/office/drawing/2014/main" id="{36540D5F-1C77-438A-BF12-56455C4720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42" name="Freeform 36">
              <a:extLst>
                <a:ext uri="{FF2B5EF4-FFF2-40B4-BE49-F238E27FC236}">
                  <a16:creationId xmlns:a16="http://schemas.microsoft.com/office/drawing/2014/main" id="{52FC779A-BC55-40AC-8FFD-E014F8C051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43" name="Freeform 37">
              <a:extLst>
                <a:ext uri="{FF2B5EF4-FFF2-40B4-BE49-F238E27FC236}">
                  <a16:creationId xmlns:a16="http://schemas.microsoft.com/office/drawing/2014/main" id="{63E42DE5-DC0E-4043-8A35-20C53074A2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44" name="Freeform 38">
              <a:extLst>
                <a:ext uri="{FF2B5EF4-FFF2-40B4-BE49-F238E27FC236}">
                  <a16:creationId xmlns:a16="http://schemas.microsoft.com/office/drawing/2014/main" id="{41581FA6-993A-4899-ADF1-0A83A6234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45" name="Freeform 39">
              <a:extLst>
                <a:ext uri="{FF2B5EF4-FFF2-40B4-BE49-F238E27FC236}">
                  <a16:creationId xmlns:a16="http://schemas.microsoft.com/office/drawing/2014/main" id="{33C4FDB9-01D2-4CB0-BFED-216CAC7EB8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46" name="Freeform 40">
              <a:extLst>
                <a:ext uri="{FF2B5EF4-FFF2-40B4-BE49-F238E27FC236}">
                  <a16:creationId xmlns:a16="http://schemas.microsoft.com/office/drawing/2014/main" id="{34E715AB-2B68-41C4-A61F-02C413F242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47" name="Freeform 41">
              <a:extLst>
                <a:ext uri="{FF2B5EF4-FFF2-40B4-BE49-F238E27FC236}">
                  <a16:creationId xmlns:a16="http://schemas.microsoft.com/office/drawing/2014/main" id="{D3861C35-D060-408D-9871-4DA2D0547B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48" name="Freeform 42">
              <a:extLst>
                <a:ext uri="{FF2B5EF4-FFF2-40B4-BE49-F238E27FC236}">
                  <a16:creationId xmlns:a16="http://schemas.microsoft.com/office/drawing/2014/main" id="{B4F4F38F-33FE-48A0-986D-FB771F18BE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49" name="Freeform 43">
              <a:extLst>
                <a:ext uri="{FF2B5EF4-FFF2-40B4-BE49-F238E27FC236}">
                  <a16:creationId xmlns:a16="http://schemas.microsoft.com/office/drawing/2014/main" id="{50FCFC8E-2DC3-4F27-9E02-196830E78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50" name="Freeform 44">
              <a:extLst>
                <a:ext uri="{FF2B5EF4-FFF2-40B4-BE49-F238E27FC236}">
                  <a16:creationId xmlns:a16="http://schemas.microsoft.com/office/drawing/2014/main" id="{3A6EE414-1500-4144-B453-BA950E5107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51" name="Rectangle 45">
              <a:extLst>
                <a:ext uri="{FF2B5EF4-FFF2-40B4-BE49-F238E27FC236}">
                  <a16:creationId xmlns:a16="http://schemas.microsoft.com/office/drawing/2014/main" id="{0C1A9D8A-5515-4C84-AE17-A6D5124383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52" name="Freeform 46">
              <a:extLst>
                <a:ext uri="{FF2B5EF4-FFF2-40B4-BE49-F238E27FC236}">
                  <a16:creationId xmlns:a16="http://schemas.microsoft.com/office/drawing/2014/main" id="{E8E7C8C7-FE85-4C8F-960C-3748511E08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53" name="Freeform 47">
              <a:extLst>
                <a:ext uri="{FF2B5EF4-FFF2-40B4-BE49-F238E27FC236}">
                  <a16:creationId xmlns:a16="http://schemas.microsoft.com/office/drawing/2014/main" id="{33DF2ED7-F601-4A9F-AA50-822ED85D56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54" name="Freeform 48">
              <a:extLst>
                <a:ext uri="{FF2B5EF4-FFF2-40B4-BE49-F238E27FC236}">
                  <a16:creationId xmlns:a16="http://schemas.microsoft.com/office/drawing/2014/main" id="{FEDB3A05-6FDD-4E87-B800-8F99752444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55" name="Freeform 49">
              <a:extLst>
                <a:ext uri="{FF2B5EF4-FFF2-40B4-BE49-F238E27FC236}">
                  <a16:creationId xmlns:a16="http://schemas.microsoft.com/office/drawing/2014/main" id="{AD6225C0-E391-49D5-9A7B-57C5ED60E1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56" name="Freeform 50">
              <a:extLst>
                <a:ext uri="{FF2B5EF4-FFF2-40B4-BE49-F238E27FC236}">
                  <a16:creationId xmlns:a16="http://schemas.microsoft.com/office/drawing/2014/main" id="{B814B458-45E5-451C-9CBD-027E3776A4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57" name="Freeform 51">
              <a:extLst>
                <a:ext uri="{FF2B5EF4-FFF2-40B4-BE49-F238E27FC236}">
                  <a16:creationId xmlns:a16="http://schemas.microsoft.com/office/drawing/2014/main" id="{59167140-9A0D-4FE7-8E37-2CD6130116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58" name="Freeform 52">
              <a:extLst>
                <a:ext uri="{FF2B5EF4-FFF2-40B4-BE49-F238E27FC236}">
                  <a16:creationId xmlns:a16="http://schemas.microsoft.com/office/drawing/2014/main" id="{2D38B213-991B-495D-8886-04CAD44C79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59" name="Freeform 53">
              <a:extLst>
                <a:ext uri="{FF2B5EF4-FFF2-40B4-BE49-F238E27FC236}">
                  <a16:creationId xmlns:a16="http://schemas.microsoft.com/office/drawing/2014/main" id="{67C1C3DA-3972-4D98-9D9E-390461B288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60" name="Freeform 54">
              <a:extLst>
                <a:ext uri="{FF2B5EF4-FFF2-40B4-BE49-F238E27FC236}">
                  <a16:creationId xmlns:a16="http://schemas.microsoft.com/office/drawing/2014/main" id="{972F8941-61DB-48E1-B9C1-E732470563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61" name="Freeform 55">
              <a:extLst>
                <a:ext uri="{FF2B5EF4-FFF2-40B4-BE49-F238E27FC236}">
                  <a16:creationId xmlns:a16="http://schemas.microsoft.com/office/drawing/2014/main" id="{857B495F-5C9B-435F-8D39-45CC57471F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62" name="Freeform 56">
              <a:extLst>
                <a:ext uri="{FF2B5EF4-FFF2-40B4-BE49-F238E27FC236}">
                  <a16:creationId xmlns:a16="http://schemas.microsoft.com/office/drawing/2014/main" id="{B607428B-B7C9-4017-84F8-19C9B2134A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63" name="Freeform 57">
              <a:extLst>
                <a:ext uri="{FF2B5EF4-FFF2-40B4-BE49-F238E27FC236}">
                  <a16:creationId xmlns:a16="http://schemas.microsoft.com/office/drawing/2014/main" id="{A20C5139-2108-4F5E-B892-64F1D8605E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64" name="Freeform 58">
              <a:extLst>
                <a:ext uri="{FF2B5EF4-FFF2-40B4-BE49-F238E27FC236}">
                  <a16:creationId xmlns:a16="http://schemas.microsoft.com/office/drawing/2014/main" id="{C2A51623-F2F3-4584-93F5-598E56A5F4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6129555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173F3E7-65F9-CCBF-9876-24E8D8212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200" dirty="0"/>
              <a:t>Støttenivå må henge sammen med operativt nivå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DE1D22E-8C1B-980D-8F3D-1A54B8ABE4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6"/>
            <a:ext cx="9905999" cy="3989995"/>
          </a:xfrm>
        </p:spPr>
        <p:txBody>
          <a:bodyPr>
            <a:noAutofit/>
          </a:bodyPr>
          <a:lstStyle/>
          <a:p>
            <a:r>
              <a:rPr lang="nb-NO" sz="1600" dirty="0"/>
              <a:t>Det er få eller ingen «rene» maritime skoler igjen der både rektor og avdelingsleder har maritim bakgrunn eller tilknytning. </a:t>
            </a:r>
          </a:p>
          <a:p>
            <a:r>
              <a:rPr lang="nb-NO" sz="1600" dirty="0"/>
              <a:t>MUF konferansen er derfor en viktig arena for avdelingsledere og faglærere fra maritimefag for å få med seg siste nytt og hva som rører seg i fagmiljøet.</a:t>
            </a:r>
          </a:p>
          <a:p>
            <a:r>
              <a:rPr lang="nb-NO" sz="1600" dirty="0"/>
              <a:t>Utdanning på støttenivå er viktig for å få studenter til fagskole, og via Y-vei til UH!</a:t>
            </a:r>
          </a:p>
          <a:p>
            <a:r>
              <a:rPr lang="nb-NO" sz="1600" dirty="0"/>
              <a:t>Hvordan kan det etableres et nasjonalt samarbeid for vg 2 maritimefag?</a:t>
            </a:r>
          </a:p>
          <a:p>
            <a:r>
              <a:rPr lang="nb-NO" sz="1600" dirty="0"/>
              <a:t>Finnes det midler som kan omsøkes for bruk til et samarbeidsorgan?</a:t>
            </a:r>
          </a:p>
          <a:p>
            <a:r>
              <a:rPr lang="nb-NO" sz="1600" dirty="0"/>
              <a:t>Er noen villige til å dra lasset for å få til et samarbeidsorgan for vg 2?</a:t>
            </a:r>
          </a:p>
          <a:p>
            <a:r>
              <a:rPr lang="nb-NO" sz="1600" dirty="0"/>
              <a:t>Vg 2 maritimefag konferansen 2023 ble avlyst grunnet økonomi.</a:t>
            </a:r>
          </a:p>
          <a:p>
            <a:r>
              <a:rPr lang="nb-NO" sz="1600" dirty="0"/>
              <a:t>U </a:t>
            </a:r>
            <a:r>
              <a:rPr lang="nb-NO" sz="1600" dirty="0" err="1"/>
              <a:t>Dir</a:t>
            </a:r>
            <a:r>
              <a:rPr lang="nb-NO" sz="1600" dirty="0"/>
              <a:t>, Fylkeskommuner/skoleeier tar ikke initiativ for en fag-arena for maritimefag.</a:t>
            </a:r>
          </a:p>
        </p:txBody>
      </p:sp>
    </p:spTree>
    <p:extLst>
      <p:ext uri="{BB962C8B-B14F-4D97-AF65-F5344CB8AC3E}">
        <p14:creationId xmlns:p14="http://schemas.microsoft.com/office/powerpoint/2010/main" val="3270764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>
            <a:extLst>
              <a:ext uri="{FF2B5EF4-FFF2-40B4-BE49-F238E27FC236}">
                <a16:creationId xmlns:a16="http://schemas.microsoft.com/office/drawing/2014/main" id="{4680AF94-A95F-3CEF-5EB9-34089C84326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8871766"/>
              </p:ext>
            </p:extLst>
          </p:nvPr>
        </p:nvGraphicFramePr>
        <p:xfrm>
          <a:off x="1239044" y="-6344"/>
          <a:ext cx="9713912" cy="68643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8020047" imgH="5667341" progId="Acrobat.Document.DC">
                  <p:embed/>
                </p:oleObj>
              </mc:Choice>
              <mc:Fallback>
                <p:oleObj name="Acrobat Document" r:id="rId2" imgW="8020047" imgH="5667341" progId="Acrobat.Document.DC">
                  <p:embed/>
                  <p:pic>
                    <p:nvPicPr>
                      <p:cNvPr id="2" name="Objekt 1">
                        <a:extLst>
                          <a:ext uri="{FF2B5EF4-FFF2-40B4-BE49-F238E27FC236}">
                            <a16:creationId xmlns:a16="http://schemas.microsoft.com/office/drawing/2014/main" id="{4680AF94-A95F-3CEF-5EB9-34089C84326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239044" y="-6344"/>
                        <a:ext cx="9713912" cy="68643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75077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438C21F-529E-4F1D-2CC6-F7AA021BE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b-NO" sz="3200" dirty="0"/>
              <a:t>Norsk maritim utdanning</a:t>
            </a:r>
          </a:p>
        </p:txBody>
      </p:sp>
      <p:graphicFrame>
        <p:nvGraphicFramePr>
          <p:cNvPr id="3" name="Plassholder for innhold 4">
            <a:extLst>
              <a:ext uri="{FF2B5EF4-FFF2-40B4-BE49-F238E27FC236}">
                <a16:creationId xmlns:a16="http://schemas.microsoft.com/office/drawing/2014/main" id="{BD6116E5-8B5D-DF7B-624A-ABCCF4A52A3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6964385"/>
              </p:ext>
            </p:extLst>
          </p:nvPr>
        </p:nvGraphicFramePr>
        <p:xfrm>
          <a:off x="923108" y="2246812"/>
          <a:ext cx="10691949" cy="45068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0" name="Rett pilkobling 9">
            <a:extLst>
              <a:ext uri="{FF2B5EF4-FFF2-40B4-BE49-F238E27FC236}">
                <a16:creationId xmlns:a16="http://schemas.microsoft.com/office/drawing/2014/main" id="{CD8BAD1D-96E6-4D90-B3C3-C3B4C3BE27EC}"/>
              </a:ext>
            </a:extLst>
          </p:cNvPr>
          <p:cNvCxnSpPr>
            <a:cxnSpLocks/>
          </p:cNvCxnSpPr>
          <p:nvPr/>
        </p:nvCxnSpPr>
        <p:spPr>
          <a:xfrm flipV="1">
            <a:off x="4868091" y="3892731"/>
            <a:ext cx="0" cy="7663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Rett pilkobling 12">
            <a:extLst>
              <a:ext uri="{FF2B5EF4-FFF2-40B4-BE49-F238E27FC236}">
                <a16:creationId xmlns:a16="http://schemas.microsoft.com/office/drawing/2014/main" id="{463C1A13-775C-BED2-DC06-E73DD0AD3E8B}"/>
              </a:ext>
            </a:extLst>
          </p:cNvPr>
          <p:cNvCxnSpPr>
            <a:cxnSpLocks/>
          </p:cNvCxnSpPr>
          <p:nvPr/>
        </p:nvCxnSpPr>
        <p:spPr>
          <a:xfrm flipV="1">
            <a:off x="7567749" y="5651863"/>
            <a:ext cx="0" cy="5876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Rett pilkobling 16">
            <a:extLst>
              <a:ext uri="{FF2B5EF4-FFF2-40B4-BE49-F238E27FC236}">
                <a16:creationId xmlns:a16="http://schemas.microsoft.com/office/drawing/2014/main" id="{F3D4E42D-D44C-63AE-C96C-795EBBBB20FD}"/>
              </a:ext>
            </a:extLst>
          </p:cNvPr>
          <p:cNvCxnSpPr>
            <a:cxnSpLocks/>
          </p:cNvCxnSpPr>
          <p:nvPr/>
        </p:nvCxnSpPr>
        <p:spPr>
          <a:xfrm flipV="1">
            <a:off x="4929051" y="3579223"/>
            <a:ext cx="1915886" cy="10798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Rett pilkobling 19">
            <a:extLst>
              <a:ext uri="{FF2B5EF4-FFF2-40B4-BE49-F238E27FC236}">
                <a16:creationId xmlns:a16="http://schemas.microsoft.com/office/drawing/2014/main" id="{867AF739-9E2C-95A4-4CE4-B234F649D8F1}"/>
              </a:ext>
            </a:extLst>
          </p:cNvPr>
          <p:cNvCxnSpPr>
            <a:cxnSpLocks/>
          </p:cNvCxnSpPr>
          <p:nvPr/>
        </p:nvCxnSpPr>
        <p:spPr>
          <a:xfrm flipV="1">
            <a:off x="7576457" y="3805646"/>
            <a:ext cx="0" cy="11321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9323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813466C-82B5-E8C5-786B-94E4E788F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200" dirty="0"/>
              <a:t>Innhold og kompetansenivå</a:t>
            </a:r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BDF5CBEC-785D-AA00-5FCC-4AFB4BBA42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4624" t="19734" r="25738"/>
          <a:stretch/>
        </p:blipFill>
        <p:spPr>
          <a:xfrm>
            <a:off x="5615873" y="2077241"/>
            <a:ext cx="5431538" cy="4620170"/>
          </a:xfr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01CFD3DB-AC28-6B23-692C-785371AE10AE}"/>
              </a:ext>
            </a:extLst>
          </p:cNvPr>
          <p:cNvSpPr txBox="1"/>
          <p:nvPr/>
        </p:nvSpPr>
        <p:spPr>
          <a:xfrm>
            <a:off x="1141413" y="2097088"/>
            <a:ext cx="423169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Rapporten fra Menon </a:t>
            </a:r>
            <a:r>
              <a:rPr lang="nb-NO" dirty="0" err="1"/>
              <a:t>Economics</a:t>
            </a:r>
            <a:r>
              <a:rPr lang="nb-NO" dirty="0"/>
              <a:t> i 2022</a:t>
            </a:r>
          </a:p>
          <a:p>
            <a:r>
              <a:rPr lang="nb-NO" dirty="0"/>
              <a:t>- anbefaler samarbeid mellom utdanningsinstitusjoner</a:t>
            </a:r>
          </a:p>
          <a:p>
            <a:r>
              <a:rPr lang="nb-NO" dirty="0"/>
              <a:t>- delingskultur mellom utdanningsinstitusjoner</a:t>
            </a:r>
          </a:p>
          <a:p>
            <a:r>
              <a:rPr lang="nb-NO" dirty="0"/>
              <a:t>- mer satsning på kompetanseheving av ansatte som igjen kommer studentene til gode.</a:t>
            </a:r>
          </a:p>
          <a:p>
            <a:endParaRPr lang="nb-NO" dirty="0"/>
          </a:p>
          <a:p>
            <a:r>
              <a:rPr lang="nb-NO" dirty="0"/>
              <a:t>Mye godt arbeid er gjort med </a:t>
            </a:r>
            <a:r>
              <a:rPr lang="nb-NO" dirty="0" err="1"/>
              <a:t>Marcom</a:t>
            </a:r>
            <a:r>
              <a:rPr lang="nb-NO" dirty="0"/>
              <a:t> midler til Fagskole og UH akademia siden 2020</a:t>
            </a:r>
          </a:p>
          <a:p>
            <a:endParaRPr lang="nb-NO" dirty="0"/>
          </a:p>
          <a:p>
            <a:r>
              <a:rPr lang="nb-NO" dirty="0"/>
              <a:t>Men gapet mellom Vg 2 maritimefag og F &amp; UH har trolig vokst!</a:t>
            </a:r>
          </a:p>
        </p:txBody>
      </p:sp>
    </p:spTree>
    <p:extLst>
      <p:ext uri="{BB962C8B-B14F-4D97-AF65-F5344CB8AC3E}">
        <p14:creationId xmlns:p14="http://schemas.microsoft.com/office/powerpoint/2010/main" val="818892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94D39090-952F-9500-730C-4B85E3688D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86" t="11628" r="21863"/>
          <a:stretch/>
        </p:blipFill>
        <p:spPr>
          <a:xfrm>
            <a:off x="858760" y="0"/>
            <a:ext cx="10662680" cy="6858000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15B69FC6-9A6F-9917-4667-0E1E2174BC14}"/>
              </a:ext>
            </a:extLst>
          </p:cNvPr>
          <p:cNvSpPr txBox="1"/>
          <p:nvPr/>
        </p:nvSpPr>
        <p:spPr>
          <a:xfrm>
            <a:off x="6578826" y="2621819"/>
            <a:ext cx="4580092" cy="397031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nb-NO" b="1" dirty="0">
                <a:solidFill>
                  <a:srgbClr val="FF0000"/>
                </a:solidFill>
              </a:rPr>
              <a:t>Hva skjer her? Kunnskapsløftet 2020</a:t>
            </a:r>
          </a:p>
          <a:p>
            <a:r>
              <a:rPr lang="nb-NO" dirty="0">
                <a:solidFill>
                  <a:srgbClr val="FF0000"/>
                </a:solidFill>
              </a:rPr>
              <a:t>- samtidig som det satses på kompetanseheving og utvikling på høyere utdanning fjernes matte og engelskundervisning på Vg 2!</a:t>
            </a:r>
          </a:p>
          <a:p>
            <a:r>
              <a:rPr lang="nb-NO" dirty="0">
                <a:solidFill>
                  <a:srgbClr val="FF0000"/>
                </a:solidFill>
              </a:rPr>
              <a:t>- Utregninger og engelskoppgaver skal nå legges inn i de felles programfagene.</a:t>
            </a:r>
          </a:p>
          <a:p>
            <a:r>
              <a:rPr lang="nb-NO" dirty="0">
                <a:solidFill>
                  <a:srgbClr val="FF0000"/>
                </a:solidFill>
              </a:rPr>
              <a:t>- Finnes det et samarbeid mellom vg 2 maritimefag nasjonalt om hvilke nivå oppgavene skal tilpasses?</a:t>
            </a:r>
          </a:p>
          <a:p>
            <a:endParaRPr lang="nb-NO" dirty="0">
              <a:solidFill>
                <a:srgbClr val="FF0000"/>
              </a:solidFill>
            </a:endParaRPr>
          </a:p>
          <a:p>
            <a:r>
              <a:rPr lang="nb-NO" dirty="0">
                <a:solidFill>
                  <a:srgbClr val="FF0000"/>
                </a:solidFill>
              </a:rPr>
              <a:t>- Oppstart på høyere utdanning 2023</a:t>
            </a:r>
          </a:p>
          <a:p>
            <a:endParaRPr lang="nb-NO" dirty="0">
              <a:solidFill>
                <a:srgbClr val="FF0000"/>
              </a:solidFill>
            </a:endParaRPr>
          </a:p>
          <a:p>
            <a:r>
              <a:rPr lang="nb-NO" dirty="0">
                <a:solidFill>
                  <a:srgbClr val="FF0000"/>
                </a:solidFill>
              </a:rPr>
              <a:t>Er kompetansegapet til høyere utdanning i ferd med å bli større? </a:t>
            </a:r>
          </a:p>
        </p:txBody>
      </p:sp>
    </p:spTree>
    <p:extLst>
      <p:ext uri="{BB962C8B-B14F-4D97-AF65-F5344CB8AC3E}">
        <p14:creationId xmlns:p14="http://schemas.microsoft.com/office/powerpoint/2010/main" val="3707932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7ADA83B-F719-2D35-68A5-6B886856A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3200" dirty="0"/>
              <a:t>Uteksaminert fra Fagskolene 2018-2023</a:t>
            </a:r>
            <a:endParaRPr lang="nb-NO" dirty="0"/>
          </a:p>
        </p:txBody>
      </p:sp>
      <p:graphicFrame>
        <p:nvGraphicFramePr>
          <p:cNvPr id="7" name="Plassholder for innhold 6">
            <a:extLst>
              <a:ext uri="{FF2B5EF4-FFF2-40B4-BE49-F238E27FC236}">
                <a16:creationId xmlns:a16="http://schemas.microsoft.com/office/drawing/2014/main" id="{661B3774-0B9A-66E8-A7C2-7CE0D6C0A3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4156341"/>
              </p:ext>
            </p:extLst>
          </p:nvPr>
        </p:nvGraphicFramePr>
        <p:xfrm>
          <a:off x="938676" y="1731695"/>
          <a:ext cx="10430635" cy="4753753"/>
        </p:xfrm>
        <a:graphic>
          <a:graphicData uri="http://schemas.openxmlformats.org/drawingml/2006/table">
            <a:tbl>
              <a:tblPr/>
              <a:tblGrid>
                <a:gridCol w="955187">
                  <a:extLst>
                    <a:ext uri="{9D8B030D-6E8A-4147-A177-3AD203B41FA5}">
                      <a16:colId xmlns:a16="http://schemas.microsoft.com/office/drawing/2014/main" val="3202475004"/>
                    </a:ext>
                  </a:extLst>
                </a:gridCol>
                <a:gridCol w="611319">
                  <a:extLst>
                    <a:ext uri="{9D8B030D-6E8A-4147-A177-3AD203B41FA5}">
                      <a16:colId xmlns:a16="http://schemas.microsoft.com/office/drawing/2014/main" val="1420663703"/>
                    </a:ext>
                  </a:extLst>
                </a:gridCol>
                <a:gridCol w="611319">
                  <a:extLst>
                    <a:ext uri="{9D8B030D-6E8A-4147-A177-3AD203B41FA5}">
                      <a16:colId xmlns:a16="http://schemas.microsoft.com/office/drawing/2014/main" val="959006205"/>
                    </a:ext>
                  </a:extLst>
                </a:gridCol>
                <a:gridCol w="611319">
                  <a:extLst>
                    <a:ext uri="{9D8B030D-6E8A-4147-A177-3AD203B41FA5}">
                      <a16:colId xmlns:a16="http://schemas.microsoft.com/office/drawing/2014/main" val="2966651784"/>
                    </a:ext>
                  </a:extLst>
                </a:gridCol>
                <a:gridCol w="611319">
                  <a:extLst>
                    <a:ext uri="{9D8B030D-6E8A-4147-A177-3AD203B41FA5}">
                      <a16:colId xmlns:a16="http://schemas.microsoft.com/office/drawing/2014/main" val="3727304360"/>
                    </a:ext>
                  </a:extLst>
                </a:gridCol>
                <a:gridCol w="611319">
                  <a:extLst>
                    <a:ext uri="{9D8B030D-6E8A-4147-A177-3AD203B41FA5}">
                      <a16:colId xmlns:a16="http://schemas.microsoft.com/office/drawing/2014/main" val="1549264853"/>
                    </a:ext>
                  </a:extLst>
                </a:gridCol>
                <a:gridCol w="916979">
                  <a:extLst>
                    <a:ext uri="{9D8B030D-6E8A-4147-A177-3AD203B41FA5}">
                      <a16:colId xmlns:a16="http://schemas.microsoft.com/office/drawing/2014/main" val="1844008082"/>
                    </a:ext>
                  </a:extLst>
                </a:gridCol>
                <a:gridCol w="916979">
                  <a:extLst>
                    <a:ext uri="{9D8B030D-6E8A-4147-A177-3AD203B41FA5}">
                      <a16:colId xmlns:a16="http://schemas.microsoft.com/office/drawing/2014/main" val="2126694970"/>
                    </a:ext>
                  </a:extLst>
                </a:gridCol>
                <a:gridCol w="916979">
                  <a:extLst>
                    <a:ext uri="{9D8B030D-6E8A-4147-A177-3AD203B41FA5}">
                      <a16:colId xmlns:a16="http://schemas.microsoft.com/office/drawing/2014/main" val="1510413905"/>
                    </a:ext>
                  </a:extLst>
                </a:gridCol>
                <a:gridCol w="916979">
                  <a:extLst>
                    <a:ext uri="{9D8B030D-6E8A-4147-A177-3AD203B41FA5}">
                      <a16:colId xmlns:a16="http://schemas.microsoft.com/office/drawing/2014/main" val="1744396538"/>
                    </a:ext>
                  </a:extLst>
                </a:gridCol>
                <a:gridCol w="916979">
                  <a:extLst>
                    <a:ext uri="{9D8B030D-6E8A-4147-A177-3AD203B41FA5}">
                      <a16:colId xmlns:a16="http://schemas.microsoft.com/office/drawing/2014/main" val="1249651719"/>
                    </a:ext>
                  </a:extLst>
                </a:gridCol>
                <a:gridCol w="916979">
                  <a:extLst>
                    <a:ext uri="{9D8B030D-6E8A-4147-A177-3AD203B41FA5}">
                      <a16:colId xmlns:a16="http://schemas.microsoft.com/office/drawing/2014/main" val="557222759"/>
                    </a:ext>
                  </a:extLst>
                </a:gridCol>
                <a:gridCol w="916979">
                  <a:extLst>
                    <a:ext uri="{9D8B030D-6E8A-4147-A177-3AD203B41FA5}">
                      <a16:colId xmlns:a16="http://schemas.microsoft.com/office/drawing/2014/main" val="3951294199"/>
                    </a:ext>
                  </a:extLst>
                </a:gridCol>
              </a:tblGrid>
              <a:tr h="323572">
                <a:tc gridSpan="6"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Usikre DBH tall, </a:t>
                      </a:r>
                      <a:r>
                        <a:rPr lang="nb-NO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tallmerket med rødt er korrigerte tall fått fra den enkelte institusjon</a:t>
                      </a:r>
                      <a:endParaRPr lang="nb-NO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nb-N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728881"/>
                  </a:ext>
                </a:extLst>
              </a:tr>
              <a:tr h="323572"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Uteksaminerte studenter 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9958188"/>
                  </a:ext>
                </a:extLst>
              </a:tr>
              <a:tr h="164417"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Skole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nb-N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2018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nb-N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2019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nb-N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2020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nb-N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2021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nb-NO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2022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nb-N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2023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0560937"/>
                  </a:ext>
                </a:extLst>
              </a:tr>
              <a:tr h="164417"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Maskin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Dekk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Maskin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Dekk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Maskin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Dekk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Maskin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Dekk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Maskin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Dekk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Maskin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Dekk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1088759"/>
                  </a:ext>
                </a:extLst>
              </a:tr>
              <a:tr h="164417"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Vestfold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15/</a:t>
                      </a:r>
                      <a:r>
                        <a:rPr lang="nb-NO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11.</a:t>
                      </a:r>
                      <a:endParaRPr lang="nb-NO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0998448"/>
                  </a:ext>
                </a:extLst>
              </a:tr>
              <a:tr h="164417"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Agder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2670931"/>
                  </a:ext>
                </a:extLst>
              </a:tr>
              <a:tr h="164417"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Rogaland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15/</a:t>
                      </a:r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12.</a:t>
                      </a:r>
                      <a:endParaRPr lang="nb-N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15/</a:t>
                      </a:r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22.</a:t>
                      </a:r>
                      <a:endParaRPr lang="nb-N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739531"/>
                  </a:ext>
                </a:extLst>
              </a:tr>
              <a:tr h="323572"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Vestland/Austevold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8929702"/>
                  </a:ext>
                </a:extLst>
              </a:tr>
              <a:tr h="323572"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Vestland/Bergen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5710201"/>
                  </a:ext>
                </a:extLst>
              </a:tr>
              <a:tr h="164417"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Vestland/Måløy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20/</a:t>
                      </a:r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11.</a:t>
                      </a:r>
                      <a:endParaRPr lang="nb-N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15/</a:t>
                      </a:r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8.</a:t>
                      </a:r>
                      <a:endParaRPr lang="nb-N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20/</a:t>
                      </a:r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11.</a:t>
                      </a:r>
                      <a:endParaRPr lang="nb-N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15/</a:t>
                      </a:r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7.</a:t>
                      </a:r>
                      <a:endParaRPr lang="nb-N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25/</a:t>
                      </a:r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12.</a:t>
                      </a:r>
                      <a:endParaRPr lang="nb-N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30/</a:t>
                      </a:r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12.</a:t>
                      </a:r>
                      <a:endParaRPr lang="nb-N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10/</a:t>
                      </a:r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9.</a:t>
                      </a:r>
                      <a:endParaRPr lang="nb-N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10/</a:t>
                      </a:r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12.</a:t>
                      </a:r>
                      <a:endParaRPr lang="nb-N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8892018"/>
                  </a:ext>
                </a:extLst>
              </a:tr>
              <a:tr h="164417"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MR/Kr-sund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15/</a:t>
                      </a:r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  <a:endParaRPr lang="nb-N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2170766"/>
                  </a:ext>
                </a:extLst>
              </a:tr>
              <a:tr h="164417"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MR/Ålesund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20/</a:t>
                      </a:r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  <a:endParaRPr lang="nb-N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41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38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28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28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39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34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3325631"/>
                  </a:ext>
                </a:extLst>
              </a:tr>
              <a:tr h="323572"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Trøndelag/ </a:t>
                      </a:r>
                      <a:r>
                        <a:rPr lang="nb-NO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Tr.heim</a:t>
                      </a:r>
                      <a:endParaRPr lang="nb-NO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?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? 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577918"/>
                  </a:ext>
                </a:extLst>
              </a:tr>
              <a:tr h="323572"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Trøndelag/ Rørvik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?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? 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744416"/>
                  </a:ext>
                </a:extLst>
              </a:tr>
              <a:tr h="164417"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Nordland/Bodø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3626580"/>
                  </a:ext>
                </a:extLst>
              </a:tr>
              <a:tr h="323572"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Nordland/ Lofoten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5/</a:t>
                      </a:r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9.</a:t>
                      </a:r>
                      <a:endParaRPr lang="nb-N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15/</a:t>
                      </a:r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13.</a:t>
                      </a:r>
                      <a:endParaRPr lang="nb-N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15/</a:t>
                      </a:r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12.</a:t>
                      </a:r>
                      <a:endParaRPr lang="nb-N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10/</a:t>
                      </a:r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10.</a:t>
                      </a:r>
                      <a:endParaRPr lang="nb-N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5/</a:t>
                      </a:r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7.</a:t>
                      </a:r>
                      <a:endParaRPr lang="nb-NO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9291256"/>
                  </a:ext>
                </a:extLst>
              </a:tr>
              <a:tr h="164417"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Tromsø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2944958"/>
                  </a:ext>
                </a:extLst>
              </a:tr>
              <a:tr h="164417"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Nordkapp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?</a:t>
                      </a:r>
                    </a:p>
                  </a:txBody>
                  <a:tcPr marL="4031" marR="4031" marT="40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723695"/>
                  </a:ext>
                </a:extLst>
              </a:tr>
              <a:tr h="164417">
                <a:tc>
                  <a:txBody>
                    <a:bodyPr/>
                    <a:lstStyle/>
                    <a:p>
                      <a:pPr algn="ctr" fontAlgn="b"/>
                      <a:r>
                        <a:rPr lang="nb-NO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Sum</a:t>
                      </a: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141</a:t>
                      </a: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181</a:t>
                      </a: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95</a:t>
                      </a: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211</a:t>
                      </a: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177</a:t>
                      </a: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181</a:t>
                      </a: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145</a:t>
                      </a: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226</a:t>
                      </a: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151</a:t>
                      </a: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184</a:t>
                      </a: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103</a:t>
                      </a: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162</a:t>
                      </a: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171066"/>
                  </a:ext>
                </a:extLst>
              </a:tr>
              <a:tr h="164417">
                <a:tc>
                  <a:txBody>
                    <a:bodyPr/>
                    <a:lstStyle/>
                    <a:p>
                      <a:pPr algn="ctr" fontAlgn="b"/>
                      <a:r>
                        <a:rPr lang="nb-NO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2018-2023</a:t>
                      </a: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3669326"/>
                  </a:ext>
                </a:extLst>
              </a:tr>
              <a:tr h="164417">
                <a:tc>
                  <a:txBody>
                    <a:bodyPr/>
                    <a:lstStyle/>
                    <a:p>
                      <a:pPr algn="ctr" fontAlgn="b"/>
                      <a:r>
                        <a:rPr lang="nb-NO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Maskin:</a:t>
                      </a: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812</a:t>
                      </a: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6502347"/>
                  </a:ext>
                </a:extLst>
              </a:tr>
              <a:tr h="164417">
                <a:tc>
                  <a:txBody>
                    <a:bodyPr/>
                    <a:lstStyle/>
                    <a:p>
                      <a:pPr algn="ctr" fontAlgn="b"/>
                      <a:r>
                        <a:rPr lang="nb-NO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Dekk:</a:t>
                      </a: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1145</a:t>
                      </a: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11630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7240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79BE6A2-32FD-4EBF-7E8A-6FE5D9AC6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Uteksaminert fra UH 2018-2023</a:t>
            </a:r>
          </a:p>
        </p:txBody>
      </p:sp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id="{894AEA36-31C9-457E-708F-9243083479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5351036"/>
              </p:ext>
            </p:extLst>
          </p:nvPr>
        </p:nvGraphicFramePr>
        <p:xfrm>
          <a:off x="1229989" y="2192942"/>
          <a:ext cx="9694260" cy="40379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35099">
                  <a:extLst>
                    <a:ext uri="{9D8B030D-6E8A-4147-A177-3AD203B41FA5}">
                      <a16:colId xmlns:a16="http://schemas.microsoft.com/office/drawing/2014/main" val="2943188048"/>
                    </a:ext>
                  </a:extLst>
                </a:gridCol>
                <a:gridCol w="958775">
                  <a:extLst>
                    <a:ext uri="{9D8B030D-6E8A-4147-A177-3AD203B41FA5}">
                      <a16:colId xmlns:a16="http://schemas.microsoft.com/office/drawing/2014/main" val="4155792578"/>
                    </a:ext>
                  </a:extLst>
                </a:gridCol>
                <a:gridCol w="923264">
                  <a:extLst>
                    <a:ext uri="{9D8B030D-6E8A-4147-A177-3AD203B41FA5}">
                      <a16:colId xmlns:a16="http://schemas.microsoft.com/office/drawing/2014/main" val="163056988"/>
                    </a:ext>
                  </a:extLst>
                </a:gridCol>
                <a:gridCol w="982445">
                  <a:extLst>
                    <a:ext uri="{9D8B030D-6E8A-4147-A177-3AD203B41FA5}">
                      <a16:colId xmlns:a16="http://schemas.microsoft.com/office/drawing/2014/main" val="611775721"/>
                    </a:ext>
                  </a:extLst>
                </a:gridCol>
                <a:gridCol w="1396730">
                  <a:extLst>
                    <a:ext uri="{9D8B030D-6E8A-4147-A177-3AD203B41FA5}">
                      <a16:colId xmlns:a16="http://schemas.microsoft.com/office/drawing/2014/main" val="3196999452"/>
                    </a:ext>
                  </a:extLst>
                </a:gridCol>
                <a:gridCol w="1420404">
                  <a:extLst>
                    <a:ext uri="{9D8B030D-6E8A-4147-A177-3AD203B41FA5}">
                      <a16:colId xmlns:a16="http://schemas.microsoft.com/office/drawing/2014/main" val="2279361752"/>
                    </a:ext>
                  </a:extLst>
                </a:gridCol>
                <a:gridCol w="1373058">
                  <a:extLst>
                    <a:ext uri="{9D8B030D-6E8A-4147-A177-3AD203B41FA5}">
                      <a16:colId xmlns:a16="http://schemas.microsoft.com/office/drawing/2014/main" val="1369856325"/>
                    </a:ext>
                  </a:extLst>
                </a:gridCol>
                <a:gridCol w="1704485">
                  <a:extLst>
                    <a:ext uri="{9D8B030D-6E8A-4147-A177-3AD203B41FA5}">
                      <a16:colId xmlns:a16="http://schemas.microsoft.com/office/drawing/2014/main" val="1751425739"/>
                    </a:ext>
                  </a:extLst>
                </a:gridCol>
              </a:tblGrid>
              <a:tr h="400776">
                <a:tc gridSpan="4">
                  <a:txBody>
                    <a:bodyPr/>
                    <a:lstStyle/>
                    <a:p>
                      <a:pPr algn="l" fontAlgn="b"/>
                      <a:r>
                        <a:rPr lang="nn-NO" sz="1400" b="1" u="none" strike="noStrike" dirty="0">
                          <a:effectLst/>
                        </a:rPr>
                        <a:t>Uteksaminert ved UH 2018 - 2023</a:t>
                      </a:r>
                      <a:endParaRPr lang="nn-NO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819240049"/>
                  </a:ext>
                </a:extLst>
              </a:tr>
              <a:tr h="400776">
                <a:tc gridSpan="2">
                  <a:txBody>
                    <a:bodyPr/>
                    <a:lstStyle/>
                    <a:p>
                      <a:pPr algn="l" fontAlgn="b"/>
                      <a:r>
                        <a:rPr lang="nb-N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Tallene er ikke kvalitetssikret</a:t>
                      </a: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nb-NO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nb-NO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78817577"/>
                  </a:ext>
                </a:extLst>
              </a:tr>
              <a:tr h="413703"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1" u="none" strike="noStrike" dirty="0">
                          <a:effectLst/>
                        </a:rPr>
                        <a:t>Nautikk</a:t>
                      </a:r>
                      <a:endParaRPr lang="nb-NO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1" u="none" strike="noStrike" dirty="0">
                          <a:effectLst/>
                        </a:rPr>
                        <a:t>2018</a:t>
                      </a:r>
                      <a:endParaRPr lang="nb-NO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1" u="none" strike="noStrike">
                          <a:effectLst/>
                        </a:rPr>
                        <a:t>2019</a:t>
                      </a:r>
                      <a:endParaRPr lang="nb-NO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1" u="none" strike="noStrike">
                          <a:effectLst/>
                        </a:rPr>
                        <a:t>2020</a:t>
                      </a:r>
                      <a:endParaRPr lang="nb-NO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1" u="none" strike="noStrike">
                          <a:effectLst/>
                        </a:rPr>
                        <a:t>2021</a:t>
                      </a:r>
                      <a:endParaRPr lang="nb-NO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1" u="none" strike="noStrike">
                          <a:effectLst/>
                        </a:rPr>
                        <a:t>2022</a:t>
                      </a:r>
                      <a:endParaRPr lang="nb-NO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1" u="none" strike="noStrike" dirty="0">
                          <a:effectLst/>
                        </a:rPr>
                        <a:t>2023</a:t>
                      </a:r>
                      <a:endParaRPr lang="nb-NO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486359209"/>
                  </a:ext>
                </a:extLst>
              </a:tr>
              <a:tr h="400776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1" u="none" strike="noStrike">
                          <a:effectLst/>
                        </a:rPr>
                        <a:t>NTNU</a:t>
                      </a:r>
                      <a:endParaRPr lang="nb-NO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u="none" strike="noStrike">
                          <a:effectLst/>
                        </a:rPr>
                        <a:t>28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u="none" strike="noStrike">
                          <a:effectLst/>
                        </a:rPr>
                        <a:t>31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u="none" strike="noStrike">
                          <a:effectLst/>
                        </a:rPr>
                        <a:t>42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u="none" strike="noStrike">
                          <a:effectLst/>
                        </a:rPr>
                        <a:t>37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u="none" strike="noStrike">
                          <a:effectLst/>
                        </a:rPr>
                        <a:t>35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u="none" strike="noStrike" dirty="0">
                          <a:effectLst/>
                        </a:rPr>
                        <a:t>35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283259697"/>
                  </a:ext>
                </a:extLst>
              </a:tr>
              <a:tr h="400776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1" u="none" strike="noStrike">
                          <a:effectLst/>
                        </a:rPr>
                        <a:t>UiT</a:t>
                      </a:r>
                      <a:endParaRPr lang="nb-NO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u="none" strike="noStrike">
                          <a:effectLst/>
                        </a:rPr>
                        <a:t>14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u="none" strike="noStrike">
                          <a:effectLst/>
                        </a:rPr>
                        <a:t>3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u="none" strike="noStrike">
                          <a:effectLst/>
                        </a:rPr>
                        <a:t>12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771010463"/>
                  </a:ext>
                </a:extLst>
              </a:tr>
              <a:tr h="400776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1" u="none" strike="noStrike">
                          <a:effectLst/>
                        </a:rPr>
                        <a:t>HVL</a:t>
                      </a:r>
                      <a:endParaRPr lang="nb-NO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u="none" strike="noStrike">
                          <a:effectLst/>
                        </a:rPr>
                        <a:t>36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u="none" strike="noStrike">
                          <a:effectLst/>
                        </a:rPr>
                        <a:t>38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u="none" strike="noStrike">
                          <a:effectLst/>
                        </a:rPr>
                        <a:t>35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u="none" strike="noStrike">
                          <a:effectLst/>
                        </a:rPr>
                        <a:t>34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u="none" strike="noStrike">
                          <a:effectLst/>
                        </a:rPr>
                        <a:t>33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u="none" strike="noStrike">
                          <a:effectLst/>
                        </a:rPr>
                        <a:t>24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850895882"/>
                  </a:ext>
                </a:extLst>
              </a:tr>
              <a:tr h="400776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1" u="none" strike="noStrike" dirty="0">
                          <a:effectLst/>
                        </a:rPr>
                        <a:t>USN</a:t>
                      </a:r>
                      <a:endParaRPr lang="nb-NO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u="none" strike="noStrike">
                          <a:effectLst/>
                        </a:rPr>
                        <a:t>19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u="none" strike="noStrike" dirty="0">
                          <a:effectLst/>
                        </a:rPr>
                        <a:t>25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u="none" strike="noStrike">
                          <a:effectLst/>
                        </a:rPr>
                        <a:t>28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u="none" strike="noStrike">
                          <a:effectLst/>
                        </a:rPr>
                        <a:t>22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u="none" strike="noStrike">
                          <a:effectLst/>
                        </a:rPr>
                        <a:t>39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u="none" strike="noStrike">
                          <a:effectLst/>
                        </a:rPr>
                        <a:t>39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982457012"/>
                  </a:ext>
                </a:extLst>
              </a:tr>
              <a:tr h="413703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1" u="none" strike="noStrike" dirty="0">
                          <a:effectLst/>
                        </a:rPr>
                        <a:t>Sum</a:t>
                      </a:r>
                      <a:endParaRPr lang="nb-NO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1" u="none" strike="noStrike">
                          <a:effectLst/>
                        </a:rPr>
                        <a:t>97</a:t>
                      </a:r>
                      <a:endParaRPr lang="nb-NO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1" u="none" strike="noStrike">
                          <a:effectLst/>
                        </a:rPr>
                        <a:t>97</a:t>
                      </a:r>
                      <a:endParaRPr lang="nb-NO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1" u="none" strike="noStrike">
                          <a:effectLst/>
                        </a:rPr>
                        <a:t>117</a:t>
                      </a:r>
                      <a:endParaRPr lang="nb-NO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1" u="none" strike="noStrike">
                          <a:effectLst/>
                        </a:rPr>
                        <a:t>93</a:t>
                      </a:r>
                      <a:endParaRPr lang="nb-NO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1" u="none" strike="noStrike">
                          <a:effectLst/>
                        </a:rPr>
                        <a:t>107</a:t>
                      </a:r>
                      <a:endParaRPr lang="nb-NO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1" u="none" strike="noStrike" dirty="0">
                          <a:effectLst/>
                        </a:rPr>
                        <a:t>98</a:t>
                      </a:r>
                      <a:endParaRPr lang="nb-NO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1" u="none" strike="noStrike" dirty="0">
                          <a:effectLst/>
                        </a:rPr>
                        <a:t>609</a:t>
                      </a:r>
                      <a:endParaRPr lang="nb-NO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178594397"/>
                  </a:ext>
                </a:extLst>
              </a:tr>
              <a:tr h="400776"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1" u="none" strike="noStrike" dirty="0">
                          <a:effectLst/>
                        </a:rPr>
                        <a:t>Maskin</a:t>
                      </a:r>
                      <a:endParaRPr lang="nb-NO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311332828"/>
                  </a:ext>
                </a:extLst>
              </a:tr>
              <a:tr h="405087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1" u="none" strike="noStrike" dirty="0">
                          <a:effectLst/>
                        </a:rPr>
                        <a:t>USN</a:t>
                      </a:r>
                      <a:endParaRPr lang="nb-NO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u="none" strike="noStrike">
                          <a:effectLst/>
                        </a:rPr>
                        <a:t>35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u="none" strike="noStrike">
                          <a:effectLst/>
                        </a:rPr>
                        <a:t>42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u="none" strike="noStrike">
                          <a:effectLst/>
                        </a:rPr>
                        <a:t>37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u="none" strike="noStrike">
                          <a:effectLst/>
                        </a:rPr>
                        <a:t>35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u="none" strike="noStrike" dirty="0">
                          <a:effectLst/>
                        </a:rPr>
                        <a:t>57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u="none" strike="noStrike">
                          <a:effectLst/>
                        </a:rPr>
                        <a:t>44</a:t>
                      </a:r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1" u="none" strike="noStrike" dirty="0">
                          <a:effectLst/>
                        </a:rPr>
                        <a:t>250</a:t>
                      </a:r>
                      <a:endParaRPr lang="nb-NO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0743119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44500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6CCB4D6-D6E6-25E7-2A86-8E66C571A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Vi har ingen å miste!</a:t>
            </a:r>
            <a:br>
              <a:rPr lang="nb-NO" dirty="0"/>
            </a:br>
            <a:r>
              <a:rPr lang="nb-NO" dirty="0"/>
              <a:t>Aktuelle faktorer ang frafall fra f og UH?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097A387-A34C-FC3E-0EAB-3C6493887C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dirty="0"/>
              <a:t>Er kompetansegap fra vg 2 en årsak til frafall på høyere utdanning?</a:t>
            </a:r>
          </a:p>
          <a:p>
            <a:r>
              <a:rPr lang="nb-NO" dirty="0"/>
              <a:t>Kan det være at «Corona-kull» sliter med gjennomføring/fullføring?</a:t>
            </a:r>
          </a:p>
          <a:p>
            <a:pPr lvl="1"/>
            <a:r>
              <a:rPr lang="nb-NO" dirty="0"/>
              <a:t>Nedstenging av landet startet i mars 2020 og varte til april 2021</a:t>
            </a:r>
          </a:p>
          <a:p>
            <a:pPr lvl="1"/>
            <a:r>
              <a:rPr lang="nb-NO" sz="2600" b="1" dirty="0"/>
              <a:t>Resultatene for 2024 kan bli interessante:</a:t>
            </a:r>
          </a:p>
          <a:p>
            <a:pPr lvl="1"/>
            <a:r>
              <a:rPr lang="nb-NO" dirty="0"/>
              <a:t>Det mest utsatte Corona ungdomskullet fra vg2- starter på F og UH i 2023</a:t>
            </a:r>
          </a:p>
          <a:p>
            <a:pPr lvl="1"/>
            <a:r>
              <a:rPr lang="nb-NO" dirty="0"/>
              <a:t>Første kullet uten Vg 2 matte og engelsk starter på F og UH i 2023</a:t>
            </a:r>
          </a:p>
          <a:p>
            <a:pPr lvl="1"/>
            <a:r>
              <a:rPr lang="nb-NO" dirty="0"/>
              <a:t>Opplæringskontorene har hatt en markant økning i hevede kontrakter i 2022 og 2023</a:t>
            </a:r>
          </a:p>
          <a:p>
            <a:r>
              <a:rPr lang="nb-NO" dirty="0"/>
              <a:t>Kan kravet til 2-årig fagskole være en medvirkende årsak til frafall ved fagskolene?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79360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>
            <a:extLst>
              <a:ext uri="{FF2B5EF4-FFF2-40B4-BE49-F238E27FC236}">
                <a16:creationId xmlns:a16="http://schemas.microsoft.com/office/drawing/2014/main" id="{4680AF94-A95F-3CEF-5EB9-34089C84326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3117101"/>
              </p:ext>
            </p:extLst>
          </p:nvPr>
        </p:nvGraphicFramePr>
        <p:xfrm>
          <a:off x="1239044" y="-6344"/>
          <a:ext cx="9713912" cy="68643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8020047" imgH="5667341" progId="Acrobat.Document.DC">
                  <p:embed/>
                </p:oleObj>
              </mc:Choice>
              <mc:Fallback>
                <p:oleObj name="Acrobat Document" r:id="rId2" imgW="8020047" imgH="5667341" progId="Acrobat.Document.DC">
                  <p:embed/>
                  <p:pic>
                    <p:nvPicPr>
                      <p:cNvPr id="2" name="Objekt 1">
                        <a:extLst>
                          <a:ext uri="{FF2B5EF4-FFF2-40B4-BE49-F238E27FC236}">
                            <a16:creationId xmlns:a16="http://schemas.microsoft.com/office/drawing/2014/main" id="{4680AF94-A95F-3CEF-5EB9-34089C84326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239044" y="-6344"/>
                        <a:ext cx="9713912" cy="68643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710657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rets">
  <a:themeElements>
    <a:clrScheme name="Krets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Krets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rets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3D944C375B569469456B52615C410C5" ma:contentTypeVersion="7" ma:contentTypeDescription="Opprett et nytt dokument." ma:contentTypeScope="" ma:versionID="ea954e5ef2446d433ae69ed5c2cfd66f">
  <xsd:schema xmlns:xsd="http://www.w3.org/2001/XMLSchema" xmlns:xs="http://www.w3.org/2001/XMLSchema" xmlns:p="http://schemas.microsoft.com/office/2006/metadata/properties" xmlns:ns2="5919b9d9-d094-40dc-a69d-0cd4511edaf8" targetNamespace="http://schemas.microsoft.com/office/2006/metadata/properties" ma:root="true" ma:fieldsID="c6556394eaa3cf9ff3887e95a70ba716" ns2:_="">
    <xsd:import namespace="5919b9d9-d094-40dc-a69d-0cd4511edaf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19b9d9-d094-40dc-a69d-0cd4511edaf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7817163-C766-4B2E-988A-BA256DF855F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9B51C72-C530-48BC-B71E-E879AB7E9E6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919b9d9-d094-40dc-a69d-0cd4511eda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D3EA95B-DF60-425D-B261-E0BF933D247B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TM04033919[[fn=Krets]]</Template>
  <TotalTime>955</TotalTime>
  <Words>827</Words>
  <Application>Microsoft Office PowerPoint</Application>
  <PresentationFormat>Widescreen</PresentationFormat>
  <Paragraphs>345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Krets</vt:lpstr>
      <vt:lpstr>Helhetlig Maritim Utdanning</vt:lpstr>
      <vt:lpstr>PowerPoint Presentation</vt:lpstr>
      <vt:lpstr>Norsk maritim utdanning</vt:lpstr>
      <vt:lpstr>Innhold og kompetansenivå</vt:lpstr>
      <vt:lpstr>PowerPoint Presentation</vt:lpstr>
      <vt:lpstr>Uteksaminert fra Fagskolene 2018-2023</vt:lpstr>
      <vt:lpstr>Uteksaminert fra UH 2018-2023</vt:lpstr>
      <vt:lpstr>Vi har ingen å miste! Aktuelle faktorer ang frafall fra f og UH?</vt:lpstr>
      <vt:lpstr>PowerPoint Presentation</vt:lpstr>
      <vt:lpstr>Støttenivå må henge sammen med operativt nivå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Helhetlig Maritim Utdanning</dc:title>
  <dc:creator>Torunn Lied Giske</dc:creator>
  <cp:lastModifiedBy>Inger Johanne Lurås</cp:lastModifiedBy>
  <cp:revision>3</cp:revision>
  <dcterms:created xsi:type="dcterms:W3CDTF">2023-11-21T13:47:57Z</dcterms:created>
  <dcterms:modified xsi:type="dcterms:W3CDTF">2023-12-04T11:05:52Z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0x010100A3D944C375B569469456B52615C410C5</vt:lpwstr>
  </property>
</Properties>
</file>