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68" r:id="rId3"/>
    <p:sldId id="262" r:id="rId4"/>
    <p:sldId id="259" r:id="rId5"/>
    <p:sldId id="263" r:id="rId6"/>
    <p:sldId id="267" r:id="rId7"/>
    <p:sldId id="271" r:id="rId8"/>
    <p:sldId id="257" r:id="rId9"/>
    <p:sldId id="269" r:id="rId10"/>
    <p:sldId id="273" r:id="rId11"/>
    <p:sldId id="266" r:id="rId12"/>
    <p:sldId id="272" r:id="rId13"/>
    <p:sldId id="274" r:id="rId14"/>
    <p:sldId id="265" r:id="rId15"/>
  </p:sldIdLst>
  <p:sldSz cx="12192000" cy="6858000"/>
  <p:notesSz cx="6858000" cy="9144000"/>
  <p:defaultTextStyle>
    <a:defPPr rtl="0"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4" autoAdjust="0"/>
    <p:restoredTop sz="79487" autoAdjust="0"/>
  </p:normalViewPr>
  <p:slideViewPr>
    <p:cSldViewPr snapToGrid="0">
      <p:cViewPr varScale="1">
        <p:scale>
          <a:sx n="53" d="100"/>
          <a:sy n="53" d="100"/>
        </p:scale>
        <p:origin x="11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EC7CA9-1E78-430D-8F8C-C1AA06BBD85C}" type="doc">
      <dgm:prSet loTypeId="urn:microsoft.com/office/officeart/2005/8/layout/list1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B2D1D1D-500A-49DA-9A1F-E7EF03A5816A}">
      <dgm:prSet/>
      <dgm:spPr>
        <a:solidFill>
          <a:schemeClr val="bg2"/>
        </a:solidFill>
      </dgm:spPr>
      <dgm:t>
        <a:bodyPr/>
        <a:lstStyle/>
        <a:p>
          <a:r>
            <a:rPr lang="nb-NO" baseline="0" dirty="0">
              <a:solidFill>
                <a:schemeClr val="bg1"/>
              </a:solidFill>
            </a:rPr>
            <a:t>Prosessen</a:t>
          </a:r>
          <a:endParaRPr lang="en-US" dirty="0">
            <a:solidFill>
              <a:schemeClr val="bg1"/>
            </a:solidFill>
          </a:endParaRPr>
        </a:p>
      </dgm:t>
    </dgm:pt>
    <dgm:pt modelId="{1EA5E4C6-5770-42F4-BFE0-C0071E58185A}" type="parTrans" cxnId="{3D70A4C9-4A04-4703-A67A-64AEBCF8E31D}">
      <dgm:prSet/>
      <dgm:spPr/>
      <dgm:t>
        <a:bodyPr/>
        <a:lstStyle/>
        <a:p>
          <a:endParaRPr lang="en-US"/>
        </a:p>
      </dgm:t>
    </dgm:pt>
    <dgm:pt modelId="{A36C0D07-21CD-48B1-9330-F26A8805E2CE}" type="sibTrans" cxnId="{3D70A4C9-4A04-4703-A67A-64AEBCF8E31D}">
      <dgm:prSet/>
      <dgm:spPr/>
      <dgm:t>
        <a:bodyPr/>
        <a:lstStyle/>
        <a:p>
          <a:endParaRPr lang="en-US"/>
        </a:p>
      </dgm:t>
    </dgm:pt>
    <dgm:pt modelId="{9D816CE2-1118-43F7-A3E9-BA5CC20D7920}">
      <dgm:prSet/>
      <dgm:spPr>
        <a:solidFill>
          <a:schemeClr val="bg2">
            <a:lumMod val="60000"/>
            <a:lumOff val="4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r>
            <a:rPr lang="nb-NO" baseline="0" dirty="0">
              <a:solidFill>
                <a:schemeClr val="bg1"/>
              </a:solidFill>
            </a:rPr>
            <a:t>Bruk</a:t>
          </a:r>
          <a:endParaRPr lang="en-US" dirty="0">
            <a:solidFill>
              <a:schemeClr val="bg1"/>
            </a:solidFill>
          </a:endParaRPr>
        </a:p>
      </dgm:t>
    </dgm:pt>
    <dgm:pt modelId="{281B3377-CAF4-4D3B-B542-99DDDBFD9A01}" type="parTrans" cxnId="{8AAF0672-0F5C-412E-B939-0F19DB9F67F1}">
      <dgm:prSet/>
      <dgm:spPr/>
      <dgm:t>
        <a:bodyPr/>
        <a:lstStyle/>
        <a:p>
          <a:endParaRPr lang="en-US"/>
        </a:p>
      </dgm:t>
    </dgm:pt>
    <dgm:pt modelId="{8539931D-E3E7-4037-B33B-A2FC05B5B7C4}" type="sibTrans" cxnId="{8AAF0672-0F5C-412E-B939-0F19DB9F67F1}">
      <dgm:prSet/>
      <dgm:spPr/>
      <dgm:t>
        <a:bodyPr/>
        <a:lstStyle/>
        <a:p>
          <a:endParaRPr lang="en-US"/>
        </a:p>
      </dgm:t>
    </dgm:pt>
    <dgm:pt modelId="{8E1D9D79-066B-4926-88B0-AE647180C840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nb-NO" baseline="0" dirty="0">
              <a:solidFill>
                <a:schemeClr val="bg1"/>
              </a:solidFill>
            </a:rPr>
            <a:t>Lærdom</a:t>
          </a:r>
          <a:endParaRPr lang="en-US" dirty="0">
            <a:solidFill>
              <a:schemeClr val="bg1"/>
            </a:solidFill>
          </a:endParaRPr>
        </a:p>
      </dgm:t>
    </dgm:pt>
    <dgm:pt modelId="{AC25CCE6-02D9-4C33-BEB9-3475D6C543C0}" type="parTrans" cxnId="{6840E197-CE03-4815-BA12-277314D03153}">
      <dgm:prSet/>
      <dgm:spPr/>
      <dgm:t>
        <a:bodyPr/>
        <a:lstStyle/>
        <a:p>
          <a:endParaRPr lang="en-US"/>
        </a:p>
      </dgm:t>
    </dgm:pt>
    <dgm:pt modelId="{C362C8CD-20DA-4424-928A-6E0DD04DCFFE}" type="sibTrans" cxnId="{6840E197-CE03-4815-BA12-277314D03153}">
      <dgm:prSet/>
      <dgm:spPr/>
      <dgm:t>
        <a:bodyPr/>
        <a:lstStyle/>
        <a:p>
          <a:endParaRPr lang="en-US"/>
        </a:p>
      </dgm:t>
    </dgm:pt>
    <dgm:pt modelId="{340F74F8-4B91-4112-87F1-F54C553DD325}" type="pres">
      <dgm:prSet presAssocID="{E8EC7CA9-1E78-430D-8F8C-C1AA06BBD85C}" presName="linear" presStyleCnt="0">
        <dgm:presLayoutVars>
          <dgm:dir/>
          <dgm:animLvl val="lvl"/>
          <dgm:resizeHandles val="exact"/>
        </dgm:presLayoutVars>
      </dgm:prSet>
      <dgm:spPr/>
    </dgm:pt>
    <dgm:pt modelId="{B672A853-212E-452E-8738-322CC4A0C5A7}" type="pres">
      <dgm:prSet presAssocID="{DB2D1D1D-500A-49DA-9A1F-E7EF03A5816A}" presName="parentLin" presStyleCnt="0"/>
      <dgm:spPr/>
    </dgm:pt>
    <dgm:pt modelId="{67B062BE-E47D-4D43-BA78-CD8DD5EF70E4}" type="pres">
      <dgm:prSet presAssocID="{DB2D1D1D-500A-49DA-9A1F-E7EF03A5816A}" presName="parentLeftMargin" presStyleLbl="node1" presStyleIdx="0" presStyleCnt="3"/>
      <dgm:spPr/>
    </dgm:pt>
    <dgm:pt modelId="{B41B555D-2EB2-467D-9D34-7D24B5F006E6}" type="pres">
      <dgm:prSet presAssocID="{DB2D1D1D-500A-49DA-9A1F-E7EF03A5816A}" presName="parentText" presStyleLbl="node1" presStyleIdx="0" presStyleCnt="3" custLinFactNeighborX="11625" custLinFactNeighborY="1814">
        <dgm:presLayoutVars>
          <dgm:chMax val="0"/>
          <dgm:bulletEnabled val="1"/>
        </dgm:presLayoutVars>
      </dgm:prSet>
      <dgm:spPr/>
    </dgm:pt>
    <dgm:pt modelId="{ABC14644-4DC8-4957-8C82-18F3349E9D4B}" type="pres">
      <dgm:prSet presAssocID="{DB2D1D1D-500A-49DA-9A1F-E7EF03A5816A}" presName="negativeSpace" presStyleCnt="0"/>
      <dgm:spPr/>
    </dgm:pt>
    <dgm:pt modelId="{FB229726-4C3B-426D-B0D8-E79A69065711}" type="pres">
      <dgm:prSet presAssocID="{DB2D1D1D-500A-49DA-9A1F-E7EF03A5816A}" presName="childText" presStyleLbl="conFgAcc1" presStyleIdx="0" presStyleCnt="3">
        <dgm:presLayoutVars>
          <dgm:bulletEnabled val="1"/>
        </dgm:presLayoutVars>
      </dgm:prSet>
      <dgm:spPr/>
    </dgm:pt>
    <dgm:pt modelId="{807DEB17-22A0-4CE0-9EEA-7C156C83B660}" type="pres">
      <dgm:prSet presAssocID="{A36C0D07-21CD-48B1-9330-F26A8805E2CE}" presName="spaceBetweenRectangles" presStyleCnt="0"/>
      <dgm:spPr/>
    </dgm:pt>
    <dgm:pt modelId="{60761D0B-6B18-440E-860E-707073157E72}" type="pres">
      <dgm:prSet presAssocID="{9D816CE2-1118-43F7-A3E9-BA5CC20D7920}" presName="parentLin" presStyleCnt="0"/>
      <dgm:spPr/>
    </dgm:pt>
    <dgm:pt modelId="{F25095B4-94C5-4735-8B1B-FC2652EE1019}" type="pres">
      <dgm:prSet presAssocID="{9D816CE2-1118-43F7-A3E9-BA5CC20D7920}" presName="parentLeftMargin" presStyleLbl="node1" presStyleIdx="0" presStyleCnt="3"/>
      <dgm:spPr/>
    </dgm:pt>
    <dgm:pt modelId="{68F55F3A-F794-428A-8338-4E952FCEFB78}" type="pres">
      <dgm:prSet presAssocID="{9D816CE2-1118-43F7-A3E9-BA5CC20D792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CD461E8-BA31-4D8D-8945-15EFA60F27A9}" type="pres">
      <dgm:prSet presAssocID="{9D816CE2-1118-43F7-A3E9-BA5CC20D7920}" presName="negativeSpace" presStyleCnt="0"/>
      <dgm:spPr/>
    </dgm:pt>
    <dgm:pt modelId="{1F7E8537-2589-4DE0-A1F6-D47FD3577280}" type="pres">
      <dgm:prSet presAssocID="{9D816CE2-1118-43F7-A3E9-BA5CC20D7920}" presName="childText" presStyleLbl="conFgAcc1" presStyleIdx="1" presStyleCnt="3">
        <dgm:presLayoutVars>
          <dgm:bulletEnabled val="1"/>
        </dgm:presLayoutVars>
      </dgm:prSet>
      <dgm:spPr/>
    </dgm:pt>
    <dgm:pt modelId="{4CD1316A-1E69-480E-AB9D-4CE4CD9C1642}" type="pres">
      <dgm:prSet presAssocID="{8539931D-E3E7-4037-B33B-A2FC05B5B7C4}" presName="spaceBetweenRectangles" presStyleCnt="0"/>
      <dgm:spPr/>
    </dgm:pt>
    <dgm:pt modelId="{7B3774C1-7A95-4922-B7B9-CC9CFF7BE8FE}" type="pres">
      <dgm:prSet presAssocID="{8E1D9D79-066B-4926-88B0-AE647180C840}" presName="parentLin" presStyleCnt="0"/>
      <dgm:spPr/>
    </dgm:pt>
    <dgm:pt modelId="{D1D0EA92-7D00-43BF-8941-6680A6AAE1FE}" type="pres">
      <dgm:prSet presAssocID="{8E1D9D79-066B-4926-88B0-AE647180C840}" presName="parentLeftMargin" presStyleLbl="node1" presStyleIdx="1" presStyleCnt="3"/>
      <dgm:spPr/>
    </dgm:pt>
    <dgm:pt modelId="{81244887-A100-4A33-9CE0-4B21BC845C3B}" type="pres">
      <dgm:prSet presAssocID="{8E1D9D79-066B-4926-88B0-AE647180C84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F496C451-B8D3-482B-9E88-0731BB5DBEAC}" type="pres">
      <dgm:prSet presAssocID="{8E1D9D79-066B-4926-88B0-AE647180C840}" presName="negativeSpace" presStyleCnt="0"/>
      <dgm:spPr/>
    </dgm:pt>
    <dgm:pt modelId="{21F7F06A-D51E-45DB-916C-B7BB117E5742}" type="pres">
      <dgm:prSet presAssocID="{8E1D9D79-066B-4926-88B0-AE647180C84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F07F302-D790-405A-8615-BB177E51E763}" type="presOf" srcId="{DB2D1D1D-500A-49DA-9A1F-E7EF03A5816A}" destId="{67B062BE-E47D-4D43-BA78-CD8DD5EF70E4}" srcOrd="0" destOrd="0" presId="urn:microsoft.com/office/officeart/2005/8/layout/list1"/>
    <dgm:cxn modelId="{4EF56822-DC10-4EB0-91EF-DCB4BFC3FA14}" type="presOf" srcId="{8E1D9D79-066B-4926-88B0-AE647180C840}" destId="{81244887-A100-4A33-9CE0-4B21BC845C3B}" srcOrd="1" destOrd="0" presId="urn:microsoft.com/office/officeart/2005/8/layout/list1"/>
    <dgm:cxn modelId="{26604866-4B7F-4FFD-9FB5-34ABDF6D8550}" type="presOf" srcId="{9D816CE2-1118-43F7-A3E9-BA5CC20D7920}" destId="{F25095B4-94C5-4735-8B1B-FC2652EE1019}" srcOrd="0" destOrd="0" presId="urn:microsoft.com/office/officeart/2005/8/layout/list1"/>
    <dgm:cxn modelId="{8AAF0672-0F5C-412E-B939-0F19DB9F67F1}" srcId="{E8EC7CA9-1E78-430D-8F8C-C1AA06BBD85C}" destId="{9D816CE2-1118-43F7-A3E9-BA5CC20D7920}" srcOrd="1" destOrd="0" parTransId="{281B3377-CAF4-4D3B-B542-99DDDBFD9A01}" sibTransId="{8539931D-E3E7-4037-B33B-A2FC05B5B7C4}"/>
    <dgm:cxn modelId="{68D52676-CB1E-4B76-B450-D5FBDA1E2DE7}" type="presOf" srcId="{DB2D1D1D-500A-49DA-9A1F-E7EF03A5816A}" destId="{B41B555D-2EB2-467D-9D34-7D24B5F006E6}" srcOrd="1" destOrd="0" presId="urn:microsoft.com/office/officeart/2005/8/layout/list1"/>
    <dgm:cxn modelId="{65E9B989-B1BC-49E6-87DF-6075FEDD964A}" type="presOf" srcId="{E8EC7CA9-1E78-430D-8F8C-C1AA06BBD85C}" destId="{340F74F8-4B91-4112-87F1-F54C553DD325}" srcOrd="0" destOrd="0" presId="urn:microsoft.com/office/officeart/2005/8/layout/list1"/>
    <dgm:cxn modelId="{6840E197-CE03-4815-BA12-277314D03153}" srcId="{E8EC7CA9-1E78-430D-8F8C-C1AA06BBD85C}" destId="{8E1D9D79-066B-4926-88B0-AE647180C840}" srcOrd="2" destOrd="0" parTransId="{AC25CCE6-02D9-4C33-BEB9-3475D6C543C0}" sibTransId="{C362C8CD-20DA-4424-928A-6E0DD04DCFFE}"/>
    <dgm:cxn modelId="{3D70A4C9-4A04-4703-A67A-64AEBCF8E31D}" srcId="{E8EC7CA9-1E78-430D-8F8C-C1AA06BBD85C}" destId="{DB2D1D1D-500A-49DA-9A1F-E7EF03A5816A}" srcOrd="0" destOrd="0" parTransId="{1EA5E4C6-5770-42F4-BFE0-C0071E58185A}" sibTransId="{A36C0D07-21CD-48B1-9330-F26A8805E2CE}"/>
    <dgm:cxn modelId="{0F1318D3-6136-4FA0-B06E-C2F1FDD51AF5}" type="presOf" srcId="{8E1D9D79-066B-4926-88B0-AE647180C840}" destId="{D1D0EA92-7D00-43BF-8941-6680A6AAE1FE}" srcOrd="0" destOrd="0" presId="urn:microsoft.com/office/officeart/2005/8/layout/list1"/>
    <dgm:cxn modelId="{BBA044F0-5A90-4518-9D1C-634F1E5BC849}" type="presOf" srcId="{9D816CE2-1118-43F7-A3E9-BA5CC20D7920}" destId="{68F55F3A-F794-428A-8338-4E952FCEFB78}" srcOrd="1" destOrd="0" presId="urn:microsoft.com/office/officeart/2005/8/layout/list1"/>
    <dgm:cxn modelId="{72E9F960-D81F-487E-9673-DC367043272E}" type="presParOf" srcId="{340F74F8-4B91-4112-87F1-F54C553DD325}" destId="{B672A853-212E-452E-8738-322CC4A0C5A7}" srcOrd="0" destOrd="0" presId="urn:microsoft.com/office/officeart/2005/8/layout/list1"/>
    <dgm:cxn modelId="{FC74A588-E84A-4ECE-B372-8D48A349D893}" type="presParOf" srcId="{B672A853-212E-452E-8738-322CC4A0C5A7}" destId="{67B062BE-E47D-4D43-BA78-CD8DD5EF70E4}" srcOrd="0" destOrd="0" presId="urn:microsoft.com/office/officeart/2005/8/layout/list1"/>
    <dgm:cxn modelId="{0E87CE07-69ED-4551-A9BE-AB30EC177987}" type="presParOf" srcId="{B672A853-212E-452E-8738-322CC4A0C5A7}" destId="{B41B555D-2EB2-467D-9D34-7D24B5F006E6}" srcOrd="1" destOrd="0" presId="urn:microsoft.com/office/officeart/2005/8/layout/list1"/>
    <dgm:cxn modelId="{496B7E2F-63CB-4F9B-B1A7-1EBCBC89717E}" type="presParOf" srcId="{340F74F8-4B91-4112-87F1-F54C553DD325}" destId="{ABC14644-4DC8-4957-8C82-18F3349E9D4B}" srcOrd="1" destOrd="0" presId="urn:microsoft.com/office/officeart/2005/8/layout/list1"/>
    <dgm:cxn modelId="{6301A21E-81D8-4E5A-9D67-2FE000A76D7C}" type="presParOf" srcId="{340F74F8-4B91-4112-87F1-F54C553DD325}" destId="{FB229726-4C3B-426D-B0D8-E79A69065711}" srcOrd="2" destOrd="0" presId="urn:microsoft.com/office/officeart/2005/8/layout/list1"/>
    <dgm:cxn modelId="{C2A22EBF-0A11-4903-B558-5E31EF74CF40}" type="presParOf" srcId="{340F74F8-4B91-4112-87F1-F54C553DD325}" destId="{807DEB17-22A0-4CE0-9EEA-7C156C83B660}" srcOrd="3" destOrd="0" presId="urn:microsoft.com/office/officeart/2005/8/layout/list1"/>
    <dgm:cxn modelId="{AA31921D-B46E-4E28-8966-183890144DCF}" type="presParOf" srcId="{340F74F8-4B91-4112-87F1-F54C553DD325}" destId="{60761D0B-6B18-440E-860E-707073157E72}" srcOrd="4" destOrd="0" presId="urn:microsoft.com/office/officeart/2005/8/layout/list1"/>
    <dgm:cxn modelId="{CE2C5F20-A9ED-40A4-BC5C-19DAB9433C5D}" type="presParOf" srcId="{60761D0B-6B18-440E-860E-707073157E72}" destId="{F25095B4-94C5-4735-8B1B-FC2652EE1019}" srcOrd="0" destOrd="0" presId="urn:microsoft.com/office/officeart/2005/8/layout/list1"/>
    <dgm:cxn modelId="{F8EFE45B-317A-4B3D-8351-270DE73C9197}" type="presParOf" srcId="{60761D0B-6B18-440E-860E-707073157E72}" destId="{68F55F3A-F794-428A-8338-4E952FCEFB78}" srcOrd="1" destOrd="0" presId="urn:microsoft.com/office/officeart/2005/8/layout/list1"/>
    <dgm:cxn modelId="{43D112E4-D245-4BA9-AC37-55092C2758A8}" type="presParOf" srcId="{340F74F8-4B91-4112-87F1-F54C553DD325}" destId="{9CD461E8-BA31-4D8D-8945-15EFA60F27A9}" srcOrd="5" destOrd="0" presId="urn:microsoft.com/office/officeart/2005/8/layout/list1"/>
    <dgm:cxn modelId="{451E9CF9-9186-4400-9507-A5634B1B7149}" type="presParOf" srcId="{340F74F8-4B91-4112-87F1-F54C553DD325}" destId="{1F7E8537-2589-4DE0-A1F6-D47FD3577280}" srcOrd="6" destOrd="0" presId="urn:microsoft.com/office/officeart/2005/8/layout/list1"/>
    <dgm:cxn modelId="{9BC1DF96-12D4-43E6-AF4B-CC086BDC52F3}" type="presParOf" srcId="{340F74F8-4B91-4112-87F1-F54C553DD325}" destId="{4CD1316A-1E69-480E-AB9D-4CE4CD9C1642}" srcOrd="7" destOrd="0" presId="urn:microsoft.com/office/officeart/2005/8/layout/list1"/>
    <dgm:cxn modelId="{B2BE4947-F309-4009-B602-770035A722B2}" type="presParOf" srcId="{340F74F8-4B91-4112-87F1-F54C553DD325}" destId="{7B3774C1-7A95-4922-B7B9-CC9CFF7BE8FE}" srcOrd="8" destOrd="0" presId="urn:microsoft.com/office/officeart/2005/8/layout/list1"/>
    <dgm:cxn modelId="{14ADFB46-0D01-4C68-BCD0-00D7A9C14C77}" type="presParOf" srcId="{7B3774C1-7A95-4922-B7B9-CC9CFF7BE8FE}" destId="{D1D0EA92-7D00-43BF-8941-6680A6AAE1FE}" srcOrd="0" destOrd="0" presId="urn:microsoft.com/office/officeart/2005/8/layout/list1"/>
    <dgm:cxn modelId="{5126D29F-64E9-4FD2-96FF-242AA527573A}" type="presParOf" srcId="{7B3774C1-7A95-4922-B7B9-CC9CFF7BE8FE}" destId="{81244887-A100-4A33-9CE0-4B21BC845C3B}" srcOrd="1" destOrd="0" presId="urn:microsoft.com/office/officeart/2005/8/layout/list1"/>
    <dgm:cxn modelId="{53EF6BF8-73CD-4D09-B08E-28CB30C50880}" type="presParOf" srcId="{340F74F8-4B91-4112-87F1-F54C553DD325}" destId="{F496C451-B8D3-482B-9E88-0731BB5DBEAC}" srcOrd="9" destOrd="0" presId="urn:microsoft.com/office/officeart/2005/8/layout/list1"/>
    <dgm:cxn modelId="{5460CF78-08E8-42BA-95CF-7396E2D56E51}" type="presParOf" srcId="{340F74F8-4B91-4112-87F1-F54C553DD325}" destId="{21F7F06A-D51E-45DB-916C-B7BB117E574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229726-4C3B-426D-B0D8-E79A69065711}">
      <dsp:nvSpPr>
        <dsp:cNvPr id="0" name=""/>
        <dsp:cNvSpPr/>
      </dsp:nvSpPr>
      <dsp:spPr>
        <a:xfrm>
          <a:off x="0" y="519124"/>
          <a:ext cx="4762500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1B555D-2EB2-467D-9D34-7D24B5F006E6}">
      <dsp:nvSpPr>
        <dsp:cNvPr id="0" name=""/>
        <dsp:cNvSpPr/>
      </dsp:nvSpPr>
      <dsp:spPr>
        <a:xfrm>
          <a:off x="265807" y="21266"/>
          <a:ext cx="3333750" cy="1033200"/>
        </a:xfrm>
        <a:prstGeom prst="roundRect">
          <a:avLst/>
        </a:prstGeom>
        <a:solidFill>
          <a:schemeClr val="bg2"/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6008" tIns="0" rIns="126008" bIns="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500" kern="1200" baseline="0" dirty="0">
              <a:solidFill>
                <a:schemeClr val="bg1"/>
              </a:solidFill>
            </a:rPr>
            <a:t>Prosessen</a:t>
          </a:r>
          <a:endParaRPr lang="en-US" sz="3500" kern="1200" dirty="0">
            <a:solidFill>
              <a:schemeClr val="bg1"/>
            </a:solidFill>
          </a:endParaRPr>
        </a:p>
      </dsp:txBody>
      <dsp:txXfrm>
        <a:off x="316244" y="71703"/>
        <a:ext cx="3232876" cy="932326"/>
      </dsp:txXfrm>
    </dsp:sp>
    <dsp:sp modelId="{1F7E8537-2589-4DE0-A1F6-D47FD3577280}">
      <dsp:nvSpPr>
        <dsp:cNvPr id="0" name=""/>
        <dsp:cNvSpPr/>
      </dsp:nvSpPr>
      <dsp:spPr>
        <a:xfrm>
          <a:off x="0" y="2106724"/>
          <a:ext cx="4762500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F55F3A-F794-428A-8338-4E952FCEFB78}">
      <dsp:nvSpPr>
        <dsp:cNvPr id="0" name=""/>
        <dsp:cNvSpPr/>
      </dsp:nvSpPr>
      <dsp:spPr>
        <a:xfrm>
          <a:off x="238125" y="1590124"/>
          <a:ext cx="3333750" cy="1033200"/>
        </a:xfrm>
        <a:prstGeom prst="roundRect">
          <a:avLst/>
        </a:prstGeom>
        <a:solidFill>
          <a:schemeClr val="bg2">
            <a:lumMod val="60000"/>
            <a:lumOff val="40000"/>
          </a:schemeClr>
        </a:solidFill>
        <a:ln w="22225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6008" tIns="0" rIns="126008" bIns="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500" kern="1200" baseline="0" dirty="0">
              <a:solidFill>
                <a:schemeClr val="bg1"/>
              </a:solidFill>
            </a:rPr>
            <a:t>Bruk</a:t>
          </a:r>
          <a:endParaRPr lang="en-US" sz="3500" kern="1200" dirty="0">
            <a:solidFill>
              <a:schemeClr val="bg1"/>
            </a:solidFill>
          </a:endParaRPr>
        </a:p>
      </dsp:txBody>
      <dsp:txXfrm>
        <a:off x="288562" y="1640561"/>
        <a:ext cx="3232876" cy="932326"/>
      </dsp:txXfrm>
    </dsp:sp>
    <dsp:sp modelId="{21F7F06A-D51E-45DB-916C-B7BB117E5742}">
      <dsp:nvSpPr>
        <dsp:cNvPr id="0" name=""/>
        <dsp:cNvSpPr/>
      </dsp:nvSpPr>
      <dsp:spPr>
        <a:xfrm>
          <a:off x="0" y="3694324"/>
          <a:ext cx="4762500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244887-A100-4A33-9CE0-4B21BC845C3B}">
      <dsp:nvSpPr>
        <dsp:cNvPr id="0" name=""/>
        <dsp:cNvSpPr/>
      </dsp:nvSpPr>
      <dsp:spPr>
        <a:xfrm>
          <a:off x="238125" y="3177724"/>
          <a:ext cx="3333750" cy="1033200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6008" tIns="0" rIns="126008" bIns="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500" kern="1200" baseline="0" dirty="0">
              <a:solidFill>
                <a:schemeClr val="bg1"/>
              </a:solidFill>
            </a:rPr>
            <a:t>Lærdom</a:t>
          </a:r>
          <a:endParaRPr lang="en-US" sz="3500" kern="1200" dirty="0">
            <a:solidFill>
              <a:schemeClr val="bg1"/>
            </a:solidFill>
          </a:endParaRPr>
        </a:p>
      </dsp:txBody>
      <dsp:txXfrm>
        <a:off x="288562" y="3228161"/>
        <a:ext cx="3232876" cy="9323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41102-024D-45E3-AA72-FA3B6D19F4E0}" type="datetimeFigureOut">
              <a:rPr lang="nb-NO" smtClean="0"/>
              <a:t>29.11.2023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C024B-52AA-42DF-AD50-2B5D6F35705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8789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024B-52AA-42DF-AD50-2B5D6F35705D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5221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Hendanes</a:t>
            </a:r>
          </a:p>
          <a:p>
            <a:r>
              <a:rPr lang="nb-NO" dirty="0"/>
              <a:t>Røyrbuen – 1974 – lengde 34,42 meter – bredde 7,52 meter – BRT 386</a:t>
            </a:r>
          </a:p>
          <a:p>
            <a:r>
              <a:rPr lang="nb-NO" dirty="0"/>
              <a:t>2016: forprosjekt ferdig – fartøy for lite – to </a:t>
            </a:r>
            <a:r>
              <a:rPr lang="nb-NO" dirty="0" err="1"/>
              <a:t>byggematerial</a:t>
            </a:r>
            <a:r>
              <a:rPr lang="nb-NO" dirty="0"/>
              <a:t> foreslått: stål og kompositt Fiskeri: line og garn</a:t>
            </a:r>
          </a:p>
          <a:p>
            <a:r>
              <a:rPr lang="nb-NO" dirty="0"/>
              <a:t>2019: 100 millioner løyvd til prosjektet</a:t>
            </a:r>
          </a:p>
          <a:p>
            <a:r>
              <a:rPr lang="nb-NO" dirty="0"/>
              <a:t>2020: konkurransen avlyst – for dyrt og utfordringer med </a:t>
            </a:r>
            <a:r>
              <a:rPr lang="nb-NO" dirty="0" err="1"/>
              <a:t>Covid</a:t>
            </a:r>
            <a:r>
              <a:rPr lang="nb-NO" dirty="0"/>
              <a:t> (kunne avlyse om </a:t>
            </a:r>
            <a:r>
              <a:rPr lang="nb-NO" dirty="0" err="1"/>
              <a:t>anbod</a:t>
            </a:r>
            <a:r>
              <a:rPr lang="nb-NO" dirty="0"/>
              <a:t> 20 % over budsjett).</a:t>
            </a:r>
          </a:p>
          <a:p>
            <a:r>
              <a:rPr lang="nb-NO" dirty="0"/>
              <a:t>2021 (juli): </a:t>
            </a:r>
            <a:r>
              <a:rPr lang="nb-NO" dirty="0" err="1"/>
              <a:t>Hvide</a:t>
            </a:r>
            <a:r>
              <a:rPr lang="nb-NO" dirty="0"/>
              <a:t> Sande, Danmark vant konkurransen. Ingen lokale verft nådde opp. </a:t>
            </a:r>
          </a:p>
          <a:p>
            <a:endParaRPr lang="nb-NO" dirty="0"/>
          </a:p>
          <a:p>
            <a:r>
              <a:rPr lang="nb-NO" dirty="0"/>
              <a:t>Fartøyet under 500 BRT (kunne da ha lugarer under hoveddekk – slapp ISM-sertifisering).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024B-52AA-42DF-AD50-2B5D6F35705D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0146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Første utkast bygga på </a:t>
            </a:r>
            <a:r>
              <a:rPr lang="nb-NO" dirty="0" err="1"/>
              <a:t>ein</a:t>
            </a:r>
            <a:r>
              <a:rPr lang="nb-NO" dirty="0"/>
              <a:t> forlenga variant av Oscar Sundt hos Meløy videregående skule</a:t>
            </a:r>
          </a:p>
          <a:p>
            <a:r>
              <a:rPr lang="nb-NO" dirty="0"/>
              <a:t>Lengde 38 meter – eige klasserom</a:t>
            </a:r>
          </a:p>
          <a:p>
            <a:r>
              <a:rPr lang="nb-NO" dirty="0"/>
              <a:t>10 </a:t>
            </a:r>
            <a:r>
              <a:rPr lang="nb-NO" dirty="0" err="1"/>
              <a:t>einmannslugarar</a:t>
            </a:r>
            <a:r>
              <a:rPr lang="nb-NO" dirty="0"/>
              <a:t> og 5 </a:t>
            </a:r>
            <a:r>
              <a:rPr lang="nb-NO" dirty="0" err="1"/>
              <a:t>tomannskugarar</a:t>
            </a:r>
            <a:r>
              <a:rPr lang="nb-NO" dirty="0"/>
              <a:t> – totalt 20 mann</a:t>
            </a:r>
          </a:p>
          <a:p>
            <a:r>
              <a:rPr lang="nb-NO" dirty="0"/>
              <a:t>Utgangspunktet </a:t>
            </a:r>
            <a:r>
              <a:rPr lang="nb-NO" dirty="0" err="1"/>
              <a:t>loine</a:t>
            </a:r>
            <a:r>
              <a:rPr lang="nb-NO" dirty="0"/>
              <a:t>- og garndrift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024B-52AA-42DF-AD50-2B5D6F35705D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189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Lik lugarkapasitet – 30,5 meter langt</a:t>
            </a:r>
          </a:p>
          <a:p>
            <a:r>
              <a:rPr lang="nb-NO" dirty="0"/>
              <a:t>20 mann -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024B-52AA-42DF-AD50-2B5D6F35705D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7523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Lengde 35,60 meter</a:t>
            </a:r>
          </a:p>
          <a:p>
            <a:r>
              <a:rPr lang="nb-NO" dirty="0"/>
              <a:t>Lugarkapasitet 20 mann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024B-52AA-42DF-AD50-2B5D6F35705D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2113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Droplets-HD-Title-R1d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034231" y="3607366"/>
            <a:ext cx="4020284" cy="1174834"/>
          </a:xfrm>
        </p:spPr>
        <p:txBody>
          <a:bodyPr rtlCol="0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pic>
        <p:nvPicPr>
          <p:cNvPr id="20" name="Bilde 19" descr="Et bilde som inneholder tekst, Font, Grafikk, skjermbilde&#10;&#10;Automatisk generert beskrivelse">
            <a:extLst>
              <a:ext uri="{FF2B5EF4-FFF2-40B4-BE49-F238E27FC236}">
                <a16:creationId xmlns:a16="http://schemas.microsoft.com/office/drawing/2014/main" id="{8E1BD20B-75D8-F97E-FCDC-6197FF47A3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76" y="1541819"/>
            <a:ext cx="3802937" cy="74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0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sk bilde med bilde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913794" y="4289374"/>
            <a:ext cx="10364432" cy="81161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3" name="Plassholder for bilde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b-NO" noProof="0"/>
              <a:t>Klikk ikonet for å legge til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 rtlCol="0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72FF1FF-3691-45CE-B369-D35FD8601AF0}" type="datetimeFigureOut">
              <a:rPr lang="nb-NO" smtClean="0"/>
              <a:t>29.11.2023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E35616F9-740A-45BA-9A6E-3911A594FCA2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46A3F966-7049-1AAB-0EC7-7B11B3ED35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703"/>
          <a:stretch/>
        </p:blipFill>
        <p:spPr>
          <a:xfrm>
            <a:off x="5071890" y="120085"/>
            <a:ext cx="2716647" cy="49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041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 og bilde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913774" y="609599"/>
            <a:ext cx="10364452" cy="3427245"/>
          </a:xfrm>
        </p:spPr>
        <p:txBody>
          <a:bodyPr rtlCol="0" anchor="ctr"/>
          <a:lstStyle>
            <a:lvl1pPr algn="ctr">
              <a:defRPr sz="3200"/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rtlCol="0"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72FF1FF-3691-45CE-B369-D35FD8601AF0}" type="datetimeFigureOut">
              <a:rPr lang="nb-NO" smtClean="0"/>
              <a:t>29.11.2023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E35616F9-740A-45BA-9A6E-3911A594FCA2}" type="slidenum">
              <a:rPr lang="nb-NO" smtClean="0"/>
              <a:t>‹#›</a:t>
            </a:fld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4F05263-15CA-CFCF-9C8F-95D5A9B73E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703"/>
          <a:stretch/>
        </p:blipFill>
        <p:spPr>
          <a:xfrm>
            <a:off x="5071890" y="120085"/>
            <a:ext cx="2716647" cy="49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27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at med bilde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446212" y="609600"/>
            <a:ext cx="9302752" cy="2992904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12" name="Plassholder for tekst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72FF1FF-3691-45CE-B369-D35FD8601AF0}" type="datetimeFigureOut">
              <a:rPr lang="nb-NO" smtClean="0"/>
              <a:t>29.11.2023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E35616F9-740A-45BA-9A6E-3911A594FCA2}" type="slidenum">
              <a:rPr lang="nb-NO" smtClean="0"/>
              <a:t>‹#›</a:t>
            </a:fld>
            <a:endParaRPr lang="nb-NO"/>
          </a:p>
        </p:txBody>
      </p:sp>
      <p:sp>
        <p:nvSpPr>
          <p:cNvPr id="13" name="Tekstboks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nb-NO" sz="8000" noProof="0">
                <a:solidFill>
                  <a:schemeClr val="tx1"/>
                </a:solidFill>
                <a:effectLst/>
              </a:rPr>
              <a:t>«</a:t>
            </a:r>
          </a:p>
        </p:txBody>
      </p:sp>
      <p:sp>
        <p:nvSpPr>
          <p:cNvPr id="14" name="Tekstboks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nb-NO" sz="8000" noProof="0">
                <a:solidFill>
                  <a:schemeClr val="tx1"/>
                </a:solidFill>
                <a:effectLst/>
              </a:rPr>
              <a:t>»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B297CBD1-29EA-6DEF-C615-966F3991C1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703"/>
          <a:stretch/>
        </p:blipFill>
        <p:spPr>
          <a:xfrm>
            <a:off x="5071890" y="120085"/>
            <a:ext cx="2716647" cy="49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4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vneko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913775" y="2138721"/>
            <a:ext cx="10364452" cy="2511835"/>
          </a:xfrm>
        </p:spPr>
        <p:txBody>
          <a:bodyPr rtlCol="0" anchor="b"/>
          <a:lstStyle>
            <a:lvl1pPr algn="ctr">
              <a:defRPr sz="3200"/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72FF1FF-3691-45CE-B369-D35FD8601AF0}" type="datetimeFigureOut">
              <a:rPr lang="nb-NO" smtClean="0"/>
              <a:t>29.11.2023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E35616F9-740A-45BA-9A6E-3911A594FCA2}" type="slidenum">
              <a:rPr lang="nb-NO" smtClean="0"/>
              <a:t>‹#›</a:t>
            </a:fld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746D0E3-60A3-3574-9841-4F4C928D6E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703"/>
          <a:stretch/>
        </p:blipFill>
        <p:spPr>
          <a:xfrm>
            <a:off x="5071890" y="120085"/>
            <a:ext cx="2716647" cy="49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006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kolonn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tel 1"/>
          <p:cNvSpPr>
            <a:spLocks noGrp="1"/>
          </p:cNvSpPr>
          <p:nvPr>
            <p:ph type="title" hasCustomPrompt="1"/>
          </p:nvPr>
        </p:nvSpPr>
        <p:spPr>
          <a:xfrm>
            <a:off x="913774" y="609600"/>
            <a:ext cx="10364452" cy="1605094"/>
          </a:xfrm>
        </p:spPr>
        <p:txBody>
          <a:bodyPr rtlCol="0"/>
          <a:lstStyle/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7" name="Plassholder for tekst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8" name="Plassholder for tekst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9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10" name="Plassholder for tekst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11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12" name="Plassholder for tekst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72FF1FF-3691-45CE-B369-D35FD8601AF0}" type="datetimeFigureOut">
              <a:rPr lang="nb-NO" smtClean="0"/>
              <a:t>29.11.2023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E35616F9-740A-45BA-9A6E-3911A594FCA2}" type="slidenum">
              <a:rPr lang="nb-NO" smtClean="0"/>
              <a:t>‹#›</a:t>
            </a:fld>
            <a:endParaRPr lang="nb-NO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75A41E4D-D7B1-E1E9-110F-E19C71D07F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703"/>
          <a:stretch/>
        </p:blipFill>
        <p:spPr>
          <a:xfrm>
            <a:off x="5071890" y="120085"/>
            <a:ext cx="2716647" cy="49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779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Bildekolon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tel 1"/>
          <p:cNvSpPr>
            <a:spLocks noGrp="1"/>
          </p:cNvSpPr>
          <p:nvPr>
            <p:ph type="title" hasCustomPrompt="1"/>
          </p:nvPr>
        </p:nvSpPr>
        <p:spPr>
          <a:xfrm>
            <a:off x="913774" y="610772"/>
            <a:ext cx="10364452" cy="1603922"/>
          </a:xfrm>
        </p:spPr>
        <p:txBody>
          <a:bodyPr rtlCol="0"/>
          <a:lstStyle/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19" name="Plassholder for tekst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20" name="Plassholder for bilde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nb-NO" noProof="0"/>
              <a:t>Klikk ikonet for å legge til bilde</a:t>
            </a:r>
          </a:p>
        </p:txBody>
      </p:sp>
      <p:sp>
        <p:nvSpPr>
          <p:cNvPr id="21" name="Plassholder for tekst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22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23" name="Plassholder for bilde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nb-NO" noProof="0"/>
              <a:t>Klikk ikonet for å legge til bilde</a:t>
            </a:r>
          </a:p>
        </p:txBody>
      </p:sp>
      <p:sp>
        <p:nvSpPr>
          <p:cNvPr id="24" name="Plassholder for tekst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2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26" name="Plassholder for bilde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nb-NO" noProof="0"/>
              <a:t>Klikk ikonet for å legge til bilde</a:t>
            </a:r>
          </a:p>
        </p:txBody>
      </p:sp>
      <p:sp>
        <p:nvSpPr>
          <p:cNvPr id="27" name="Plassholder for tekst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72FF1FF-3691-45CE-B369-D35FD8601AF0}" type="datetimeFigureOut">
              <a:rPr lang="nb-NO" smtClean="0"/>
              <a:t>29.11.2023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E35616F9-740A-45BA-9A6E-3911A594FCA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17829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tel og loddrett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11" name="Plassholder for loddrett tekst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 rtlCol="0"/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72FF1FF-3691-45CE-B369-D35FD8601AF0}" type="datetimeFigureOut">
              <a:rPr lang="nb-NO" smtClean="0"/>
              <a:t>29.11.2023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E35616F9-740A-45BA-9A6E-3911A594FCA2}" type="slidenum">
              <a:rPr lang="nb-NO" smtClean="0"/>
              <a:t>‹#›</a:t>
            </a:fld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A2C8D977-8C4F-9BD3-2BA4-2D646E370F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703"/>
          <a:stretch/>
        </p:blipFill>
        <p:spPr>
          <a:xfrm>
            <a:off x="5071890" y="120085"/>
            <a:ext cx="2716647" cy="49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094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drett tittel og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Loddrett tittel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609601"/>
            <a:ext cx="2553326" cy="5181599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8" name="Plassholder for loddrett tekst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 rtlCol="0"/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72FF1FF-3691-45CE-B369-D35FD8601AF0}" type="datetimeFigureOut">
              <a:rPr lang="nb-NO" smtClean="0"/>
              <a:t>29.11.2023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E35616F9-740A-45BA-9A6E-3911A594FCA2}" type="slidenum">
              <a:rPr lang="nb-NO" smtClean="0"/>
              <a:t>‹#›</a:t>
            </a:fld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49C3D02-A61A-879B-22B1-E2DF1FE5A7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703"/>
          <a:stretch/>
        </p:blipFill>
        <p:spPr>
          <a:xfrm>
            <a:off x="5071890" y="120085"/>
            <a:ext cx="2716647" cy="49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154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tel og innh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 rtlCol="0" anchor="ctr"/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72FF1FF-3691-45CE-B369-D35FD8601AF0}" type="datetimeFigureOut">
              <a:rPr lang="nb-NO" smtClean="0"/>
              <a:t>29.11.2023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E35616F9-740A-45BA-9A6E-3911A594FCA2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A63D3C1C-4F8B-AB91-32F7-36CD301CA3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703"/>
          <a:stretch/>
        </p:blipFill>
        <p:spPr>
          <a:xfrm>
            <a:off x="5071890" y="120085"/>
            <a:ext cx="2716647" cy="49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57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tel og innh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12" name="Plassholder for innhold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 rtlCol="0"/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72FF1FF-3691-45CE-B369-D35FD8601AF0}" type="datetimeFigureOut">
              <a:rPr lang="nb-NO" smtClean="0"/>
              <a:t>29.11.2023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E35616F9-740A-45BA-9A6E-3911A594FCA2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 descr="Et bilde som inneholder tekst, Font, Grafikk, skjermbilde&#10;&#10;Automatisk generert beskrivelse">
            <a:extLst>
              <a:ext uri="{FF2B5EF4-FFF2-40B4-BE49-F238E27FC236}">
                <a16:creationId xmlns:a16="http://schemas.microsoft.com/office/drawing/2014/main" id="{2D17919B-3F98-A11D-8AC5-024990EDBB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809" y="107803"/>
            <a:ext cx="2220852" cy="43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734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913774" y="828563"/>
            <a:ext cx="10351752" cy="2736819"/>
          </a:xfrm>
        </p:spPr>
        <p:txBody>
          <a:bodyPr rtlCol="0" anchor="b">
            <a:normAutofit/>
          </a:bodyPr>
          <a:lstStyle>
            <a:lvl1pPr>
              <a:defRPr sz="4000"/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72FF1FF-3691-45CE-B369-D35FD8601AF0}" type="datetimeFigureOut">
              <a:rPr lang="nb-NO" smtClean="0"/>
              <a:t>29.11.2023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E35616F9-740A-45BA-9A6E-3911A594FCA2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Bilde 6" descr="Et bilde som inneholder tekst, Font, Grafikk, skjermbilde&#10;&#10;Automatisk generert beskrivelse">
            <a:extLst>
              <a:ext uri="{FF2B5EF4-FFF2-40B4-BE49-F238E27FC236}">
                <a16:creationId xmlns:a16="http://schemas.microsoft.com/office/drawing/2014/main" id="{62BE2218-C105-009D-64F7-ED0669E112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809" y="107803"/>
            <a:ext cx="2220852" cy="43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96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o innholdsdel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tel 1"/>
          <p:cNvSpPr>
            <a:spLocks noGrp="1"/>
          </p:cNvSpPr>
          <p:nvPr>
            <p:ph type="title" hasCustomPrompt="1"/>
          </p:nvPr>
        </p:nvSpPr>
        <p:spPr>
          <a:xfrm>
            <a:off x="913775" y="618517"/>
            <a:ext cx="10364451" cy="1596177"/>
          </a:xfrm>
        </p:spPr>
        <p:txBody>
          <a:bodyPr rtlCol="0"/>
          <a:lstStyle/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12" name="Plassholder for innhold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 rtlCol="0"/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13" name="Plassholder for innhold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 rtlCol="0"/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72FF1FF-3691-45CE-B369-D35FD8601AF0}" type="datetimeFigureOut">
              <a:rPr lang="nb-NO" smtClean="0"/>
              <a:t>29.11.2023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E35616F9-740A-45BA-9A6E-3911A594FCA2}" type="slidenum">
              <a:rPr lang="nb-NO" smtClean="0"/>
              <a:t>‹#›</a:t>
            </a:fld>
            <a:endParaRPr lang="nb-NO"/>
          </a:p>
        </p:txBody>
      </p:sp>
      <p:pic>
        <p:nvPicPr>
          <p:cNvPr id="3" name="Bilde 2" descr="Et bilde som inneholder tekst, Font, Grafikk, skjermbilde&#10;&#10;Automatisk generert beskrivelse">
            <a:extLst>
              <a:ext uri="{FF2B5EF4-FFF2-40B4-BE49-F238E27FC236}">
                <a16:creationId xmlns:a16="http://schemas.microsoft.com/office/drawing/2014/main" id="{EF836BD9-2F81-5696-4399-F2262A4917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809" y="107803"/>
            <a:ext cx="2220852" cy="43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304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Sammenlig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tel 1"/>
          <p:cNvSpPr>
            <a:spLocks noGrp="1"/>
          </p:cNvSpPr>
          <p:nvPr>
            <p:ph type="title" hasCustomPrompt="1"/>
          </p:nvPr>
        </p:nvSpPr>
        <p:spPr>
          <a:xfrm>
            <a:off x="913775" y="618517"/>
            <a:ext cx="10364451" cy="1596177"/>
          </a:xfrm>
        </p:spPr>
        <p:txBody>
          <a:bodyPr rtlCol="0"/>
          <a:lstStyle/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rtlCol="0"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12" name="Plassholder for innhold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 rtlCol="0"/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rtlCol="0"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13" name="Plassholder for innhold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 rtlCol="0"/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72FF1FF-3691-45CE-B369-D35FD8601AF0}" type="datetimeFigureOut">
              <a:rPr lang="nb-NO" smtClean="0"/>
              <a:t>29.11.2023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E35616F9-740A-45BA-9A6E-3911A594FCA2}" type="slidenum">
              <a:rPr lang="nb-NO" smtClean="0"/>
              <a:t>‹#›</a:t>
            </a:fld>
            <a:endParaRPr lang="nb-NO"/>
          </a:p>
        </p:txBody>
      </p:sp>
      <p:pic>
        <p:nvPicPr>
          <p:cNvPr id="4" name="Bilde 3" descr="Et bilde som inneholder tekst, Font, Grafikk, skjermbilde&#10;&#10;Automatisk generert beskrivelse">
            <a:extLst>
              <a:ext uri="{FF2B5EF4-FFF2-40B4-BE49-F238E27FC236}">
                <a16:creationId xmlns:a16="http://schemas.microsoft.com/office/drawing/2014/main" id="{93B449D7-275D-94C8-D439-F83178367E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809" y="107803"/>
            <a:ext cx="2220852" cy="43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5357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Bare 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72FF1FF-3691-45CE-B369-D35FD8601AF0}" type="datetimeFigureOut">
              <a:rPr lang="nb-NO" smtClean="0"/>
              <a:t>29.11.2023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E35616F9-740A-45BA-9A6E-3911A594FCA2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Bilde 6" descr="Et bilde som inneholder tekst, Font, Grafikk, skjermbilde&#10;&#10;Automatisk generert beskrivelse">
            <a:extLst>
              <a:ext uri="{FF2B5EF4-FFF2-40B4-BE49-F238E27FC236}">
                <a16:creationId xmlns:a16="http://schemas.microsoft.com/office/drawing/2014/main" id="{7E70A823-3F25-9E77-0C3C-82A9235EBB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809" y="107803"/>
            <a:ext cx="2220852" cy="43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586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72FF1FF-3691-45CE-B369-D35FD8601AF0}" type="datetimeFigureOut">
              <a:rPr lang="nb-NO" smtClean="0"/>
              <a:t>29.11.2023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E35616F9-740A-45BA-9A6E-3911A594FCA2}" type="slidenum">
              <a:rPr lang="nb-NO" smtClean="0"/>
              <a:t>‹#›</a:t>
            </a:fld>
            <a:endParaRPr lang="nb-NO"/>
          </a:p>
        </p:txBody>
      </p:sp>
      <p:pic>
        <p:nvPicPr>
          <p:cNvPr id="6" name="Bilde 5" descr="Et bilde som inneholder tekst, Font, Grafikk, skjermbilde&#10;&#10;Automatisk generert beskrivelse">
            <a:extLst>
              <a:ext uri="{FF2B5EF4-FFF2-40B4-BE49-F238E27FC236}">
                <a16:creationId xmlns:a16="http://schemas.microsoft.com/office/drawing/2014/main" id="{476D3351-1565-D46F-75A0-6528CD756C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809" y="107803"/>
            <a:ext cx="2220852" cy="43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45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nhold med bilde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913775" y="609600"/>
            <a:ext cx="3935688" cy="2023252"/>
          </a:xfrm>
        </p:spPr>
        <p:txBody>
          <a:bodyPr rtlCol="0" anchor="b"/>
          <a:lstStyle>
            <a:lvl1pPr algn="ctr">
              <a:defRPr sz="3200"/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 rtlCol="0"/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7567664-6D7C-DE34-B5FF-BB45A20759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33" r="8123"/>
          <a:stretch/>
        </p:blipFill>
        <p:spPr>
          <a:xfrm>
            <a:off x="913774" y="2683436"/>
            <a:ext cx="3935688" cy="2864395"/>
          </a:xfrm>
          <a:prstGeom prst="rect">
            <a:avLst/>
          </a:prstGeom>
        </p:spPr>
      </p:pic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72FF1FF-3691-45CE-B369-D35FD8601AF0}" type="datetimeFigureOut">
              <a:rPr lang="nb-NO" smtClean="0"/>
              <a:t>29.11.2023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E35616F9-740A-45BA-9A6E-3911A594FCA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186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e med bilde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913774" y="609600"/>
            <a:ext cx="5934969" cy="2023254"/>
          </a:xfrm>
        </p:spPr>
        <p:txBody>
          <a:bodyPr rtlCol="0" anchor="b"/>
          <a:lstStyle>
            <a:lvl1pPr algn="ctr">
              <a:defRPr sz="3200"/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3" name="Plassholder for bilde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b-NO" noProof="0"/>
              <a:t>Klikk ikonet for å legge til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 rtlCol="0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72FF1FF-3691-45CE-B369-D35FD8601AF0}" type="datetimeFigureOut">
              <a:rPr lang="nb-NO" smtClean="0"/>
              <a:t>29.11.2023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E35616F9-740A-45BA-9A6E-3911A594FCA2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Bilde 8" descr="Et bilde som inneholder tekst, Font, Grafikk, skjermbilde&#10;&#10;Automatisk generert beskrivelse">
            <a:extLst>
              <a:ext uri="{FF2B5EF4-FFF2-40B4-BE49-F238E27FC236}">
                <a16:creationId xmlns:a16="http://schemas.microsoft.com/office/drawing/2014/main" id="{EC95DD7D-E9DE-CCB4-4346-F3957ECD14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809" y="107803"/>
            <a:ext cx="2220852" cy="43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774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tm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23000">
              <a:schemeClr val="tx1"/>
            </a:gs>
            <a:gs pos="69000">
              <a:schemeClr val="tx1"/>
            </a:gs>
            <a:gs pos="97000">
              <a:schemeClr val="tx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nb-NO" noProof="0" dirty="0"/>
              <a:t>Klikk for å redigere tittelstil i malen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b-NO" noProof="0" dirty="0"/>
              <a:t>Klikk for å redigere tekststiler i malen</a:t>
            </a:r>
          </a:p>
          <a:p>
            <a:pPr lvl="1" rtl="0"/>
            <a:r>
              <a:rPr lang="nb-NO" noProof="0" dirty="0"/>
              <a:t>Andre nivå</a:t>
            </a:r>
          </a:p>
          <a:p>
            <a:pPr lvl="2" rtl="0"/>
            <a:r>
              <a:rPr lang="nb-NO" noProof="0" dirty="0"/>
              <a:t>Tredje nivå</a:t>
            </a:r>
          </a:p>
          <a:p>
            <a:pPr lvl="3" rtl="0"/>
            <a:r>
              <a:rPr lang="nb-NO" noProof="0" dirty="0"/>
              <a:t>Fjerde nivå</a:t>
            </a:r>
          </a:p>
          <a:p>
            <a:pPr lvl="4" rtl="0"/>
            <a:r>
              <a:rPr lang="nb-NO" noProof="0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72FF1FF-3691-45CE-B369-D35FD8601AF0}" type="datetimeFigureOut">
              <a:rPr lang="nb-NO" smtClean="0"/>
              <a:t>29.11.2023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35616F9-740A-45BA-9A6E-3911A594FCA2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Bilde 6" descr="Et bilde som inneholder tekst, Font, Grafikk, skjermbilde&#10;&#10;Automatisk generert beskrivelse">
            <a:extLst>
              <a:ext uri="{FF2B5EF4-FFF2-40B4-BE49-F238E27FC236}">
                <a16:creationId xmlns:a16="http://schemas.microsoft.com/office/drawing/2014/main" id="{A9B806EA-F4D9-E7A6-B7E3-17BA4C1560B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809" y="107803"/>
            <a:ext cx="2220852" cy="43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14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tm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: avrundede hjørner 5">
            <a:extLst>
              <a:ext uri="{FF2B5EF4-FFF2-40B4-BE49-F238E27FC236}">
                <a16:creationId xmlns:a16="http://schemas.microsoft.com/office/drawing/2014/main" id="{561B47D2-5F0C-18EB-1F44-160A033CD828}"/>
              </a:ext>
            </a:extLst>
          </p:cNvPr>
          <p:cNvSpPr/>
          <p:nvPr/>
        </p:nvSpPr>
        <p:spPr>
          <a:xfrm rot="19300532">
            <a:off x="-2200804" y="-286366"/>
            <a:ext cx="14506362" cy="4647033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74A5F4E3-01A2-4D90-04C8-B1F232A82089}"/>
              </a:ext>
            </a:extLst>
          </p:cNvPr>
          <p:cNvGrpSpPr/>
          <p:nvPr/>
        </p:nvGrpSpPr>
        <p:grpSpPr>
          <a:xfrm>
            <a:off x="5178851" y="703811"/>
            <a:ext cx="9923253" cy="6163825"/>
            <a:chOff x="4627652" y="389589"/>
            <a:chExt cx="9923253" cy="5380667"/>
          </a:xfr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"/>
                      </a14:imgEffect>
                    </a14:imgLayer>
                  </a14:imgProps>
                </a:ext>
              </a:extLst>
            </a:blip>
            <a:srcRect/>
            <a:stretch>
              <a:fillRect l="-8000" t="20000" r="-10000" b="17000"/>
            </a:stretch>
          </a:blipFill>
        </p:grpSpPr>
        <p:sp>
          <p:nvSpPr>
            <p:cNvPr id="2" name="Rektangel: avrundede hjørner 1">
              <a:extLst>
                <a:ext uri="{FF2B5EF4-FFF2-40B4-BE49-F238E27FC236}">
                  <a16:creationId xmlns:a16="http://schemas.microsoft.com/office/drawing/2014/main" id="{0CA45DDF-8069-8243-82EE-3C3861ED9147}"/>
                </a:ext>
              </a:extLst>
            </p:cNvPr>
            <p:cNvSpPr/>
            <p:nvPr/>
          </p:nvSpPr>
          <p:spPr>
            <a:xfrm rot="19300532">
              <a:off x="4627652" y="389589"/>
              <a:ext cx="7296150" cy="180975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" name="Rektangel: avrundede hjørner 3">
              <a:extLst>
                <a:ext uri="{FF2B5EF4-FFF2-40B4-BE49-F238E27FC236}">
                  <a16:creationId xmlns:a16="http://schemas.microsoft.com/office/drawing/2014/main" id="{53456D6F-28BE-DC03-5527-DA30491438B3}"/>
                </a:ext>
              </a:extLst>
            </p:cNvPr>
            <p:cNvSpPr/>
            <p:nvPr/>
          </p:nvSpPr>
          <p:spPr>
            <a:xfrm rot="19300532">
              <a:off x="5061676" y="1905171"/>
              <a:ext cx="9489229" cy="192266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" name="Rektangel: avrundede hjørner 4">
              <a:extLst>
                <a:ext uri="{FF2B5EF4-FFF2-40B4-BE49-F238E27FC236}">
                  <a16:creationId xmlns:a16="http://schemas.microsoft.com/office/drawing/2014/main" id="{4C4D0552-D516-F0E2-C662-7124477D9999}"/>
                </a:ext>
              </a:extLst>
            </p:cNvPr>
            <p:cNvSpPr/>
            <p:nvPr/>
          </p:nvSpPr>
          <p:spPr>
            <a:xfrm rot="19300532">
              <a:off x="7021014" y="3854778"/>
              <a:ext cx="7296150" cy="191547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30" name="Undertittel 29">
            <a:extLst>
              <a:ext uri="{FF2B5EF4-FFF2-40B4-BE49-F238E27FC236}">
                <a16:creationId xmlns:a16="http://schemas.microsoft.com/office/drawing/2014/main" id="{E7E4D1B2-80C6-D3D9-1BC9-A7D44AAADB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708" y="3094378"/>
            <a:ext cx="5025147" cy="1829607"/>
          </a:xfrm>
        </p:spPr>
        <p:txBody>
          <a:bodyPr>
            <a:normAutofit fontScale="32500" lnSpcReduction="20000"/>
          </a:bodyPr>
          <a:lstStyle/>
          <a:p>
            <a:r>
              <a:rPr lang="nb-NO" sz="12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effectLst>
                  <a:reflection stA="10000" endPos="34000" dist="25400" dir="5400000" sy="-100000" algn="bl" rotWithShape="0"/>
                </a:effectLst>
              </a:rPr>
              <a:t>SKULEBAS</a:t>
            </a:r>
          </a:p>
          <a:p>
            <a:r>
              <a:rPr lang="nb-NO" sz="6700" dirty="0"/>
              <a:t>MÅLØY VS</a:t>
            </a:r>
          </a:p>
          <a:p>
            <a:r>
              <a:rPr lang="nb-NO" sz="6700" dirty="0"/>
              <a:t>Fagskulen vestland</a:t>
            </a:r>
          </a:p>
        </p:txBody>
      </p:sp>
    </p:spTree>
    <p:extLst>
      <p:ext uri="{BB962C8B-B14F-4D97-AF65-F5344CB8AC3E}">
        <p14:creationId xmlns:p14="http://schemas.microsoft.com/office/powerpoint/2010/main" val="4010358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EF6CD33A-8795-9599-2159-08B5B54E0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3" y="0"/>
            <a:ext cx="10364451" cy="1035622"/>
          </a:xfrm>
        </p:spPr>
        <p:txBody>
          <a:bodyPr/>
          <a:lstStyle/>
          <a:p>
            <a:r>
              <a:rPr lang="nb-NO" dirty="0"/>
              <a:t>Bruk</a:t>
            </a:r>
          </a:p>
        </p:txBody>
      </p:sp>
      <p:graphicFrame>
        <p:nvGraphicFramePr>
          <p:cNvPr id="10" name="Tabell 9">
            <a:extLst>
              <a:ext uri="{FF2B5EF4-FFF2-40B4-BE49-F238E27FC236}">
                <a16:creationId xmlns:a16="http://schemas.microsoft.com/office/drawing/2014/main" id="{C112C4CC-31AD-604B-9DC6-3E5AEDCB78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3496937"/>
              </p:ext>
            </p:extLst>
          </p:nvPr>
        </p:nvGraphicFramePr>
        <p:xfrm>
          <a:off x="4408539" y="1212088"/>
          <a:ext cx="3374915" cy="52805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5598">
                  <a:extLst>
                    <a:ext uri="{9D8B030D-6E8A-4147-A177-3AD203B41FA5}">
                      <a16:colId xmlns:a16="http://schemas.microsoft.com/office/drawing/2014/main" val="382236776"/>
                    </a:ext>
                  </a:extLst>
                </a:gridCol>
                <a:gridCol w="2599317">
                  <a:extLst>
                    <a:ext uri="{9D8B030D-6E8A-4147-A177-3AD203B41FA5}">
                      <a16:colId xmlns:a16="http://schemas.microsoft.com/office/drawing/2014/main" val="1337511180"/>
                    </a:ext>
                  </a:extLst>
                </a:gridCol>
              </a:tblGrid>
              <a:tr h="333092">
                <a:tc>
                  <a:txBody>
                    <a:bodyPr/>
                    <a:lstStyle/>
                    <a:p>
                      <a:pPr algn="ctr"/>
                      <a:r>
                        <a:rPr lang="nn-NO" sz="2000" dirty="0">
                          <a:solidFill>
                            <a:schemeClr val="bg1"/>
                          </a:solidFill>
                          <a:effectLst/>
                        </a:rPr>
                        <a:t>Veke</a:t>
                      </a:r>
                      <a:endParaRPr lang="nb-NO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Forklaring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971980353"/>
                  </a:ext>
                </a:extLst>
              </a:tr>
              <a:tr h="268017">
                <a:tc>
                  <a:txBody>
                    <a:bodyPr/>
                    <a:lstStyle/>
                    <a:p>
                      <a:pPr algn="ctr"/>
                      <a:r>
                        <a:rPr lang="nn-NO" sz="12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b-NO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n-NO" sz="12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b-NO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886144"/>
                  </a:ext>
                </a:extLst>
              </a:tr>
              <a:tr h="514589">
                <a:tc>
                  <a:txBody>
                    <a:bodyPr/>
                    <a:lstStyle/>
                    <a:p>
                      <a:pPr algn="ctr"/>
                      <a:r>
                        <a:rPr lang="nn-NO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nb-NO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Maritime fag</a:t>
                      </a:r>
                    </a:p>
                    <a:p>
                      <a:pPr algn="l"/>
                      <a:r>
                        <a:rPr lang="nb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2MARA og 2MARB</a:t>
                      </a:r>
                    </a:p>
                  </a:txBody>
                  <a:tcPr marL="44450" marR="4445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525361"/>
                  </a:ext>
                </a:extLst>
              </a:tr>
              <a:tr h="599566">
                <a:tc>
                  <a:txBody>
                    <a:bodyPr/>
                    <a:lstStyle/>
                    <a:p>
                      <a:pPr algn="ctr"/>
                      <a:r>
                        <a:rPr lang="nn-NO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nb-NO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Maritime fag</a:t>
                      </a:r>
                    </a:p>
                    <a:p>
                      <a:pPr algn="l"/>
                      <a:r>
                        <a:rPr lang="nb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2MARA og 2MARB</a:t>
                      </a:r>
                    </a:p>
                  </a:txBody>
                  <a:tcPr marL="44450" marR="4445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237150"/>
                  </a:ext>
                </a:extLst>
              </a:tr>
              <a:tr h="584311">
                <a:tc>
                  <a:txBody>
                    <a:bodyPr/>
                    <a:lstStyle/>
                    <a:p>
                      <a:pPr algn="ctr"/>
                      <a:r>
                        <a:rPr lang="nn-NO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nb-NO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nn-NO" sz="18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Guteleir</a:t>
                      </a:r>
                      <a:endParaRPr lang="nn-NO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r>
                        <a:rPr lang="nb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OKFH</a:t>
                      </a:r>
                    </a:p>
                  </a:txBody>
                  <a:tcPr marL="44450" marR="4445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411825"/>
                  </a:ext>
                </a:extLst>
              </a:tr>
              <a:tr h="599566">
                <a:tc>
                  <a:txBody>
                    <a:bodyPr/>
                    <a:lstStyle/>
                    <a:p>
                      <a:pPr algn="ctr"/>
                      <a:r>
                        <a:rPr lang="nn-NO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nb-NO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Maritime fag</a:t>
                      </a:r>
                    </a:p>
                    <a:p>
                      <a:pPr algn="l"/>
                      <a:r>
                        <a:rPr lang="nb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2MARA og 2MARB</a:t>
                      </a:r>
                    </a:p>
                  </a:txBody>
                  <a:tcPr marL="44450" marR="4445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563689"/>
                  </a:ext>
                </a:extLst>
              </a:tr>
              <a:tr h="599566">
                <a:tc>
                  <a:txBody>
                    <a:bodyPr/>
                    <a:lstStyle/>
                    <a:p>
                      <a:pPr algn="ctr"/>
                      <a:r>
                        <a:rPr lang="nn-NO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nb-NO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nn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Pigghåtokt </a:t>
                      </a:r>
                    </a:p>
                    <a:p>
                      <a:pPr algn="l"/>
                      <a:r>
                        <a:rPr lang="nn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Fiske og fangst</a:t>
                      </a:r>
                      <a:endParaRPr lang="nb-NO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426821"/>
                  </a:ext>
                </a:extLst>
              </a:tr>
              <a:tr h="599566">
                <a:tc>
                  <a:txBody>
                    <a:bodyPr/>
                    <a:lstStyle/>
                    <a:p>
                      <a:pPr algn="ctr"/>
                      <a:r>
                        <a:rPr lang="nn-NO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  <a:endParaRPr lang="nb-NO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nn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Pigghåtokt </a:t>
                      </a:r>
                    </a:p>
                    <a:p>
                      <a:pPr algn="l"/>
                      <a:r>
                        <a:rPr lang="nn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Fiske og fangst</a:t>
                      </a:r>
                      <a:endParaRPr lang="nb-NO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32875"/>
                  </a:ext>
                </a:extLst>
              </a:tr>
              <a:tr h="599566">
                <a:tc>
                  <a:txBody>
                    <a:bodyPr/>
                    <a:lstStyle/>
                    <a:p>
                      <a:pPr algn="ctr"/>
                      <a:r>
                        <a:rPr lang="nn-NO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</a:t>
                      </a:r>
                      <a:endParaRPr lang="nb-NO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n-NO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Linetur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n-NO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naturbruk</a:t>
                      </a:r>
                      <a:endParaRPr kumimoji="0" lang="nb-NO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706259"/>
                  </a:ext>
                </a:extLst>
              </a:tr>
              <a:tr h="514589">
                <a:tc>
                  <a:txBody>
                    <a:bodyPr/>
                    <a:lstStyle/>
                    <a:p>
                      <a:pPr algn="ctr"/>
                      <a:r>
                        <a:rPr lang="nn-NO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</a:t>
                      </a:r>
                      <a:endParaRPr lang="nb-NO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n-NO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Linetur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n-NO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naturbruk</a:t>
                      </a:r>
                      <a:endParaRPr kumimoji="0" lang="nb-NO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99065"/>
                  </a:ext>
                </a:extLst>
              </a:tr>
            </a:tbl>
          </a:graphicData>
        </a:graphic>
      </p:graphicFrame>
      <p:graphicFrame>
        <p:nvGraphicFramePr>
          <p:cNvPr id="11" name="Tabell 10">
            <a:extLst>
              <a:ext uri="{FF2B5EF4-FFF2-40B4-BE49-F238E27FC236}">
                <a16:creationId xmlns:a16="http://schemas.microsoft.com/office/drawing/2014/main" id="{54C59CED-4D99-72C0-7A4C-3493A6B72C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658483"/>
              </p:ext>
            </p:extLst>
          </p:nvPr>
        </p:nvGraphicFramePr>
        <p:xfrm>
          <a:off x="4408538" y="1214024"/>
          <a:ext cx="3374915" cy="52785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5598">
                  <a:extLst>
                    <a:ext uri="{9D8B030D-6E8A-4147-A177-3AD203B41FA5}">
                      <a16:colId xmlns:a16="http://schemas.microsoft.com/office/drawing/2014/main" val="382236776"/>
                    </a:ext>
                  </a:extLst>
                </a:gridCol>
                <a:gridCol w="2599317">
                  <a:extLst>
                    <a:ext uri="{9D8B030D-6E8A-4147-A177-3AD203B41FA5}">
                      <a16:colId xmlns:a16="http://schemas.microsoft.com/office/drawing/2014/main" val="1337511180"/>
                    </a:ext>
                  </a:extLst>
                </a:gridCol>
              </a:tblGrid>
              <a:tr h="312623">
                <a:tc>
                  <a:txBody>
                    <a:bodyPr/>
                    <a:lstStyle/>
                    <a:p>
                      <a:pPr algn="ctr"/>
                      <a:r>
                        <a:rPr lang="nn-NO" sz="2000" dirty="0">
                          <a:solidFill>
                            <a:schemeClr val="bg1"/>
                          </a:solidFill>
                          <a:effectLst/>
                        </a:rPr>
                        <a:t>Veke</a:t>
                      </a:r>
                      <a:endParaRPr lang="nb-NO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Forklaring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971980353"/>
                  </a:ext>
                </a:extLst>
              </a:tr>
              <a:tr h="255995">
                <a:tc>
                  <a:txBody>
                    <a:bodyPr/>
                    <a:lstStyle/>
                    <a:p>
                      <a:pPr algn="ctr"/>
                      <a:r>
                        <a:rPr lang="nn-NO" sz="12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b-NO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n-NO" sz="12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b-NO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886144"/>
                  </a:ext>
                </a:extLst>
              </a:tr>
              <a:tr h="575926">
                <a:tc>
                  <a:txBody>
                    <a:bodyPr/>
                    <a:lstStyle/>
                    <a:p>
                      <a:pPr algn="ctr"/>
                      <a:r>
                        <a:rPr lang="nn-NO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</a:t>
                      </a:r>
                      <a:endParaRPr lang="nb-NO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Maritime fag</a:t>
                      </a:r>
                    </a:p>
                    <a:p>
                      <a:pPr algn="l"/>
                      <a:r>
                        <a:rPr lang="nb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2MARA og 2MARB</a:t>
                      </a:r>
                    </a:p>
                  </a:txBody>
                  <a:tcPr marL="44450" marR="4445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525361"/>
                  </a:ext>
                </a:extLst>
              </a:tr>
              <a:tr h="589547">
                <a:tc>
                  <a:txBody>
                    <a:bodyPr/>
                    <a:lstStyle/>
                    <a:p>
                      <a:pPr algn="ctr"/>
                      <a:r>
                        <a:rPr lang="nn-NO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</a:t>
                      </a:r>
                      <a:endParaRPr lang="nb-NO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Lofotfiske</a:t>
                      </a:r>
                    </a:p>
                    <a:p>
                      <a:pPr algn="l"/>
                      <a:r>
                        <a:rPr lang="nb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Fiske og fangst</a:t>
                      </a:r>
                    </a:p>
                  </a:txBody>
                  <a:tcPr marL="44450" marR="4445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237150"/>
                  </a:ext>
                </a:extLst>
              </a:tr>
              <a:tr h="553453">
                <a:tc>
                  <a:txBody>
                    <a:bodyPr/>
                    <a:lstStyle/>
                    <a:p>
                      <a:pPr algn="ctr"/>
                      <a:r>
                        <a:rPr lang="nn-NO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</a:t>
                      </a:r>
                      <a:endParaRPr lang="nb-NO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Lofotfiske</a:t>
                      </a:r>
                    </a:p>
                    <a:p>
                      <a:pPr algn="l"/>
                      <a:r>
                        <a:rPr lang="nb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Fiske og fangst</a:t>
                      </a:r>
                    </a:p>
                  </a:txBody>
                  <a:tcPr marL="44450" marR="4445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411825"/>
                  </a:ext>
                </a:extLst>
              </a:tr>
              <a:tr h="601579">
                <a:tc>
                  <a:txBody>
                    <a:bodyPr/>
                    <a:lstStyle/>
                    <a:p>
                      <a:pPr algn="ctr"/>
                      <a:r>
                        <a:rPr lang="nn-NO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</a:t>
                      </a:r>
                      <a:endParaRPr lang="nb-NO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Lofotfiske</a:t>
                      </a:r>
                    </a:p>
                    <a:p>
                      <a:pPr algn="l"/>
                      <a:r>
                        <a:rPr lang="nb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Fiske og fangst</a:t>
                      </a:r>
                    </a:p>
                  </a:txBody>
                  <a:tcPr marL="44450" marR="4445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563689"/>
                  </a:ext>
                </a:extLst>
              </a:tr>
              <a:tr h="625642">
                <a:tc>
                  <a:txBody>
                    <a:bodyPr/>
                    <a:lstStyle/>
                    <a:p>
                      <a:pPr algn="ctr"/>
                      <a:r>
                        <a:rPr lang="nn-NO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</a:t>
                      </a:r>
                      <a:endParaRPr lang="nb-NO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nn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Påskeferie</a:t>
                      </a:r>
                    </a:p>
                  </a:txBody>
                  <a:tcPr marL="44450" marR="4445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426821"/>
                  </a:ext>
                </a:extLst>
              </a:tr>
              <a:tr h="562722">
                <a:tc>
                  <a:txBody>
                    <a:bodyPr/>
                    <a:lstStyle/>
                    <a:p>
                      <a:pPr algn="ctr"/>
                      <a:r>
                        <a:rPr lang="nn-NO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</a:t>
                      </a:r>
                      <a:endParaRPr lang="nb-NO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n-NO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Linetur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n-NO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Naturbruk</a:t>
                      </a:r>
                    </a:p>
                  </a:txBody>
                  <a:tcPr marL="44450" marR="4445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32875"/>
                  </a:ext>
                </a:extLst>
              </a:tr>
              <a:tr h="652467">
                <a:tc>
                  <a:txBody>
                    <a:bodyPr/>
                    <a:lstStyle/>
                    <a:p>
                      <a:pPr algn="ctr"/>
                      <a:r>
                        <a:rPr lang="nn-NO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</a:t>
                      </a:r>
                      <a:endParaRPr lang="nb-NO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n-NO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Linetur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n-NO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naturbruk</a:t>
                      </a:r>
                      <a:endParaRPr lang="nb-NO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706259"/>
                  </a:ext>
                </a:extLst>
              </a:tr>
              <a:tr h="491512">
                <a:tc>
                  <a:txBody>
                    <a:bodyPr/>
                    <a:lstStyle/>
                    <a:p>
                      <a:pPr algn="ctr"/>
                      <a:r>
                        <a:rPr lang="nn-NO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</a:t>
                      </a:r>
                      <a:endParaRPr lang="nb-NO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nn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Linetur</a:t>
                      </a:r>
                    </a:p>
                    <a:p>
                      <a:pPr algn="l"/>
                      <a:r>
                        <a:rPr lang="nn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Fiske og fangst</a:t>
                      </a:r>
                      <a:endParaRPr lang="nb-NO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99065"/>
                  </a:ext>
                </a:extLst>
              </a:tr>
            </a:tbl>
          </a:graphicData>
        </a:graphic>
      </p:graphicFrame>
      <p:graphicFrame>
        <p:nvGraphicFramePr>
          <p:cNvPr id="2" name="Tabell 1">
            <a:extLst>
              <a:ext uri="{FF2B5EF4-FFF2-40B4-BE49-F238E27FC236}">
                <a16:creationId xmlns:a16="http://schemas.microsoft.com/office/drawing/2014/main" id="{B8334470-16BD-7D93-EB0D-EC10E52513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680856"/>
              </p:ext>
            </p:extLst>
          </p:nvPr>
        </p:nvGraphicFramePr>
        <p:xfrm>
          <a:off x="4408538" y="1813609"/>
          <a:ext cx="3374915" cy="40774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5598">
                  <a:extLst>
                    <a:ext uri="{9D8B030D-6E8A-4147-A177-3AD203B41FA5}">
                      <a16:colId xmlns:a16="http://schemas.microsoft.com/office/drawing/2014/main" val="382236776"/>
                    </a:ext>
                  </a:extLst>
                </a:gridCol>
                <a:gridCol w="2599317">
                  <a:extLst>
                    <a:ext uri="{9D8B030D-6E8A-4147-A177-3AD203B41FA5}">
                      <a16:colId xmlns:a16="http://schemas.microsoft.com/office/drawing/2014/main" val="1337511180"/>
                    </a:ext>
                  </a:extLst>
                </a:gridCol>
              </a:tblGrid>
              <a:tr h="312623">
                <a:tc>
                  <a:txBody>
                    <a:bodyPr/>
                    <a:lstStyle/>
                    <a:p>
                      <a:pPr algn="ctr"/>
                      <a:r>
                        <a:rPr lang="nn-NO" sz="2000" dirty="0">
                          <a:solidFill>
                            <a:schemeClr val="bg1"/>
                          </a:solidFill>
                          <a:effectLst/>
                        </a:rPr>
                        <a:t>Veke</a:t>
                      </a:r>
                      <a:endParaRPr lang="nb-NO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Forklaring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971980353"/>
                  </a:ext>
                </a:extLst>
              </a:tr>
              <a:tr h="255995">
                <a:tc>
                  <a:txBody>
                    <a:bodyPr/>
                    <a:lstStyle/>
                    <a:p>
                      <a:pPr algn="ctr"/>
                      <a:r>
                        <a:rPr lang="nn-NO" sz="12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b-NO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n-NO" sz="12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b-NO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886144"/>
                  </a:ext>
                </a:extLst>
              </a:tr>
              <a:tr h="575926">
                <a:tc>
                  <a:txBody>
                    <a:bodyPr/>
                    <a:lstStyle/>
                    <a:p>
                      <a:pPr algn="ctr"/>
                      <a:r>
                        <a:rPr lang="nn-NO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</a:t>
                      </a:r>
                      <a:endParaRPr lang="nb-NO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Linetur </a:t>
                      </a:r>
                    </a:p>
                    <a:p>
                      <a:pPr algn="l"/>
                      <a:r>
                        <a:rPr lang="nb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Naturbruk</a:t>
                      </a:r>
                      <a:endParaRPr lang="nb-NO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525361"/>
                  </a:ext>
                </a:extLst>
              </a:tr>
              <a:tr h="589547">
                <a:tc>
                  <a:txBody>
                    <a:bodyPr/>
                    <a:lstStyle/>
                    <a:p>
                      <a:pPr algn="ctr"/>
                      <a:r>
                        <a:rPr lang="nn-NO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</a:t>
                      </a:r>
                      <a:endParaRPr lang="nb-NO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Maritime klasser</a:t>
                      </a:r>
                    </a:p>
                    <a:p>
                      <a:pPr algn="l"/>
                      <a:r>
                        <a:rPr lang="nb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2MARA og 2MARB</a:t>
                      </a:r>
                    </a:p>
                  </a:txBody>
                  <a:tcPr marL="44450" marR="4445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237150"/>
                  </a:ext>
                </a:extLst>
              </a:tr>
              <a:tr h="553453">
                <a:tc>
                  <a:txBody>
                    <a:bodyPr/>
                    <a:lstStyle/>
                    <a:p>
                      <a:pPr algn="ctr"/>
                      <a:r>
                        <a:rPr lang="nn-NO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</a:t>
                      </a:r>
                      <a:endParaRPr lang="nb-NO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Maritime klasser</a:t>
                      </a:r>
                    </a:p>
                    <a:p>
                      <a:pPr algn="l"/>
                      <a:r>
                        <a:rPr lang="nb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2MARA og 2MARB</a:t>
                      </a:r>
                    </a:p>
                  </a:txBody>
                  <a:tcPr marL="44450" marR="4445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411825"/>
                  </a:ext>
                </a:extLst>
              </a:tr>
              <a:tr h="601579">
                <a:tc>
                  <a:txBody>
                    <a:bodyPr/>
                    <a:lstStyle/>
                    <a:p>
                      <a:pPr algn="ctr"/>
                      <a:r>
                        <a:rPr lang="nn-NO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</a:t>
                      </a:r>
                      <a:endParaRPr lang="nb-NO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Maritime klasser</a:t>
                      </a:r>
                    </a:p>
                    <a:p>
                      <a:pPr algn="l"/>
                      <a:r>
                        <a:rPr lang="nb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2MARA og 2MARB</a:t>
                      </a:r>
                    </a:p>
                  </a:txBody>
                  <a:tcPr marL="44450" marR="4445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563689"/>
                  </a:ext>
                </a:extLst>
              </a:tr>
              <a:tr h="625642">
                <a:tc>
                  <a:txBody>
                    <a:bodyPr/>
                    <a:lstStyle/>
                    <a:p>
                      <a:pPr algn="ctr"/>
                      <a:r>
                        <a:rPr lang="nn-NO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22</a:t>
                      </a:r>
                      <a:endParaRPr lang="nb-NO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Maritime klasser</a:t>
                      </a:r>
                    </a:p>
                    <a:p>
                      <a:pPr algn="l"/>
                      <a:r>
                        <a:rPr lang="nb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2MARA og 2MARB</a:t>
                      </a:r>
                      <a:endParaRPr lang="nn-NO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426821"/>
                  </a:ext>
                </a:extLst>
              </a:tr>
              <a:tr h="562722">
                <a:tc>
                  <a:txBody>
                    <a:bodyPr/>
                    <a:lstStyle/>
                    <a:p>
                      <a:pPr algn="ctr"/>
                      <a:r>
                        <a:rPr lang="nn-NO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23</a:t>
                      </a:r>
                      <a:endParaRPr lang="nb-NO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Maritime klasser</a:t>
                      </a:r>
                    </a:p>
                    <a:p>
                      <a:pPr algn="l"/>
                      <a:r>
                        <a:rPr lang="nb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2MARA og 2MARB</a:t>
                      </a:r>
                      <a:endParaRPr kumimoji="0" lang="nn-NO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328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62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ransport, fartøy, tekst, kjøretøy&#10;&#10;Automatisk generert beskrivelse">
            <a:extLst>
              <a:ext uri="{FF2B5EF4-FFF2-40B4-BE49-F238E27FC236}">
                <a16:creationId xmlns:a16="http://schemas.microsoft.com/office/drawing/2014/main" id="{69E6727E-5507-E29D-81E9-C374511C4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80" y="891281"/>
            <a:ext cx="6825163" cy="5593496"/>
          </a:xfrm>
          <a:prstGeom prst="rect">
            <a:avLst/>
          </a:prstGeom>
        </p:spPr>
      </p:pic>
      <p:pic>
        <p:nvPicPr>
          <p:cNvPr id="7" name="Bilde 6" descr="Et bilde som inneholder transport, fartøy, tekst, kjøretøy&#10;&#10;Automatisk generert beskrivelse">
            <a:extLst>
              <a:ext uri="{FF2B5EF4-FFF2-40B4-BE49-F238E27FC236}">
                <a16:creationId xmlns:a16="http://schemas.microsoft.com/office/drawing/2014/main" id="{BA7B9C94-9D10-2AC3-69C5-729F71438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214" y="0"/>
            <a:ext cx="6912429" cy="6858000"/>
          </a:xfrm>
          <a:prstGeom prst="rect">
            <a:avLst/>
          </a:prstGeom>
        </p:spPr>
      </p:pic>
      <p:pic>
        <p:nvPicPr>
          <p:cNvPr id="4" name="Bilde 3" descr="Et bilde som inneholder tekst, skip, utendørs, fartøy&#10;&#10;Automatisk generert beskrivelse">
            <a:extLst>
              <a:ext uri="{FF2B5EF4-FFF2-40B4-BE49-F238E27FC236}">
                <a16:creationId xmlns:a16="http://schemas.microsoft.com/office/drawing/2014/main" id="{48103C61-2AC8-268A-2AFD-1F8C32F5D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575" y="-180473"/>
            <a:ext cx="7374491" cy="689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8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kart, tekst, atlas&#10;&#10;Automatisk generert beskrivelse">
            <a:extLst>
              <a:ext uri="{FF2B5EF4-FFF2-40B4-BE49-F238E27FC236}">
                <a16:creationId xmlns:a16="http://schemas.microsoft.com/office/drawing/2014/main" id="{3009DF5C-632D-7A0E-7732-670F1E1980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4"/>
          <a:stretch/>
        </p:blipFill>
        <p:spPr>
          <a:xfrm>
            <a:off x="120650" y="1510301"/>
            <a:ext cx="11950700" cy="4663216"/>
          </a:xfrm>
          <a:prstGeom prst="rect">
            <a:avLst/>
          </a:prstGeom>
          <a:noFill/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981F9097-F110-F4B4-95F8-DC229F775354}"/>
              </a:ext>
            </a:extLst>
          </p:cNvPr>
          <p:cNvSpPr txBox="1"/>
          <p:nvPr/>
        </p:nvSpPr>
        <p:spPr>
          <a:xfrm>
            <a:off x="4524053" y="3841909"/>
            <a:ext cx="3315128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2800" b="1" dirty="0">
                <a:solidFill>
                  <a:schemeClr val="bg1"/>
                </a:solidFill>
              </a:rPr>
              <a:t>Ca. 2 timer transport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23150ECD-F438-9CC8-4CBD-18011EC1CF38}"/>
              </a:ext>
            </a:extLst>
          </p:cNvPr>
          <p:cNvSpPr txBox="1"/>
          <p:nvPr/>
        </p:nvSpPr>
        <p:spPr>
          <a:xfrm>
            <a:off x="8358115" y="2718962"/>
            <a:ext cx="3492989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2800" b="1" dirty="0">
                <a:solidFill>
                  <a:schemeClr val="bg1"/>
                </a:solidFill>
              </a:rPr>
              <a:t>Norwegian hydrogen</a:t>
            </a:r>
          </a:p>
        </p:txBody>
      </p:sp>
    </p:spTree>
    <p:extLst>
      <p:ext uri="{BB962C8B-B14F-4D97-AF65-F5344CB8AC3E}">
        <p14:creationId xmlns:p14="http://schemas.microsoft.com/office/powerpoint/2010/main" val="2539194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37F9F5D4-FC02-72CE-E17A-4E95B413F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85" y="1721570"/>
            <a:ext cx="5483611" cy="3846712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150E26A1-77B9-1F9E-494D-D9FC90F00428}"/>
              </a:ext>
            </a:extLst>
          </p:cNvPr>
          <p:cNvSpPr txBox="1"/>
          <p:nvPr/>
        </p:nvSpPr>
        <p:spPr>
          <a:xfrm>
            <a:off x="1002246" y="5698121"/>
            <a:ext cx="2129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340 KW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436823A-9088-4F16-CE6A-42977890D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213" y="2358096"/>
            <a:ext cx="5290159" cy="321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244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A232DFBC-ABCB-22B4-B8D6-76F8E23A5659}"/>
              </a:ext>
            </a:extLst>
          </p:cNvPr>
          <p:cNvSpPr/>
          <p:nvPr/>
        </p:nvSpPr>
        <p:spPr>
          <a:xfrm>
            <a:off x="1554794" y="1698496"/>
            <a:ext cx="5791200" cy="4354286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10AAB2E-D78A-BEF0-A433-8C4EF8185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079979"/>
          </a:xfrm>
        </p:spPr>
        <p:txBody>
          <a:bodyPr/>
          <a:lstStyle/>
          <a:p>
            <a:r>
              <a:rPr lang="nb-NO" dirty="0"/>
              <a:t>Erfaring så langt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7C21C83-E716-8CDB-8344-8C81EF244AF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48459" y="1907107"/>
            <a:ext cx="10363826" cy="4145675"/>
          </a:xfrm>
        </p:spPr>
        <p:txBody>
          <a:bodyPr>
            <a:normAutofit/>
          </a:bodyPr>
          <a:lstStyle/>
          <a:p>
            <a:r>
              <a:rPr lang="nn-NO" sz="3000" dirty="0"/>
              <a:t>Bemanning og tal på elevar</a:t>
            </a:r>
          </a:p>
          <a:p>
            <a:r>
              <a:rPr lang="nn-NO" sz="3000" dirty="0"/>
              <a:t>Brukarane – tidlegare involvering</a:t>
            </a:r>
          </a:p>
          <a:p>
            <a:r>
              <a:rPr lang="nn-NO" sz="3000" dirty="0"/>
              <a:t>Ny driftsorganisasjon</a:t>
            </a:r>
          </a:p>
          <a:p>
            <a:r>
              <a:rPr lang="nn-NO" sz="3000" dirty="0"/>
              <a:t>Lite tid på «papirarbeid» og klargjering</a:t>
            </a:r>
          </a:p>
          <a:p>
            <a:r>
              <a:rPr lang="nn-NO" sz="3000" dirty="0"/>
              <a:t>Skrive reklamasjonar</a:t>
            </a:r>
          </a:p>
          <a:p>
            <a:endParaRPr lang="nn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56835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Plassholder for innhold 4">
            <a:extLst>
              <a:ext uri="{FF2B5EF4-FFF2-40B4-BE49-F238E27FC236}">
                <a16:creationId xmlns:a16="http://schemas.microsoft.com/office/drawing/2014/main" id="{22C377B6-3F06-76AA-3D5E-4AD7B1CF2C86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093391202"/>
              </p:ext>
            </p:extLst>
          </p:nvPr>
        </p:nvGraphicFramePr>
        <p:xfrm>
          <a:off x="384566" y="1323319"/>
          <a:ext cx="4762500" cy="4578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Bilde 10">
            <a:extLst>
              <a:ext uri="{FF2B5EF4-FFF2-40B4-BE49-F238E27FC236}">
                <a16:creationId xmlns:a16="http://schemas.microsoft.com/office/drawing/2014/main" id="{5A10B204-D90C-7CEF-4606-0AAE727ECF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6683" y="1825680"/>
            <a:ext cx="6329951" cy="4076488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18FF7AAD-02EE-9792-501D-365F1D2FC581}"/>
              </a:ext>
            </a:extLst>
          </p:cNvPr>
          <p:cNvSpPr txBox="1"/>
          <p:nvPr/>
        </p:nvSpPr>
        <p:spPr>
          <a:xfrm>
            <a:off x="7595616" y="5902168"/>
            <a:ext cx="3102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Foto: Fjordenes Tidende</a:t>
            </a:r>
          </a:p>
        </p:txBody>
      </p:sp>
    </p:spTree>
    <p:extLst>
      <p:ext uri="{BB962C8B-B14F-4D97-AF65-F5344CB8AC3E}">
        <p14:creationId xmlns:p14="http://schemas.microsoft.com/office/powerpoint/2010/main" val="560886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Rett linje 84">
            <a:extLst>
              <a:ext uri="{FF2B5EF4-FFF2-40B4-BE49-F238E27FC236}">
                <a16:creationId xmlns:a16="http://schemas.microsoft.com/office/drawing/2014/main" id="{36469459-36D9-4EA4-5F14-D8DEDD80B226}"/>
              </a:ext>
            </a:extLst>
          </p:cNvPr>
          <p:cNvCxnSpPr>
            <a:cxnSpLocks/>
            <a:stCxn id="79" idx="6"/>
          </p:cNvCxnSpPr>
          <p:nvPr/>
        </p:nvCxnSpPr>
        <p:spPr>
          <a:xfrm>
            <a:off x="11236786" y="3542232"/>
            <a:ext cx="95521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ett linje 58">
            <a:extLst>
              <a:ext uri="{FF2B5EF4-FFF2-40B4-BE49-F238E27FC236}">
                <a16:creationId xmlns:a16="http://schemas.microsoft.com/office/drawing/2014/main" id="{EA744DB2-8E97-A7BE-0202-DD52C81F0AC4}"/>
              </a:ext>
            </a:extLst>
          </p:cNvPr>
          <p:cNvCxnSpPr>
            <a:cxnSpLocks/>
            <a:stCxn id="54" idx="2"/>
            <a:endCxn id="79" idx="2"/>
          </p:cNvCxnSpPr>
          <p:nvPr/>
        </p:nvCxnSpPr>
        <p:spPr>
          <a:xfrm flipV="1">
            <a:off x="9584041" y="3542232"/>
            <a:ext cx="1434978" cy="54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ett linje 52">
            <a:extLst>
              <a:ext uri="{FF2B5EF4-FFF2-40B4-BE49-F238E27FC236}">
                <a16:creationId xmlns:a16="http://schemas.microsoft.com/office/drawing/2014/main" id="{5FDB5F11-1E3B-7E5E-58A9-45A71564433B}"/>
              </a:ext>
            </a:extLst>
          </p:cNvPr>
          <p:cNvCxnSpPr>
            <a:cxnSpLocks/>
            <a:stCxn id="48" idx="6"/>
            <a:endCxn id="54" idx="6"/>
          </p:cNvCxnSpPr>
          <p:nvPr/>
        </p:nvCxnSpPr>
        <p:spPr>
          <a:xfrm flipV="1">
            <a:off x="7855099" y="3547672"/>
            <a:ext cx="1511175" cy="53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tt linje 46">
            <a:extLst>
              <a:ext uri="{FF2B5EF4-FFF2-40B4-BE49-F238E27FC236}">
                <a16:creationId xmlns:a16="http://schemas.microsoft.com/office/drawing/2014/main" id="{F3B16567-345A-52B3-F7F7-B26628A3DC07}"/>
              </a:ext>
            </a:extLst>
          </p:cNvPr>
          <p:cNvCxnSpPr>
            <a:cxnSpLocks/>
            <a:stCxn id="38" idx="2"/>
            <a:endCxn id="48" idx="2"/>
          </p:cNvCxnSpPr>
          <p:nvPr/>
        </p:nvCxnSpPr>
        <p:spPr>
          <a:xfrm flipV="1">
            <a:off x="6189657" y="3553042"/>
            <a:ext cx="1447675" cy="225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tt linje 45">
            <a:extLst>
              <a:ext uri="{FF2B5EF4-FFF2-40B4-BE49-F238E27FC236}">
                <a16:creationId xmlns:a16="http://schemas.microsoft.com/office/drawing/2014/main" id="{FD5031E1-2078-1F8A-E583-C37607892960}"/>
              </a:ext>
            </a:extLst>
          </p:cNvPr>
          <p:cNvCxnSpPr>
            <a:cxnSpLocks/>
            <a:stCxn id="31" idx="6"/>
            <a:endCxn id="38" idx="6"/>
          </p:cNvCxnSpPr>
          <p:nvPr/>
        </p:nvCxnSpPr>
        <p:spPr>
          <a:xfrm>
            <a:off x="4511515" y="3553437"/>
            <a:ext cx="1460375" cy="18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ett linje 44">
            <a:extLst>
              <a:ext uri="{FF2B5EF4-FFF2-40B4-BE49-F238E27FC236}">
                <a16:creationId xmlns:a16="http://schemas.microsoft.com/office/drawing/2014/main" id="{AB55D443-FC91-7917-16FB-0F23536D4274}"/>
              </a:ext>
            </a:extLst>
          </p:cNvPr>
          <p:cNvCxnSpPr>
            <a:cxnSpLocks/>
            <a:stCxn id="24" idx="2"/>
            <a:endCxn id="31" idx="2"/>
          </p:cNvCxnSpPr>
          <p:nvPr/>
        </p:nvCxnSpPr>
        <p:spPr>
          <a:xfrm flipV="1">
            <a:off x="2795273" y="3553437"/>
            <a:ext cx="1498475" cy="38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ett linje 43">
            <a:extLst>
              <a:ext uri="{FF2B5EF4-FFF2-40B4-BE49-F238E27FC236}">
                <a16:creationId xmlns:a16="http://schemas.microsoft.com/office/drawing/2014/main" id="{D9404016-5B0E-BE0B-B74A-232298EE71FC}"/>
              </a:ext>
            </a:extLst>
          </p:cNvPr>
          <p:cNvCxnSpPr>
            <a:cxnSpLocks/>
            <a:stCxn id="6" idx="6"/>
            <a:endCxn id="24" idx="6"/>
          </p:cNvCxnSpPr>
          <p:nvPr/>
        </p:nvCxnSpPr>
        <p:spPr>
          <a:xfrm flipV="1">
            <a:off x="1204877" y="3553820"/>
            <a:ext cx="1372629" cy="12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tt linje 4">
            <a:extLst>
              <a:ext uri="{FF2B5EF4-FFF2-40B4-BE49-F238E27FC236}">
                <a16:creationId xmlns:a16="http://schemas.microsoft.com/office/drawing/2014/main" id="{EA314B8E-6CE8-F1E7-3F31-27C4C5AAA3AA}"/>
              </a:ext>
            </a:extLst>
          </p:cNvPr>
          <p:cNvCxnSpPr>
            <a:cxnSpLocks/>
            <a:endCxn id="6" idx="2"/>
          </p:cNvCxnSpPr>
          <p:nvPr/>
        </p:nvCxnSpPr>
        <p:spPr>
          <a:xfrm>
            <a:off x="0" y="3551969"/>
            <a:ext cx="987701" cy="30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B4C573F2-EBF3-4D58-B646-C97810EC4A19}"/>
              </a:ext>
            </a:extLst>
          </p:cNvPr>
          <p:cNvSpPr/>
          <p:nvPr/>
        </p:nvSpPr>
        <p:spPr>
          <a:xfrm>
            <a:off x="987701" y="3446469"/>
            <a:ext cx="217176" cy="21717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A0BFED9-0D3C-1D70-3BB5-9EA1A0C3AB62}"/>
              </a:ext>
            </a:extLst>
          </p:cNvPr>
          <p:cNvSpPr/>
          <p:nvPr/>
        </p:nvSpPr>
        <p:spPr>
          <a:xfrm>
            <a:off x="879785" y="3338554"/>
            <a:ext cx="432485" cy="432485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E8A4B60-37D6-C71C-6AD6-3FEF1DDB6184}"/>
              </a:ext>
            </a:extLst>
          </p:cNvPr>
          <p:cNvSpPr/>
          <p:nvPr/>
        </p:nvSpPr>
        <p:spPr>
          <a:xfrm>
            <a:off x="780348" y="3239117"/>
            <a:ext cx="631881" cy="63188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6350B54F-F288-0756-2133-3BCB87C93121}"/>
              </a:ext>
            </a:extLst>
          </p:cNvPr>
          <p:cNvCxnSpPr>
            <a:stCxn id="8" idx="4"/>
          </p:cNvCxnSpPr>
          <p:nvPr/>
        </p:nvCxnSpPr>
        <p:spPr>
          <a:xfrm flipH="1">
            <a:off x="1096288" y="3870998"/>
            <a:ext cx="1" cy="8074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12A82EF3-57DE-B3E4-16D8-53C7168FB475}"/>
              </a:ext>
            </a:extLst>
          </p:cNvPr>
          <p:cNvSpPr/>
          <p:nvPr/>
        </p:nvSpPr>
        <p:spPr>
          <a:xfrm>
            <a:off x="1016720" y="4575620"/>
            <a:ext cx="170747" cy="170747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2528D19F-43E4-7380-9303-E54529FC79B4}"/>
              </a:ext>
            </a:extLst>
          </p:cNvPr>
          <p:cNvSpPr txBox="1"/>
          <p:nvPr/>
        </p:nvSpPr>
        <p:spPr>
          <a:xfrm>
            <a:off x="589063" y="2465855"/>
            <a:ext cx="97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chemeClr val="accent1"/>
                </a:solidFill>
              </a:rPr>
              <a:t>2002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642AE781-BC63-C2D9-B69E-1FBEFF40D6B4}"/>
              </a:ext>
            </a:extLst>
          </p:cNvPr>
          <p:cNvSpPr/>
          <p:nvPr/>
        </p:nvSpPr>
        <p:spPr>
          <a:xfrm rot="10800000">
            <a:off x="9366274" y="3439001"/>
            <a:ext cx="217767" cy="21734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5E3719AA-C9F6-AEDA-A1E5-89EE9EE3FC91}"/>
              </a:ext>
            </a:extLst>
          </p:cNvPr>
          <p:cNvSpPr/>
          <p:nvPr/>
        </p:nvSpPr>
        <p:spPr>
          <a:xfrm rot="10800000">
            <a:off x="9267765" y="3331003"/>
            <a:ext cx="433661" cy="4328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3719FCFA-DE3C-88BD-4E56-92E9B3C64457}"/>
              </a:ext>
            </a:extLst>
          </p:cNvPr>
          <p:cNvSpPr/>
          <p:nvPr/>
        </p:nvSpPr>
        <p:spPr>
          <a:xfrm rot="10800000">
            <a:off x="9158358" y="3231490"/>
            <a:ext cx="633600" cy="63236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57" name="Rett linje 56">
            <a:extLst>
              <a:ext uri="{FF2B5EF4-FFF2-40B4-BE49-F238E27FC236}">
                <a16:creationId xmlns:a16="http://schemas.microsoft.com/office/drawing/2014/main" id="{AE5B9FB8-ECD2-0E6A-C5B5-6603BA1DDBAE}"/>
              </a:ext>
            </a:extLst>
          </p:cNvPr>
          <p:cNvCxnSpPr>
            <a:stCxn id="56" idx="4"/>
          </p:cNvCxnSpPr>
          <p:nvPr/>
        </p:nvCxnSpPr>
        <p:spPr>
          <a:xfrm flipV="1">
            <a:off x="9475158" y="2423468"/>
            <a:ext cx="0" cy="8080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Ellipse 57">
            <a:extLst>
              <a:ext uri="{FF2B5EF4-FFF2-40B4-BE49-F238E27FC236}">
                <a16:creationId xmlns:a16="http://schemas.microsoft.com/office/drawing/2014/main" id="{387138C6-051A-55AA-C030-C45369A4014C}"/>
              </a:ext>
            </a:extLst>
          </p:cNvPr>
          <p:cNvSpPr/>
          <p:nvPr/>
        </p:nvSpPr>
        <p:spPr>
          <a:xfrm rot="10800000">
            <a:off x="9383732" y="2355453"/>
            <a:ext cx="171211" cy="17087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406C05C-3D96-4BDE-64A2-E254D56E0818}"/>
              </a:ext>
            </a:extLst>
          </p:cNvPr>
          <p:cNvSpPr/>
          <p:nvPr/>
        </p:nvSpPr>
        <p:spPr>
          <a:xfrm rot="10800000">
            <a:off x="2577506" y="3445149"/>
            <a:ext cx="217767" cy="21734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526F067-782C-8766-BF06-A2190C0AE64D}"/>
              </a:ext>
            </a:extLst>
          </p:cNvPr>
          <p:cNvSpPr/>
          <p:nvPr/>
        </p:nvSpPr>
        <p:spPr>
          <a:xfrm rot="10800000">
            <a:off x="2469560" y="3337413"/>
            <a:ext cx="433661" cy="432815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64BA068A-BF6D-DF59-2BFB-58EF4ABA114A}"/>
              </a:ext>
            </a:extLst>
          </p:cNvPr>
          <p:cNvSpPr/>
          <p:nvPr/>
        </p:nvSpPr>
        <p:spPr>
          <a:xfrm rot="10800000">
            <a:off x="2369590" y="3237638"/>
            <a:ext cx="633600" cy="63236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27" name="Rett linje 26">
            <a:extLst>
              <a:ext uri="{FF2B5EF4-FFF2-40B4-BE49-F238E27FC236}">
                <a16:creationId xmlns:a16="http://schemas.microsoft.com/office/drawing/2014/main" id="{2CBD2795-C75E-4A6C-A0C7-CFF4FF53D33B}"/>
              </a:ext>
            </a:extLst>
          </p:cNvPr>
          <p:cNvCxnSpPr>
            <a:stCxn id="26" idx="4"/>
          </p:cNvCxnSpPr>
          <p:nvPr/>
        </p:nvCxnSpPr>
        <p:spPr>
          <a:xfrm flipV="1">
            <a:off x="2686390" y="2429617"/>
            <a:ext cx="0" cy="80802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D1E35EDC-DD69-06B9-AA1F-8DB63447E16B}"/>
              </a:ext>
            </a:extLst>
          </p:cNvPr>
          <p:cNvSpPr/>
          <p:nvPr/>
        </p:nvSpPr>
        <p:spPr>
          <a:xfrm rot="10800000">
            <a:off x="2594961" y="2361602"/>
            <a:ext cx="171211" cy="17087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4" name="TekstSylinder 63">
            <a:extLst>
              <a:ext uri="{FF2B5EF4-FFF2-40B4-BE49-F238E27FC236}">
                <a16:creationId xmlns:a16="http://schemas.microsoft.com/office/drawing/2014/main" id="{2078BB1B-DAA0-6363-D054-CF03766964E5}"/>
              </a:ext>
            </a:extLst>
          </p:cNvPr>
          <p:cNvSpPr txBox="1"/>
          <p:nvPr/>
        </p:nvSpPr>
        <p:spPr>
          <a:xfrm>
            <a:off x="2214562" y="4098654"/>
            <a:ext cx="97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rgbClr val="FFFF00"/>
                </a:solidFill>
              </a:rPr>
              <a:t>2015</a:t>
            </a:r>
          </a:p>
        </p:txBody>
      </p:sp>
      <p:sp>
        <p:nvSpPr>
          <p:cNvPr id="73" name="TekstSylinder 72">
            <a:extLst>
              <a:ext uri="{FF2B5EF4-FFF2-40B4-BE49-F238E27FC236}">
                <a16:creationId xmlns:a16="http://schemas.microsoft.com/office/drawing/2014/main" id="{ED65D5A5-CDD9-C46C-0716-A6727358E668}"/>
              </a:ext>
            </a:extLst>
          </p:cNvPr>
          <p:cNvSpPr txBox="1"/>
          <p:nvPr/>
        </p:nvSpPr>
        <p:spPr>
          <a:xfrm>
            <a:off x="476329" y="5196502"/>
            <a:ext cx="11480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000" dirty="0"/>
              <a:t>Røyrbuen</a:t>
            </a:r>
          </a:p>
          <a:p>
            <a:pPr algn="ctr"/>
            <a:r>
              <a:rPr lang="nb-NO" sz="2000" dirty="0"/>
              <a:t>Innkjøpt </a:t>
            </a:r>
          </a:p>
          <a:p>
            <a:pPr algn="ctr"/>
            <a:r>
              <a:rPr lang="nb-NO" sz="2000" dirty="0"/>
              <a:t>(1974)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88745ADD-2C54-62E2-0A4E-2C919F20DCA5}"/>
              </a:ext>
            </a:extLst>
          </p:cNvPr>
          <p:cNvSpPr/>
          <p:nvPr/>
        </p:nvSpPr>
        <p:spPr>
          <a:xfrm>
            <a:off x="4293748" y="3444766"/>
            <a:ext cx="217767" cy="2173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50AA9627-9714-99CF-3BAD-CDA2DC0C35F3}"/>
              </a:ext>
            </a:extLst>
          </p:cNvPr>
          <p:cNvSpPr/>
          <p:nvPr/>
        </p:nvSpPr>
        <p:spPr>
          <a:xfrm>
            <a:off x="4185801" y="3342651"/>
            <a:ext cx="433661" cy="4328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C137DB30-FF42-6A1D-B341-E64582DC5AF1}"/>
              </a:ext>
            </a:extLst>
          </p:cNvPr>
          <p:cNvSpPr/>
          <p:nvPr/>
        </p:nvSpPr>
        <p:spPr>
          <a:xfrm>
            <a:off x="4085832" y="3242877"/>
            <a:ext cx="633600" cy="63236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34" name="Rett linje 33">
            <a:extLst>
              <a:ext uri="{FF2B5EF4-FFF2-40B4-BE49-F238E27FC236}">
                <a16:creationId xmlns:a16="http://schemas.microsoft.com/office/drawing/2014/main" id="{8C92B4B3-5BDA-E38B-F88A-2781A2315C53}"/>
              </a:ext>
            </a:extLst>
          </p:cNvPr>
          <p:cNvCxnSpPr>
            <a:stCxn id="33" idx="4"/>
          </p:cNvCxnSpPr>
          <p:nvPr/>
        </p:nvCxnSpPr>
        <p:spPr>
          <a:xfrm flipH="1">
            <a:off x="4402632" y="3875240"/>
            <a:ext cx="1" cy="8080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5A01918C-0A68-B754-FA52-2C662652FC7D}"/>
              </a:ext>
            </a:extLst>
          </p:cNvPr>
          <p:cNvSpPr/>
          <p:nvPr/>
        </p:nvSpPr>
        <p:spPr>
          <a:xfrm>
            <a:off x="4313409" y="4580400"/>
            <a:ext cx="171211" cy="17087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3" name="TekstSylinder 62">
            <a:extLst>
              <a:ext uri="{FF2B5EF4-FFF2-40B4-BE49-F238E27FC236}">
                <a16:creationId xmlns:a16="http://schemas.microsoft.com/office/drawing/2014/main" id="{9C482CA9-DE18-41F5-61C3-33E44EC886A4}"/>
              </a:ext>
            </a:extLst>
          </p:cNvPr>
          <p:cNvSpPr txBox="1"/>
          <p:nvPr/>
        </p:nvSpPr>
        <p:spPr>
          <a:xfrm>
            <a:off x="3884153" y="2465855"/>
            <a:ext cx="97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rgbClr val="FF0000"/>
                </a:solidFill>
              </a:rPr>
              <a:t>2019</a:t>
            </a:r>
          </a:p>
        </p:txBody>
      </p:sp>
      <p:sp>
        <p:nvSpPr>
          <p:cNvPr id="74" name="TekstSylinder 73">
            <a:extLst>
              <a:ext uri="{FF2B5EF4-FFF2-40B4-BE49-F238E27FC236}">
                <a16:creationId xmlns:a16="http://schemas.microsoft.com/office/drawing/2014/main" id="{6FEE5086-DF71-F909-3F13-2BAF3501431A}"/>
              </a:ext>
            </a:extLst>
          </p:cNvPr>
          <p:cNvSpPr txBox="1"/>
          <p:nvPr/>
        </p:nvSpPr>
        <p:spPr>
          <a:xfrm>
            <a:off x="2026988" y="993360"/>
            <a:ext cx="13071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000" dirty="0"/>
              <a:t>Forprosjekt</a:t>
            </a:r>
          </a:p>
          <a:p>
            <a:pPr algn="ctr"/>
            <a:r>
              <a:rPr lang="nb-NO" sz="2000" dirty="0"/>
              <a:t>Skulebas </a:t>
            </a:r>
          </a:p>
          <a:p>
            <a:pPr algn="ctr"/>
            <a:r>
              <a:rPr lang="nb-NO" sz="2000" dirty="0"/>
              <a:t>starta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8438F248-DD44-54C4-0F03-4C11F5E3A5F6}"/>
              </a:ext>
            </a:extLst>
          </p:cNvPr>
          <p:cNvSpPr/>
          <p:nvPr/>
        </p:nvSpPr>
        <p:spPr>
          <a:xfrm rot="10800000">
            <a:off x="5971890" y="3447302"/>
            <a:ext cx="217767" cy="2159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AB5A865B-2CEC-982D-5566-60A76C9A0C55}"/>
              </a:ext>
            </a:extLst>
          </p:cNvPr>
          <p:cNvSpPr/>
          <p:nvPr/>
        </p:nvSpPr>
        <p:spPr>
          <a:xfrm rot="10800000">
            <a:off x="5863944" y="3349595"/>
            <a:ext cx="433661" cy="430129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B28F1055-5A6C-308F-3FAE-83362176FE52}"/>
              </a:ext>
            </a:extLst>
          </p:cNvPr>
          <p:cNvSpPr/>
          <p:nvPr/>
        </p:nvSpPr>
        <p:spPr>
          <a:xfrm rot="10800000">
            <a:off x="5763974" y="3250439"/>
            <a:ext cx="633600" cy="62843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41" name="Rett linje 40">
            <a:extLst>
              <a:ext uri="{FF2B5EF4-FFF2-40B4-BE49-F238E27FC236}">
                <a16:creationId xmlns:a16="http://schemas.microsoft.com/office/drawing/2014/main" id="{F80F1D31-07FD-C190-7CE0-AE00DC9DE920}"/>
              </a:ext>
            </a:extLst>
          </p:cNvPr>
          <p:cNvCxnSpPr>
            <a:stCxn id="40" idx="4"/>
          </p:cNvCxnSpPr>
          <p:nvPr/>
        </p:nvCxnSpPr>
        <p:spPr>
          <a:xfrm flipV="1">
            <a:off x="6080774" y="2447431"/>
            <a:ext cx="0" cy="8030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e 41">
            <a:extLst>
              <a:ext uri="{FF2B5EF4-FFF2-40B4-BE49-F238E27FC236}">
                <a16:creationId xmlns:a16="http://schemas.microsoft.com/office/drawing/2014/main" id="{4D19D982-ACFF-1603-FBFD-3698C83ABF2F}"/>
              </a:ext>
            </a:extLst>
          </p:cNvPr>
          <p:cNvSpPr/>
          <p:nvPr/>
        </p:nvSpPr>
        <p:spPr>
          <a:xfrm rot="10800000">
            <a:off x="5989348" y="2370478"/>
            <a:ext cx="171211" cy="1698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5" name="TekstSylinder 64">
            <a:extLst>
              <a:ext uri="{FF2B5EF4-FFF2-40B4-BE49-F238E27FC236}">
                <a16:creationId xmlns:a16="http://schemas.microsoft.com/office/drawing/2014/main" id="{6A7FE606-713C-2ADD-3B17-87D40822513C}"/>
              </a:ext>
            </a:extLst>
          </p:cNvPr>
          <p:cNvSpPr txBox="1"/>
          <p:nvPr/>
        </p:nvSpPr>
        <p:spPr>
          <a:xfrm>
            <a:off x="5565642" y="4098654"/>
            <a:ext cx="97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chemeClr val="accent1"/>
                </a:solidFill>
              </a:rPr>
              <a:t>2020</a:t>
            </a:r>
          </a:p>
        </p:txBody>
      </p:sp>
      <p:sp>
        <p:nvSpPr>
          <p:cNvPr id="75" name="TekstSylinder 74">
            <a:extLst>
              <a:ext uri="{FF2B5EF4-FFF2-40B4-BE49-F238E27FC236}">
                <a16:creationId xmlns:a16="http://schemas.microsoft.com/office/drawing/2014/main" id="{1A7A6278-CB86-3218-E9EE-B6611DB4AE56}"/>
              </a:ext>
            </a:extLst>
          </p:cNvPr>
          <p:cNvSpPr txBox="1"/>
          <p:nvPr/>
        </p:nvSpPr>
        <p:spPr>
          <a:xfrm>
            <a:off x="3776624" y="5236039"/>
            <a:ext cx="11244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000" dirty="0"/>
              <a:t>100 mill.</a:t>
            </a:r>
          </a:p>
          <a:p>
            <a:pPr algn="ctr"/>
            <a:r>
              <a:rPr lang="nb-NO" sz="2000" dirty="0"/>
              <a:t>løyvd </a:t>
            </a:r>
            <a:r>
              <a:rPr lang="nb-NO" sz="2000" dirty="0" err="1"/>
              <a:t>frå</a:t>
            </a:r>
            <a:endParaRPr lang="nb-NO" sz="2000" dirty="0"/>
          </a:p>
          <a:p>
            <a:pPr algn="ctr"/>
            <a:r>
              <a:rPr lang="nb-NO" sz="2000" dirty="0"/>
              <a:t>fylket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8E306FF3-1283-0348-92A5-F273CC7863F9}"/>
              </a:ext>
            </a:extLst>
          </p:cNvPr>
          <p:cNvSpPr/>
          <p:nvPr/>
        </p:nvSpPr>
        <p:spPr>
          <a:xfrm>
            <a:off x="7637332" y="3444371"/>
            <a:ext cx="217767" cy="2173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4EADC626-6298-B734-C214-D510F94A035F}"/>
              </a:ext>
            </a:extLst>
          </p:cNvPr>
          <p:cNvSpPr/>
          <p:nvPr/>
        </p:nvSpPr>
        <p:spPr>
          <a:xfrm>
            <a:off x="7529385" y="3342256"/>
            <a:ext cx="433661" cy="43281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6760444D-5AB0-CE27-B25A-6B357A08AF4F}"/>
              </a:ext>
            </a:extLst>
          </p:cNvPr>
          <p:cNvSpPr/>
          <p:nvPr/>
        </p:nvSpPr>
        <p:spPr>
          <a:xfrm>
            <a:off x="7429416" y="3242482"/>
            <a:ext cx="633600" cy="63236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51" name="Rett linje 50">
            <a:extLst>
              <a:ext uri="{FF2B5EF4-FFF2-40B4-BE49-F238E27FC236}">
                <a16:creationId xmlns:a16="http://schemas.microsoft.com/office/drawing/2014/main" id="{F4DF7FF6-A662-9D86-DA61-7E947F1B7E36}"/>
              </a:ext>
            </a:extLst>
          </p:cNvPr>
          <p:cNvCxnSpPr>
            <a:stCxn id="50" idx="4"/>
          </p:cNvCxnSpPr>
          <p:nvPr/>
        </p:nvCxnSpPr>
        <p:spPr>
          <a:xfrm flipH="1">
            <a:off x="7746216" y="3874845"/>
            <a:ext cx="1" cy="8080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29ED6F4D-7A15-F7D0-1479-99B7AEEF971A}"/>
              </a:ext>
            </a:extLst>
          </p:cNvPr>
          <p:cNvSpPr/>
          <p:nvPr/>
        </p:nvSpPr>
        <p:spPr>
          <a:xfrm>
            <a:off x="7666431" y="4580005"/>
            <a:ext cx="171211" cy="17087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6" name="TekstSylinder 75">
            <a:extLst>
              <a:ext uri="{FF2B5EF4-FFF2-40B4-BE49-F238E27FC236}">
                <a16:creationId xmlns:a16="http://schemas.microsoft.com/office/drawing/2014/main" id="{62F468DC-9FD5-0B1D-BAC6-D4CF07508DA0}"/>
              </a:ext>
            </a:extLst>
          </p:cNvPr>
          <p:cNvSpPr txBox="1"/>
          <p:nvPr/>
        </p:nvSpPr>
        <p:spPr>
          <a:xfrm>
            <a:off x="6950805" y="5238138"/>
            <a:ext cx="15908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000" dirty="0"/>
              <a:t>Nytt vedtak</a:t>
            </a:r>
          </a:p>
          <a:p>
            <a:pPr algn="ctr"/>
            <a:r>
              <a:rPr lang="nb-NO" sz="2000" dirty="0" err="1"/>
              <a:t>frå</a:t>
            </a:r>
            <a:r>
              <a:rPr lang="nb-NO" sz="2000" dirty="0"/>
              <a:t> fylket –</a:t>
            </a:r>
          </a:p>
          <a:p>
            <a:pPr algn="ctr"/>
            <a:r>
              <a:rPr lang="nb-NO" sz="2000" dirty="0"/>
              <a:t>mindre fartøy</a:t>
            </a:r>
          </a:p>
          <a:p>
            <a:pPr algn="ctr"/>
            <a:r>
              <a:rPr lang="nb-NO" sz="2000" dirty="0"/>
              <a:t>110 mill.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58B8728E-B459-6AC0-FC14-8D51305EF7B7}"/>
              </a:ext>
            </a:extLst>
          </p:cNvPr>
          <p:cNvSpPr/>
          <p:nvPr/>
        </p:nvSpPr>
        <p:spPr>
          <a:xfrm>
            <a:off x="11019019" y="3433561"/>
            <a:ext cx="217767" cy="217342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0C99CAA2-1F9F-A395-6F97-3BB32BD237FD}"/>
              </a:ext>
            </a:extLst>
          </p:cNvPr>
          <p:cNvSpPr/>
          <p:nvPr/>
        </p:nvSpPr>
        <p:spPr>
          <a:xfrm>
            <a:off x="10912890" y="3323826"/>
            <a:ext cx="433661" cy="432815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710F739D-EA83-5129-C822-63DF57E89439}"/>
              </a:ext>
            </a:extLst>
          </p:cNvPr>
          <p:cNvSpPr/>
          <p:nvPr/>
        </p:nvSpPr>
        <p:spPr>
          <a:xfrm>
            <a:off x="10811103" y="3231672"/>
            <a:ext cx="633600" cy="63236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82" name="Rett linje 81">
            <a:extLst>
              <a:ext uri="{FF2B5EF4-FFF2-40B4-BE49-F238E27FC236}">
                <a16:creationId xmlns:a16="http://schemas.microsoft.com/office/drawing/2014/main" id="{0223A68E-13E8-A94D-EFA1-BB95336F84DD}"/>
              </a:ext>
            </a:extLst>
          </p:cNvPr>
          <p:cNvCxnSpPr>
            <a:stCxn id="81" idx="4"/>
          </p:cNvCxnSpPr>
          <p:nvPr/>
        </p:nvCxnSpPr>
        <p:spPr>
          <a:xfrm flipH="1">
            <a:off x="11127903" y="3864035"/>
            <a:ext cx="1" cy="80802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Ellipse 82">
            <a:extLst>
              <a:ext uri="{FF2B5EF4-FFF2-40B4-BE49-F238E27FC236}">
                <a16:creationId xmlns:a16="http://schemas.microsoft.com/office/drawing/2014/main" id="{05D669AD-0306-ACF2-B056-4EAA5394E976}"/>
              </a:ext>
            </a:extLst>
          </p:cNvPr>
          <p:cNvSpPr/>
          <p:nvPr/>
        </p:nvSpPr>
        <p:spPr>
          <a:xfrm>
            <a:off x="11038680" y="4569195"/>
            <a:ext cx="171211" cy="17087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8" name="TekstSylinder 117">
            <a:extLst>
              <a:ext uri="{FF2B5EF4-FFF2-40B4-BE49-F238E27FC236}">
                <a16:creationId xmlns:a16="http://schemas.microsoft.com/office/drawing/2014/main" id="{D93AE1ED-4FFB-9C63-31E1-526F9A7168BD}"/>
              </a:ext>
            </a:extLst>
          </p:cNvPr>
          <p:cNvSpPr txBox="1"/>
          <p:nvPr/>
        </p:nvSpPr>
        <p:spPr>
          <a:xfrm>
            <a:off x="8981725" y="4098654"/>
            <a:ext cx="97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rgbClr val="FF0000"/>
                </a:solidFill>
              </a:rPr>
              <a:t>2021</a:t>
            </a:r>
          </a:p>
        </p:txBody>
      </p:sp>
      <p:sp>
        <p:nvSpPr>
          <p:cNvPr id="119" name="TekstSylinder 118">
            <a:extLst>
              <a:ext uri="{FF2B5EF4-FFF2-40B4-BE49-F238E27FC236}">
                <a16:creationId xmlns:a16="http://schemas.microsoft.com/office/drawing/2014/main" id="{E0C32B2C-ECCE-01B1-1443-0916F0202FF3}"/>
              </a:ext>
            </a:extLst>
          </p:cNvPr>
          <p:cNvSpPr txBox="1"/>
          <p:nvPr/>
        </p:nvSpPr>
        <p:spPr>
          <a:xfrm>
            <a:off x="10634079" y="2465855"/>
            <a:ext cx="97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rgbClr val="FFFF00"/>
                </a:solidFill>
              </a:rPr>
              <a:t>2023</a:t>
            </a:r>
          </a:p>
        </p:txBody>
      </p:sp>
      <p:sp>
        <p:nvSpPr>
          <p:cNvPr id="120" name="TekstSylinder 119">
            <a:extLst>
              <a:ext uri="{FF2B5EF4-FFF2-40B4-BE49-F238E27FC236}">
                <a16:creationId xmlns:a16="http://schemas.microsoft.com/office/drawing/2014/main" id="{D4FF9316-2CAB-994C-D906-6DF56C8DFBCA}"/>
              </a:ext>
            </a:extLst>
          </p:cNvPr>
          <p:cNvSpPr txBox="1"/>
          <p:nvPr/>
        </p:nvSpPr>
        <p:spPr>
          <a:xfrm>
            <a:off x="7265476" y="2465855"/>
            <a:ext cx="97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/>
              <a:t>2020</a:t>
            </a:r>
          </a:p>
        </p:txBody>
      </p:sp>
      <p:sp>
        <p:nvSpPr>
          <p:cNvPr id="137" name="TekstSylinder 136">
            <a:extLst>
              <a:ext uri="{FF2B5EF4-FFF2-40B4-BE49-F238E27FC236}">
                <a16:creationId xmlns:a16="http://schemas.microsoft.com/office/drawing/2014/main" id="{E8D2BF47-456E-94FF-CD7F-078482AEFEF6}"/>
              </a:ext>
            </a:extLst>
          </p:cNvPr>
          <p:cNvSpPr txBox="1"/>
          <p:nvPr/>
        </p:nvSpPr>
        <p:spPr>
          <a:xfrm>
            <a:off x="5450878" y="1126687"/>
            <a:ext cx="14193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000" dirty="0"/>
              <a:t>Konkurranse</a:t>
            </a:r>
          </a:p>
          <a:p>
            <a:pPr algn="ctr"/>
            <a:r>
              <a:rPr lang="nb-NO" sz="2000" dirty="0"/>
              <a:t>avlyst</a:t>
            </a:r>
          </a:p>
        </p:txBody>
      </p:sp>
      <p:sp>
        <p:nvSpPr>
          <p:cNvPr id="138" name="TekstSylinder 137">
            <a:extLst>
              <a:ext uri="{FF2B5EF4-FFF2-40B4-BE49-F238E27FC236}">
                <a16:creationId xmlns:a16="http://schemas.microsoft.com/office/drawing/2014/main" id="{2E7E6911-0663-54A3-5144-CD5AABD7E5C4}"/>
              </a:ext>
            </a:extLst>
          </p:cNvPr>
          <p:cNvSpPr txBox="1"/>
          <p:nvPr/>
        </p:nvSpPr>
        <p:spPr>
          <a:xfrm>
            <a:off x="10456788" y="5350390"/>
            <a:ext cx="13343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000" dirty="0"/>
              <a:t>Nytt fartøy</a:t>
            </a:r>
          </a:p>
          <a:p>
            <a:pPr algn="ctr"/>
            <a:r>
              <a:rPr lang="nb-NO" sz="2000" dirty="0"/>
              <a:t>levert</a:t>
            </a:r>
          </a:p>
        </p:txBody>
      </p:sp>
      <p:sp>
        <p:nvSpPr>
          <p:cNvPr id="139" name="TekstSylinder 138">
            <a:extLst>
              <a:ext uri="{FF2B5EF4-FFF2-40B4-BE49-F238E27FC236}">
                <a16:creationId xmlns:a16="http://schemas.microsoft.com/office/drawing/2014/main" id="{F91AE0F6-DA37-6161-4A0D-D2ABB31B33EF}"/>
              </a:ext>
            </a:extLst>
          </p:cNvPr>
          <p:cNvSpPr txBox="1"/>
          <p:nvPr/>
        </p:nvSpPr>
        <p:spPr>
          <a:xfrm>
            <a:off x="8735031" y="1086002"/>
            <a:ext cx="14991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000" dirty="0"/>
              <a:t>Tilbud til </a:t>
            </a:r>
          </a:p>
          <a:p>
            <a:pPr algn="ctr"/>
            <a:r>
              <a:rPr lang="nb-NO" sz="2000" dirty="0" err="1"/>
              <a:t>Hvide</a:t>
            </a:r>
            <a:r>
              <a:rPr lang="nb-NO" sz="2000" dirty="0"/>
              <a:t> Sande</a:t>
            </a:r>
          </a:p>
          <a:p>
            <a:pPr algn="ctr"/>
            <a:r>
              <a:rPr lang="nb-NO" sz="2000" dirty="0"/>
              <a:t>Danmark</a:t>
            </a:r>
          </a:p>
        </p:txBody>
      </p:sp>
      <p:pic>
        <p:nvPicPr>
          <p:cNvPr id="141" name="Bilde 140">
            <a:extLst>
              <a:ext uri="{FF2B5EF4-FFF2-40B4-BE49-F238E27FC236}">
                <a16:creationId xmlns:a16="http://schemas.microsoft.com/office/drawing/2014/main" id="{71FE13DD-64F1-E77B-F24F-EFE8C4F711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56"/>
          <a:stretch/>
        </p:blipFill>
        <p:spPr>
          <a:xfrm>
            <a:off x="2709679" y="1062973"/>
            <a:ext cx="7620000" cy="519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4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5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"/>
                            </p:stCondLst>
                            <p:childTnLst>
                              <p:par>
                                <p:cTn id="1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750"/>
                            </p:stCondLst>
                            <p:childTnLst>
                              <p:par>
                                <p:cTn id="1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250"/>
                            </p:stCondLst>
                            <p:childTnLst>
                              <p:par>
                                <p:cTn id="1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0"/>
                            </p:stCondLst>
                            <p:childTnLst>
                              <p:par>
                                <p:cTn id="1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750"/>
                            </p:stCondLst>
                            <p:childTnLst>
                              <p:par>
                                <p:cTn id="1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00"/>
                            </p:stCondLst>
                            <p:childTnLst>
                              <p:par>
                                <p:cTn id="1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250"/>
                            </p:stCondLst>
                            <p:childTnLst>
                              <p:par>
                                <p:cTn id="1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50"/>
                            </p:stCondLst>
                            <p:childTnLst>
                              <p:par>
                                <p:cTn id="2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00"/>
                            </p:stCondLst>
                            <p:childTnLst>
                              <p:par>
                                <p:cTn id="20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750"/>
                            </p:stCondLst>
                            <p:childTnLst>
                              <p:par>
                                <p:cTn id="2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7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50"/>
                            </p:stCondLst>
                            <p:childTnLst>
                              <p:par>
                                <p:cTn id="2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50"/>
                            </p:stCondLst>
                            <p:childTnLst>
                              <p:par>
                                <p:cTn id="2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000"/>
                            </p:stCondLst>
                            <p:childTnLst>
                              <p:par>
                                <p:cTn id="2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9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250"/>
                            </p:stCondLst>
                            <p:childTnLst>
                              <p:par>
                                <p:cTn id="2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4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  <p:bldP spid="12" grpId="0"/>
      <p:bldP spid="54" grpId="0" animBg="1"/>
      <p:bldP spid="55" grpId="0" animBg="1"/>
      <p:bldP spid="56" grpId="0" animBg="1"/>
      <p:bldP spid="58" grpId="0" animBg="1"/>
      <p:bldP spid="24" grpId="0" animBg="1"/>
      <p:bldP spid="25" grpId="0" animBg="1"/>
      <p:bldP spid="26" grpId="0" animBg="1"/>
      <p:bldP spid="28" grpId="0" animBg="1"/>
      <p:bldP spid="64" grpId="0"/>
      <p:bldP spid="73" grpId="0"/>
      <p:bldP spid="31" grpId="0" animBg="1"/>
      <p:bldP spid="32" grpId="0" animBg="1"/>
      <p:bldP spid="33" grpId="0" animBg="1"/>
      <p:bldP spid="35" grpId="0" animBg="1"/>
      <p:bldP spid="63" grpId="0"/>
      <p:bldP spid="74" grpId="0"/>
      <p:bldP spid="38" grpId="0" animBg="1"/>
      <p:bldP spid="39" grpId="0" animBg="1"/>
      <p:bldP spid="40" grpId="0" animBg="1"/>
      <p:bldP spid="42" grpId="0" animBg="1"/>
      <p:bldP spid="65" grpId="0"/>
      <p:bldP spid="75" grpId="0"/>
      <p:bldP spid="48" grpId="0" animBg="1"/>
      <p:bldP spid="49" grpId="0" animBg="1"/>
      <p:bldP spid="50" grpId="0" animBg="1"/>
      <p:bldP spid="52" grpId="0" animBg="1"/>
      <p:bldP spid="76" grpId="0"/>
      <p:bldP spid="79" grpId="0" animBg="1"/>
      <p:bldP spid="80" grpId="0" animBg="1"/>
      <p:bldP spid="81" grpId="0" animBg="1"/>
      <p:bldP spid="83" grpId="0" animBg="1"/>
      <p:bldP spid="118" grpId="0"/>
      <p:bldP spid="119" grpId="0"/>
      <p:bldP spid="120" grpId="0"/>
      <p:bldP spid="137" grpId="0"/>
      <p:bldP spid="138" grpId="0"/>
      <p:bldP spid="1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F261F7C-C62C-4ACD-0BAE-0CF2E13CD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525207"/>
            <a:ext cx="10364451" cy="1596177"/>
          </a:xfrm>
        </p:spPr>
        <p:txBody>
          <a:bodyPr/>
          <a:lstStyle/>
          <a:p>
            <a:r>
              <a:rPr lang="nb-NO" dirty="0"/>
              <a:t>Ulike utkast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69E9A08-1BD8-5BCC-353D-AD1E9C982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562" y="1780637"/>
            <a:ext cx="8825089" cy="49618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3191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B3FE61-891F-CAA3-B9C3-CE021A823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525207"/>
            <a:ext cx="10364451" cy="1596177"/>
          </a:xfrm>
        </p:spPr>
        <p:txBody>
          <a:bodyPr/>
          <a:lstStyle/>
          <a:p>
            <a:r>
              <a:rPr lang="nb-NO" dirty="0"/>
              <a:t>Ulike utkast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EA3AE211-286C-6A26-4301-D4A100ED6B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94" t="27347" r="5238" b="18776"/>
          <a:stretch/>
        </p:blipFill>
        <p:spPr>
          <a:xfrm>
            <a:off x="913774" y="1617060"/>
            <a:ext cx="10312687" cy="4715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1166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622E9A-860B-38BF-17D1-8B787E5DF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525207"/>
            <a:ext cx="10364451" cy="1596177"/>
          </a:xfrm>
        </p:spPr>
        <p:txBody>
          <a:bodyPr/>
          <a:lstStyle/>
          <a:p>
            <a:r>
              <a:rPr lang="nb-NO" dirty="0"/>
              <a:t>ULIKE UTKAST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3780FFF-69CA-E327-0801-84BB6A4DAD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550" b="9192"/>
          <a:stretch/>
        </p:blipFill>
        <p:spPr>
          <a:xfrm>
            <a:off x="1455735" y="1658158"/>
            <a:ext cx="9131240" cy="46746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7627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ADC0D2-5145-3D4D-C4AC-5C629243D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871236"/>
          </a:xfrm>
        </p:spPr>
        <p:txBody>
          <a:bodyPr/>
          <a:lstStyle/>
          <a:p>
            <a:r>
              <a:rPr lang="nb-NO" dirty="0"/>
              <a:t>Skulebas</a:t>
            </a:r>
          </a:p>
        </p:txBody>
      </p:sp>
      <p:pic>
        <p:nvPicPr>
          <p:cNvPr id="2050" name="Picture 2" descr="Utrustet for fiske med trål, snurrevad, garn og line blir 'Skulebas' ett svært avansert og fleksibelt fartøy.">
            <a:extLst>
              <a:ext uri="{FF2B5EF4-FFF2-40B4-BE49-F238E27FC236}">
                <a16:creationId xmlns:a16="http://schemas.microsoft.com/office/drawing/2014/main" id="{0AC6FD2E-909E-B3FD-4666-24314B005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42" y="1489754"/>
            <a:ext cx="9144000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C89C37C5-54AC-66F2-F535-BB7F765A1160}"/>
              </a:ext>
            </a:extLst>
          </p:cNvPr>
          <p:cNvSpPr txBox="1"/>
          <p:nvPr/>
        </p:nvSpPr>
        <p:spPr>
          <a:xfrm>
            <a:off x="7164796" y="5695339"/>
            <a:ext cx="3671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Foto: </a:t>
            </a:r>
            <a:r>
              <a:rPr lang="nb-NO" sz="2400" dirty="0" err="1"/>
              <a:t>Hvide</a:t>
            </a:r>
            <a:r>
              <a:rPr lang="nb-NO" sz="2400" dirty="0"/>
              <a:t> Sande skipsverft</a:t>
            </a:r>
          </a:p>
        </p:txBody>
      </p:sp>
    </p:spTree>
    <p:extLst>
      <p:ext uri="{BB962C8B-B14F-4D97-AF65-F5344CB8AC3E}">
        <p14:creationId xmlns:p14="http://schemas.microsoft.com/office/powerpoint/2010/main" val="210875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A710AD5-54F7-9A81-0C7A-807F8EDB0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1138" y="764092"/>
            <a:ext cx="9019880" cy="756483"/>
          </a:xfrm>
        </p:spPr>
        <p:txBody>
          <a:bodyPr/>
          <a:lstStyle/>
          <a:p>
            <a:r>
              <a:rPr lang="nb-NO" b="1" dirty="0"/>
              <a:t>Skulebas </a:t>
            </a:r>
            <a:r>
              <a:rPr lang="nb-NO" b="1" dirty="0" err="1"/>
              <a:t>lGzx</a:t>
            </a:r>
            <a:endParaRPr lang="nb-NO" b="1" dirty="0"/>
          </a:p>
        </p:txBody>
      </p:sp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123E2E4B-3FB3-1D5D-8251-EC952B384B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575191"/>
              </p:ext>
            </p:extLst>
          </p:nvPr>
        </p:nvGraphicFramePr>
        <p:xfrm>
          <a:off x="2466645" y="1695287"/>
          <a:ext cx="7040610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1598">
                  <a:extLst>
                    <a:ext uri="{9D8B030D-6E8A-4147-A177-3AD203B41FA5}">
                      <a16:colId xmlns:a16="http://schemas.microsoft.com/office/drawing/2014/main" val="2896129765"/>
                    </a:ext>
                  </a:extLst>
                </a:gridCol>
                <a:gridCol w="3139012">
                  <a:extLst>
                    <a:ext uri="{9D8B030D-6E8A-4147-A177-3AD203B41FA5}">
                      <a16:colId xmlns:a16="http://schemas.microsoft.com/office/drawing/2014/main" val="38120356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sz="2800" b="1" dirty="0">
                          <a:solidFill>
                            <a:schemeClr val="tx1"/>
                          </a:solidFill>
                        </a:rPr>
                        <a:t>Lengde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2800" b="1" dirty="0">
                          <a:solidFill>
                            <a:schemeClr val="tx1"/>
                          </a:solidFill>
                        </a:rPr>
                        <a:t>35,3 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4722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2800" b="1" dirty="0">
                          <a:solidFill>
                            <a:schemeClr val="tx1"/>
                          </a:solidFill>
                        </a:rPr>
                        <a:t>Bredde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2800" b="1" dirty="0">
                          <a:solidFill>
                            <a:schemeClr val="tx1"/>
                          </a:solidFill>
                        </a:rPr>
                        <a:t>9,5 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57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2800" b="1" dirty="0">
                          <a:solidFill>
                            <a:schemeClr val="tx1"/>
                          </a:solidFill>
                        </a:rPr>
                        <a:t>Dypgang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2800" b="1" dirty="0">
                          <a:solidFill>
                            <a:schemeClr val="tx1"/>
                          </a:solidFill>
                        </a:rPr>
                        <a:t>3,77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54970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2800" b="1" dirty="0">
                          <a:solidFill>
                            <a:schemeClr val="tx1"/>
                          </a:solidFill>
                        </a:rPr>
                        <a:t>BRT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2800" b="1" dirty="0">
                          <a:solidFill>
                            <a:schemeClr val="tx1"/>
                          </a:solidFill>
                        </a:rPr>
                        <a:t>474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398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2800" b="1" dirty="0">
                          <a:solidFill>
                            <a:schemeClr val="tx1"/>
                          </a:solidFill>
                        </a:rPr>
                        <a:t>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2800" b="1" dirty="0">
                          <a:solidFill>
                            <a:schemeClr val="tx1"/>
                          </a:solidFill>
                        </a:rPr>
                        <a:t>142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5052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2800" b="1" dirty="0">
                          <a:solidFill>
                            <a:schemeClr val="tx1"/>
                          </a:solidFill>
                        </a:rPr>
                        <a:t>Lugarkapasitet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2800" b="1" dirty="0">
                          <a:solidFill>
                            <a:schemeClr val="tx1"/>
                          </a:solidFill>
                        </a:rPr>
                        <a:t>20 personer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7196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2800" b="1" dirty="0" err="1">
                          <a:solidFill>
                            <a:schemeClr val="tx1"/>
                          </a:solidFill>
                        </a:rPr>
                        <a:t>Generatorar</a:t>
                      </a:r>
                      <a:endParaRPr lang="nb-NO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2800" b="1" dirty="0">
                          <a:solidFill>
                            <a:schemeClr val="tx1"/>
                          </a:solidFill>
                        </a:rPr>
                        <a:t>640 kW og 460 kW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1691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2800" b="1" dirty="0">
                          <a:solidFill>
                            <a:schemeClr val="tx1"/>
                          </a:solidFill>
                        </a:rPr>
                        <a:t>Batteri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2800" b="1" dirty="0">
                          <a:solidFill>
                            <a:schemeClr val="tx1"/>
                          </a:solidFill>
                        </a:rPr>
                        <a:t>1000 kW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96777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644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EF6CD33A-8795-9599-2159-08B5B54E0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3" y="0"/>
            <a:ext cx="10364451" cy="1035622"/>
          </a:xfrm>
        </p:spPr>
        <p:txBody>
          <a:bodyPr/>
          <a:lstStyle/>
          <a:p>
            <a:r>
              <a:rPr lang="nb-NO" dirty="0"/>
              <a:t>Bruk</a:t>
            </a:r>
          </a:p>
        </p:txBody>
      </p:sp>
      <p:graphicFrame>
        <p:nvGraphicFramePr>
          <p:cNvPr id="10" name="Tabell 9">
            <a:extLst>
              <a:ext uri="{FF2B5EF4-FFF2-40B4-BE49-F238E27FC236}">
                <a16:creationId xmlns:a16="http://schemas.microsoft.com/office/drawing/2014/main" id="{C112C4CC-31AD-604B-9DC6-3E5AEDCB78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103091"/>
              </p:ext>
            </p:extLst>
          </p:nvPr>
        </p:nvGraphicFramePr>
        <p:xfrm>
          <a:off x="4408540" y="1165520"/>
          <a:ext cx="3374915" cy="52464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5598">
                  <a:extLst>
                    <a:ext uri="{9D8B030D-6E8A-4147-A177-3AD203B41FA5}">
                      <a16:colId xmlns:a16="http://schemas.microsoft.com/office/drawing/2014/main" val="382236776"/>
                    </a:ext>
                  </a:extLst>
                </a:gridCol>
                <a:gridCol w="2599317">
                  <a:extLst>
                    <a:ext uri="{9D8B030D-6E8A-4147-A177-3AD203B41FA5}">
                      <a16:colId xmlns:a16="http://schemas.microsoft.com/office/drawing/2014/main" val="1337511180"/>
                    </a:ext>
                  </a:extLst>
                </a:gridCol>
              </a:tblGrid>
              <a:tr h="333092">
                <a:tc>
                  <a:txBody>
                    <a:bodyPr/>
                    <a:lstStyle/>
                    <a:p>
                      <a:pPr algn="ctr"/>
                      <a:r>
                        <a:rPr lang="nn-NO" sz="2000" dirty="0">
                          <a:solidFill>
                            <a:schemeClr val="bg1"/>
                          </a:solidFill>
                          <a:effectLst/>
                        </a:rPr>
                        <a:t>Veke</a:t>
                      </a:r>
                      <a:endParaRPr lang="nb-NO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Forklaring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971980353"/>
                  </a:ext>
                </a:extLst>
              </a:tr>
              <a:tr h="268017">
                <a:tc>
                  <a:txBody>
                    <a:bodyPr/>
                    <a:lstStyle/>
                    <a:p>
                      <a:pPr algn="ctr"/>
                      <a:r>
                        <a:rPr lang="nn-NO" sz="12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b-NO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n-NO" sz="12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b-NO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886144"/>
                  </a:ext>
                </a:extLst>
              </a:tr>
              <a:tr h="514589">
                <a:tc>
                  <a:txBody>
                    <a:bodyPr/>
                    <a:lstStyle/>
                    <a:p>
                      <a:pPr algn="ctr"/>
                      <a:r>
                        <a:rPr lang="nn-NO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</a:t>
                      </a:r>
                      <a:endParaRPr lang="nb-NO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Dåp og </a:t>
                      </a:r>
                      <a:r>
                        <a:rPr lang="nb-NO" sz="18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open</a:t>
                      </a:r>
                      <a:r>
                        <a:rPr lang="nb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båt</a:t>
                      </a:r>
                      <a:endParaRPr lang="nb-NO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525361"/>
                  </a:ext>
                </a:extLst>
              </a:tr>
              <a:tr h="599566">
                <a:tc>
                  <a:txBody>
                    <a:bodyPr/>
                    <a:lstStyle/>
                    <a:p>
                      <a:pPr algn="ctr"/>
                      <a:r>
                        <a:rPr lang="nn-NO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  <a:endParaRPr lang="nb-NO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nn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AquaNor </a:t>
                      </a:r>
                    </a:p>
                    <a:p>
                      <a:pPr algn="l"/>
                      <a:r>
                        <a:rPr lang="nn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2AKVA</a:t>
                      </a:r>
                      <a:endParaRPr lang="nb-NO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237150"/>
                  </a:ext>
                </a:extLst>
              </a:tr>
              <a:tr h="584311">
                <a:tc>
                  <a:txBody>
                    <a:bodyPr/>
                    <a:lstStyle/>
                    <a:p>
                      <a:pPr algn="ctr"/>
                      <a:r>
                        <a:rPr lang="nn-NO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  <a:endParaRPr lang="nb-NO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nn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Linetur</a:t>
                      </a:r>
                      <a:endParaRPr lang="nb-NO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r>
                        <a:rPr lang="nb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Fiske og fangst</a:t>
                      </a:r>
                      <a:r>
                        <a:rPr lang="nn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411825"/>
                  </a:ext>
                </a:extLst>
              </a:tr>
              <a:tr h="599566">
                <a:tc>
                  <a:txBody>
                    <a:bodyPr/>
                    <a:lstStyle/>
                    <a:p>
                      <a:pPr algn="ctr"/>
                      <a:r>
                        <a:rPr lang="nn-NO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  <a:endParaRPr lang="nb-NO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nn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Pigghåtokt </a:t>
                      </a:r>
                    </a:p>
                    <a:p>
                      <a:pPr algn="l"/>
                      <a:r>
                        <a:rPr lang="nn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Fiske og fangst</a:t>
                      </a:r>
                      <a:endParaRPr lang="nb-NO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563689"/>
                  </a:ext>
                </a:extLst>
              </a:tr>
              <a:tr h="599566">
                <a:tc>
                  <a:txBody>
                    <a:bodyPr/>
                    <a:lstStyle/>
                    <a:p>
                      <a:pPr algn="ctr"/>
                      <a:r>
                        <a:rPr lang="nn-NO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</a:t>
                      </a:r>
                      <a:endParaRPr lang="nb-NO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nn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Pigghåtokt </a:t>
                      </a:r>
                    </a:p>
                    <a:p>
                      <a:pPr algn="l"/>
                      <a:r>
                        <a:rPr lang="nn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Fiske og fangst</a:t>
                      </a:r>
                      <a:endParaRPr lang="nb-NO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426821"/>
                  </a:ext>
                </a:extLst>
              </a:tr>
              <a:tr h="599566">
                <a:tc>
                  <a:txBody>
                    <a:bodyPr/>
                    <a:lstStyle/>
                    <a:p>
                      <a:pPr algn="ctr"/>
                      <a:r>
                        <a:rPr lang="nn-NO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</a:t>
                      </a:r>
                      <a:endParaRPr lang="nb-NO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n-NO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Pigghåtokt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n-NO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Fiske og fangst</a:t>
                      </a:r>
                      <a:endParaRPr kumimoji="0" lang="nb-NO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32875"/>
                  </a:ext>
                </a:extLst>
              </a:tr>
              <a:tr h="599566">
                <a:tc>
                  <a:txBody>
                    <a:bodyPr/>
                    <a:lstStyle/>
                    <a:p>
                      <a:pPr algn="ctr"/>
                      <a:r>
                        <a:rPr lang="nn-NO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</a:t>
                      </a:r>
                      <a:endParaRPr lang="nb-NO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n-NO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Pigghåtokt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n-NO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Fiske og fangst</a:t>
                      </a:r>
                      <a:endParaRPr kumimoji="0" lang="nb-NO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706259"/>
                  </a:ext>
                </a:extLst>
              </a:tr>
              <a:tr h="514589">
                <a:tc>
                  <a:txBody>
                    <a:bodyPr/>
                    <a:lstStyle/>
                    <a:p>
                      <a:pPr algn="ctr"/>
                      <a:r>
                        <a:rPr lang="nn-NO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lang="nb-NO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nn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Linetur </a:t>
                      </a:r>
                    </a:p>
                    <a:p>
                      <a:pPr algn="l"/>
                      <a:r>
                        <a:rPr lang="nn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Naturbruk</a:t>
                      </a:r>
                    </a:p>
                  </a:txBody>
                  <a:tcPr marL="44450" marR="4445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99065"/>
                  </a:ext>
                </a:extLst>
              </a:tr>
            </a:tbl>
          </a:graphicData>
        </a:graphic>
      </p:graphicFrame>
      <p:graphicFrame>
        <p:nvGraphicFramePr>
          <p:cNvPr id="11" name="Tabell 10">
            <a:extLst>
              <a:ext uri="{FF2B5EF4-FFF2-40B4-BE49-F238E27FC236}">
                <a16:creationId xmlns:a16="http://schemas.microsoft.com/office/drawing/2014/main" id="{54C59CED-4D99-72C0-7A4C-3493A6B72C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7229895"/>
              </p:ext>
            </p:extLst>
          </p:nvPr>
        </p:nvGraphicFramePr>
        <p:xfrm>
          <a:off x="4408539" y="1176008"/>
          <a:ext cx="3374915" cy="52785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5598">
                  <a:extLst>
                    <a:ext uri="{9D8B030D-6E8A-4147-A177-3AD203B41FA5}">
                      <a16:colId xmlns:a16="http://schemas.microsoft.com/office/drawing/2014/main" val="382236776"/>
                    </a:ext>
                  </a:extLst>
                </a:gridCol>
                <a:gridCol w="2599317">
                  <a:extLst>
                    <a:ext uri="{9D8B030D-6E8A-4147-A177-3AD203B41FA5}">
                      <a16:colId xmlns:a16="http://schemas.microsoft.com/office/drawing/2014/main" val="1337511180"/>
                    </a:ext>
                  </a:extLst>
                </a:gridCol>
              </a:tblGrid>
              <a:tr h="312623">
                <a:tc>
                  <a:txBody>
                    <a:bodyPr/>
                    <a:lstStyle/>
                    <a:p>
                      <a:pPr algn="ctr"/>
                      <a:r>
                        <a:rPr lang="nn-NO" sz="2000" dirty="0">
                          <a:solidFill>
                            <a:schemeClr val="bg1"/>
                          </a:solidFill>
                          <a:effectLst/>
                        </a:rPr>
                        <a:t>Veke</a:t>
                      </a:r>
                      <a:endParaRPr lang="nb-NO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Forklaring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971980353"/>
                  </a:ext>
                </a:extLst>
              </a:tr>
              <a:tr h="255995">
                <a:tc>
                  <a:txBody>
                    <a:bodyPr/>
                    <a:lstStyle/>
                    <a:p>
                      <a:pPr algn="ctr"/>
                      <a:r>
                        <a:rPr lang="nn-NO" sz="12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b-NO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n-NO" sz="12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b-NO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886144"/>
                  </a:ext>
                </a:extLst>
              </a:tr>
              <a:tr h="575926">
                <a:tc>
                  <a:txBody>
                    <a:bodyPr/>
                    <a:lstStyle/>
                    <a:p>
                      <a:pPr algn="ctr"/>
                      <a:r>
                        <a:rPr lang="nn-NO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42</a:t>
                      </a:r>
                      <a:endParaRPr lang="nb-NO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Linetur </a:t>
                      </a:r>
                    </a:p>
                    <a:p>
                      <a:pPr algn="l"/>
                      <a:r>
                        <a:rPr lang="nb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Naturbruk</a:t>
                      </a:r>
                      <a:endParaRPr lang="nb-NO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525361"/>
                  </a:ext>
                </a:extLst>
              </a:tr>
              <a:tr h="589547">
                <a:tc>
                  <a:txBody>
                    <a:bodyPr/>
                    <a:lstStyle/>
                    <a:p>
                      <a:pPr algn="ctr"/>
                      <a:r>
                        <a:rPr lang="nn-NO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43</a:t>
                      </a:r>
                      <a:endParaRPr lang="nb-NO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nn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Jenteleir</a:t>
                      </a:r>
                    </a:p>
                    <a:p>
                      <a:pPr algn="l"/>
                      <a:r>
                        <a:rPr lang="nn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OKFH</a:t>
                      </a:r>
                      <a:endParaRPr lang="nb-NO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237150"/>
                  </a:ext>
                </a:extLst>
              </a:tr>
              <a:tr h="553453">
                <a:tc>
                  <a:txBody>
                    <a:bodyPr/>
                    <a:lstStyle/>
                    <a:p>
                      <a:pPr algn="ctr"/>
                      <a:r>
                        <a:rPr lang="nn-NO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44</a:t>
                      </a:r>
                      <a:endParaRPr lang="nb-NO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Maritime klasser</a:t>
                      </a:r>
                    </a:p>
                    <a:p>
                      <a:pPr algn="l"/>
                      <a:r>
                        <a:rPr lang="nb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2MARA og 2MARB</a:t>
                      </a:r>
                    </a:p>
                  </a:txBody>
                  <a:tcPr marL="44450" marR="4445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411825"/>
                  </a:ext>
                </a:extLst>
              </a:tr>
              <a:tr h="601579">
                <a:tc>
                  <a:txBody>
                    <a:bodyPr/>
                    <a:lstStyle/>
                    <a:p>
                      <a:pPr algn="ctr"/>
                      <a:r>
                        <a:rPr lang="nn-NO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45</a:t>
                      </a:r>
                      <a:endParaRPr lang="nb-NO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nn-NO" sz="18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Guteleir</a:t>
                      </a:r>
                      <a:endParaRPr lang="nn-NO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r>
                        <a:rPr lang="nb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OKFH</a:t>
                      </a:r>
                    </a:p>
                  </a:txBody>
                  <a:tcPr marL="44450" marR="4445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563689"/>
                  </a:ext>
                </a:extLst>
              </a:tr>
              <a:tr h="625642">
                <a:tc>
                  <a:txBody>
                    <a:bodyPr/>
                    <a:lstStyle/>
                    <a:p>
                      <a:pPr algn="ctr"/>
                      <a:r>
                        <a:rPr lang="nn-NO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46</a:t>
                      </a:r>
                      <a:endParaRPr lang="nb-NO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nn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Linetur </a:t>
                      </a:r>
                    </a:p>
                    <a:p>
                      <a:pPr algn="l"/>
                      <a:r>
                        <a:rPr lang="nn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naturbruk</a:t>
                      </a:r>
                    </a:p>
                  </a:txBody>
                  <a:tcPr marL="44450" marR="4445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426821"/>
                  </a:ext>
                </a:extLst>
              </a:tr>
              <a:tr h="562722">
                <a:tc>
                  <a:txBody>
                    <a:bodyPr/>
                    <a:lstStyle/>
                    <a:p>
                      <a:pPr algn="ctr"/>
                      <a:r>
                        <a:rPr lang="nn-NO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47</a:t>
                      </a:r>
                      <a:endParaRPr lang="nb-NO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n-NO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Linetur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n-NO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Naturbruk</a:t>
                      </a:r>
                    </a:p>
                  </a:txBody>
                  <a:tcPr marL="44450" marR="4445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32875"/>
                  </a:ext>
                </a:extLst>
              </a:tr>
              <a:tr h="652467">
                <a:tc>
                  <a:txBody>
                    <a:bodyPr/>
                    <a:lstStyle/>
                    <a:p>
                      <a:pPr algn="ctr"/>
                      <a:r>
                        <a:rPr lang="nn-NO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48</a:t>
                      </a:r>
                      <a:endParaRPr lang="nb-NO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n-NO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Maritime klasser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n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2MARA og 2MARB</a:t>
                      </a:r>
                      <a:endParaRPr lang="nb-NO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706259"/>
                  </a:ext>
                </a:extLst>
              </a:tr>
              <a:tr h="491512">
                <a:tc>
                  <a:txBody>
                    <a:bodyPr/>
                    <a:lstStyle/>
                    <a:p>
                      <a:pPr algn="ctr"/>
                      <a:r>
                        <a:rPr lang="nn-NO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49</a:t>
                      </a:r>
                      <a:endParaRPr lang="nb-NO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nn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Maritime klasser</a:t>
                      </a:r>
                    </a:p>
                    <a:p>
                      <a:pPr algn="l"/>
                      <a:r>
                        <a:rPr lang="nn-NO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2MARA og 2MARB</a:t>
                      </a:r>
                      <a:endParaRPr lang="nb-NO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990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425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estland Fagskule">
  <a:themeElements>
    <a:clrScheme name="Dråpe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åpe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åpe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estland Fagskule" id="{FE89BDE2-0DF6-460E-BE82-93FE5B41B1E0}" vid="{856C69E1-168F-4284-AD4C-736079D4E19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Vestland Fagskule</Template>
  <TotalTime>1804</TotalTime>
  <Words>468</Words>
  <Application>Microsoft Office PowerPoint</Application>
  <PresentationFormat>Widescreen</PresentationFormat>
  <Paragraphs>221</Paragraphs>
  <Slides>14</Slides>
  <Notes>5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14</vt:i4>
      </vt:variant>
    </vt:vector>
  </HeadingPairs>
  <TitlesOfParts>
    <vt:vector size="19" baseType="lpstr">
      <vt:lpstr>Arial</vt:lpstr>
      <vt:lpstr>Calibri</vt:lpstr>
      <vt:lpstr>Times New Roman</vt:lpstr>
      <vt:lpstr>Tw Cen MT</vt:lpstr>
      <vt:lpstr>Vestland Fagskule</vt:lpstr>
      <vt:lpstr>PowerPoint-presentasjon</vt:lpstr>
      <vt:lpstr>PowerPoint-presentasjon</vt:lpstr>
      <vt:lpstr>PowerPoint-presentasjon</vt:lpstr>
      <vt:lpstr>Ulike utkast</vt:lpstr>
      <vt:lpstr>Ulike utkast</vt:lpstr>
      <vt:lpstr>ULIKE UTKAST</vt:lpstr>
      <vt:lpstr>Skulebas</vt:lpstr>
      <vt:lpstr>Skulebas lGzx</vt:lpstr>
      <vt:lpstr>Bruk</vt:lpstr>
      <vt:lpstr>Bruk</vt:lpstr>
      <vt:lpstr>PowerPoint-presentasjon</vt:lpstr>
      <vt:lpstr>PowerPoint-presentasjon</vt:lpstr>
      <vt:lpstr>PowerPoint-presentasjon</vt:lpstr>
      <vt:lpstr>Erfaring så langt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Tor Åge Gravdal</dc:creator>
  <cp:lastModifiedBy>Øyvind Ustad Andersen</cp:lastModifiedBy>
  <cp:revision>15</cp:revision>
  <dcterms:created xsi:type="dcterms:W3CDTF">2023-11-26T19:03:02Z</dcterms:created>
  <dcterms:modified xsi:type="dcterms:W3CDTF">2023-11-29T15:29:26Z</dcterms:modified>
</cp:coreProperties>
</file>