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sldIdLst>
    <p:sldId id="258" r:id="rId5"/>
    <p:sldId id="683" r:id="rId6"/>
    <p:sldId id="687" r:id="rId7"/>
    <p:sldId id="688" r:id="rId8"/>
    <p:sldId id="689" r:id="rId9"/>
    <p:sldId id="690" r:id="rId10"/>
    <p:sldId id="835" r:id="rId11"/>
    <p:sldId id="836" r:id="rId12"/>
    <p:sldId id="337" r:id="rId13"/>
    <p:sldId id="407" r:id="rId14"/>
    <p:sldId id="686" r:id="rId15"/>
    <p:sldId id="263" r:id="rId16"/>
    <p:sldId id="685" r:id="rId17"/>
    <p:sldId id="649" r:id="rId1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14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D57898-7630-481A-AC4C-C8C530CD8CB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3A50ED5-3016-4F4E-A618-1DE4E8A2004E}">
      <dgm:prSet/>
      <dgm:spPr/>
      <dgm:t>
        <a:bodyPr/>
        <a:lstStyle/>
        <a:p>
          <a:r>
            <a:rPr lang="nb-NO" b="1" dirty="0"/>
            <a:t>540 aktive lærlinger totalt i alle fag</a:t>
          </a:r>
          <a:endParaRPr lang="en-US" dirty="0"/>
        </a:p>
      </dgm:t>
    </dgm:pt>
    <dgm:pt modelId="{A98EF1D9-7156-488E-9590-A1282A1A7A5B}" type="parTrans" cxnId="{D55A58F2-1512-46E2-83AA-93115967EE8B}">
      <dgm:prSet/>
      <dgm:spPr/>
      <dgm:t>
        <a:bodyPr/>
        <a:lstStyle/>
        <a:p>
          <a:endParaRPr lang="en-US"/>
        </a:p>
      </dgm:t>
    </dgm:pt>
    <dgm:pt modelId="{B165A65C-24B9-4240-A75F-6F996B1E6F14}" type="sibTrans" cxnId="{D55A58F2-1512-46E2-83AA-93115967EE8B}">
      <dgm:prSet/>
      <dgm:spPr/>
      <dgm:t>
        <a:bodyPr/>
        <a:lstStyle/>
        <a:p>
          <a:endParaRPr lang="en-US"/>
        </a:p>
      </dgm:t>
    </dgm:pt>
    <dgm:pt modelId="{B80ACACC-544D-47CC-9E55-0089C0FF48E3}">
      <dgm:prSet/>
      <dgm:spPr/>
      <dgm:t>
        <a:bodyPr/>
        <a:lstStyle/>
        <a:p>
          <a:r>
            <a:rPr lang="nb-NO" b="1"/>
            <a:t>147 Maritime lærlinger</a:t>
          </a:r>
          <a:endParaRPr lang="en-US"/>
        </a:p>
      </dgm:t>
    </dgm:pt>
    <dgm:pt modelId="{C3FFDEAB-5B5B-4E41-87DD-05AEFB2ABE34}" type="parTrans" cxnId="{8617FAF7-3146-4C4F-B644-CF4DD8896FDD}">
      <dgm:prSet/>
      <dgm:spPr/>
      <dgm:t>
        <a:bodyPr/>
        <a:lstStyle/>
        <a:p>
          <a:endParaRPr lang="en-US"/>
        </a:p>
      </dgm:t>
    </dgm:pt>
    <dgm:pt modelId="{37E86F45-506F-4926-9BF4-4091D40E0DCF}" type="sibTrans" cxnId="{8617FAF7-3146-4C4F-B644-CF4DD8896FDD}">
      <dgm:prSet/>
      <dgm:spPr/>
      <dgm:t>
        <a:bodyPr/>
        <a:lstStyle/>
        <a:p>
          <a:endParaRPr lang="en-US"/>
        </a:p>
      </dgm:t>
    </dgm:pt>
    <dgm:pt modelId="{886C7D16-70B7-4530-93B8-DEF70B68DA11}">
      <dgm:prSet/>
      <dgm:spPr/>
      <dgm:t>
        <a:bodyPr/>
        <a:lstStyle/>
        <a:p>
          <a:r>
            <a:rPr lang="nb-NO" b="1"/>
            <a:t>116 tilhørende Kystvakten</a:t>
          </a:r>
          <a:endParaRPr lang="en-US"/>
        </a:p>
      </dgm:t>
    </dgm:pt>
    <dgm:pt modelId="{CE5415ED-26E9-4D51-8E57-FC7907F843A1}" type="parTrans" cxnId="{42F112E2-7404-4053-87DC-40B3465F3AD7}">
      <dgm:prSet/>
      <dgm:spPr/>
      <dgm:t>
        <a:bodyPr/>
        <a:lstStyle/>
        <a:p>
          <a:endParaRPr lang="en-US"/>
        </a:p>
      </dgm:t>
    </dgm:pt>
    <dgm:pt modelId="{B2C5D3B2-3067-4FC9-905E-2889728BB393}" type="sibTrans" cxnId="{42F112E2-7404-4053-87DC-40B3465F3AD7}">
      <dgm:prSet/>
      <dgm:spPr/>
      <dgm:t>
        <a:bodyPr/>
        <a:lstStyle/>
        <a:p>
          <a:endParaRPr lang="en-US"/>
        </a:p>
      </dgm:t>
    </dgm:pt>
    <dgm:pt modelId="{24AB4131-1884-4921-897E-AA2342A833EA}">
      <dgm:prSet/>
      <dgm:spPr/>
      <dgm:t>
        <a:bodyPr/>
        <a:lstStyle/>
        <a:p>
          <a:r>
            <a:rPr lang="nb-NO" b="1"/>
            <a:t>31 tilhørende KNM</a:t>
          </a:r>
          <a:endParaRPr lang="en-US"/>
        </a:p>
      </dgm:t>
    </dgm:pt>
    <dgm:pt modelId="{89BB8678-19BF-4811-8AED-9DDFA3ED1028}" type="parTrans" cxnId="{41F3AF46-94AC-4ACD-AD6A-0A0F2A0EAADA}">
      <dgm:prSet/>
      <dgm:spPr/>
      <dgm:t>
        <a:bodyPr/>
        <a:lstStyle/>
        <a:p>
          <a:endParaRPr lang="en-US"/>
        </a:p>
      </dgm:t>
    </dgm:pt>
    <dgm:pt modelId="{2C70C616-0BEE-46E6-926D-A85B2FA2F666}" type="sibTrans" cxnId="{41F3AF46-94AC-4ACD-AD6A-0A0F2A0EAADA}">
      <dgm:prSet/>
      <dgm:spPr/>
      <dgm:t>
        <a:bodyPr/>
        <a:lstStyle/>
        <a:p>
          <a:endParaRPr lang="en-US"/>
        </a:p>
      </dgm:t>
    </dgm:pt>
    <dgm:pt modelId="{C079C5B0-2B46-4CBD-A526-C47A8A669B53}">
      <dgm:prSet/>
      <dgm:spPr/>
      <dgm:t>
        <a:bodyPr/>
        <a:lstStyle/>
        <a:p>
          <a:r>
            <a:rPr lang="nb-NO" b="1"/>
            <a:t>32 lærefag</a:t>
          </a:r>
          <a:endParaRPr lang="en-US"/>
        </a:p>
      </dgm:t>
    </dgm:pt>
    <dgm:pt modelId="{FC7F794E-ABCC-491D-82BC-C5EAB6A92969}" type="parTrans" cxnId="{DB85AAC3-B087-46F4-99F7-69A394ED3E69}">
      <dgm:prSet/>
      <dgm:spPr/>
      <dgm:t>
        <a:bodyPr/>
        <a:lstStyle/>
        <a:p>
          <a:endParaRPr lang="en-US"/>
        </a:p>
      </dgm:t>
    </dgm:pt>
    <dgm:pt modelId="{2A69A54F-914E-4D88-9D00-6D4EC3EE6934}" type="sibTrans" cxnId="{DB85AAC3-B087-46F4-99F7-69A394ED3E69}">
      <dgm:prSet/>
      <dgm:spPr/>
      <dgm:t>
        <a:bodyPr/>
        <a:lstStyle/>
        <a:p>
          <a:endParaRPr lang="en-US"/>
        </a:p>
      </dgm:t>
    </dgm:pt>
    <dgm:pt modelId="{BED17F24-51D2-4A5B-B495-DAD50871D31F}">
      <dgm:prSet/>
      <dgm:spPr/>
      <dgm:t>
        <a:bodyPr/>
        <a:lstStyle/>
        <a:p>
          <a:r>
            <a:rPr lang="nb-NO" b="1"/>
            <a:t>4 lærefag Fartøyer</a:t>
          </a:r>
          <a:endParaRPr lang="en-US"/>
        </a:p>
      </dgm:t>
    </dgm:pt>
    <dgm:pt modelId="{518B8583-30D4-4176-AA4C-B3EE1854FD31}" type="parTrans" cxnId="{D3461A0B-97E9-46F3-AF11-793DF2E9A88E}">
      <dgm:prSet/>
      <dgm:spPr/>
      <dgm:t>
        <a:bodyPr/>
        <a:lstStyle/>
        <a:p>
          <a:endParaRPr lang="en-US"/>
        </a:p>
      </dgm:t>
    </dgm:pt>
    <dgm:pt modelId="{80826308-6FB3-4480-8F8D-616CB3937D7A}" type="sibTrans" cxnId="{D3461A0B-97E9-46F3-AF11-793DF2E9A88E}">
      <dgm:prSet/>
      <dgm:spPr/>
      <dgm:t>
        <a:bodyPr/>
        <a:lstStyle/>
        <a:p>
          <a:endParaRPr lang="en-US"/>
        </a:p>
      </dgm:t>
    </dgm:pt>
    <dgm:pt modelId="{1075BA57-A26C-4C7B-B879-A98757B5FC24}">
      <dgm:prSet/>
      <dgm:spPr/>
      <dgm:t>
        <a:bodyPr/>
        <a:lstStyle/>
        <a:p>
          <a:r>
            <a:rPr lang="nb-NO" b="1"/>
            <a:t>Nytt fag i 2023 Dronefag</a:t>
          </a:r>
          <a:endParaRPr lang="en-US"/>
        </a:p>
      </dgm:t>
    </dgm:pt>
    <dgm:pt modelId="{724973E6-B90A-4756-80B3-ADBDAE3E0C96}" type="parTrans" cxnId="{80DD5386-9AF9-46EA-9C83-8E7978C742BB}">
      <dgm:prSet/>
      <dgm:spPr/>
      <dgm:t>
        <a:bodyPr/>
        <a:lstStyle/>
        <a:p>
          <a:endParaRPr lang="en-US"/>
        </a:p>
      </dgm:t>
    </dgm:pt>
    <dgm:pt modelId="{218BD925-FEFC-439C-AE3D-26703487DF8A}" type="sibTrans" cxnId="{80DD5386-9AF9-46EA-9C83-8E7978C742BB}">
      <dgm:prSet/>
      <dgm:spPr/>
      <dgm:t>
        <a:bodyPr/>
        <a:lstStyle/>
        <a:p>
          <a:endParaRPr lang="en-US"/>
        </a:p>
      </dgm:t>
    </dgm:pt>
    <dgm:pt modelId="{B7D9BE0F-44B2-40AE-AA51-A5759FD33C3A}">
      <dgm:prSet/>
      <dgm:spPr/>
      <dgm:t>
        <a:bodyPr/>
        <a:lstStyle/>
        <a:p>
          <a:r>
            <a:rPr lang="nb-NO" b="1"/>
            <a:t>100 % bestått 1. gangs fagprøve</a:t>
          </a:r>
          <a:endParaRPr lang="en-US"/>
        </a:p>
      </dgm:t>
    </dgm:pt>
    <dgm:pt modelId="{E187A2FA-0349-4998-A982-2740747321F2}" type="parTrans" cxnId="{84711137-7D20-4897-8C74-A331F0916269}">
      <dgm:prSet/>
      <dgm:spPr/>
      <dgm:t>
        <a:bodyPr/>
        <a:lstStyle/>
        <a:p>
          <a:endParaRPr lang="en-US"/>
        </a:p>
      </dgm:t>
    </dgm:pt>
    <dgm:pt modelId="{48EBBC46-F923-4356-92B1-85E0898374A6}" type="sibTrans" cxnId="{84711137-7D20-4897-8C74-A331F0916269}">
      <dgm:prSet/>
      <dgm:spPr/>
      <dgm:t>
        <a:bodyPr/>
        <a:lstStyle/>
        <a:p>
          <a:endParaRPr lang="en-US"/>
        </a:p>
      </dgm:t>
    </dgm:pt>
    <dgm:pt modelId="{4B1718FD-8F74-45D5-B908-27C8C0E5947A}">
      <dgm:prSet/>
      <dgm:spPr/>
      <dgm:t>
        <a:bodyPr/>
        <a:lstStyle/>
        <a:p>
          <a:r>
            <a:rPr lang="nb-NO" b="1"/>
            <a:t>Målsetning 95%</a:t>
          </a:r>
          <a:endParaRPr lang="en-US"/>
        </a:p>
      </dgm:t>
    </dgm:pt>
    <dgm:pt modelId="{C46DA0B2-1E6C-495D-BFE3-40EA8B4C8054}" type="parTrans" cxnId="{6D376A72-7B4C-4BBA-90E1-A5571A725C14}">
      <dgm:prSet/>
      <dgm:spPr/>
      <dgm:t>
        <a:bodyPr/>
        <a:lstStyle/>
        <a:p>
          <a:endParaRPr lang="en-US"/>
        </a:p>
      </dgm:t>
    </dgm:pt>
    <dgm:pt modelId="{5FA6FF4F-1D38-41E9-B293-D3AD2B5BF62B}" type="sibTrans" cxnId="{6D376A72-7B4C-4BBA-90E1-A5571A725C14}">
      <dgm:prSet/>
      <dgm:spPr/>
      <dgm:t>
        <a:bodyPr/>
        <a:lstStyle/>
        <a:p>
          <a:endParaRPr lang="en-US"/>
        </a:p>
      </dgm:t>
    </dgm:pt>
    <dgm:pt modelId="{47E6366A-45EB-4EDA-B1F1-D0F3CE441CD6}">
      <dgm:prSet/>
      <dgm:spPr/>
      <dgm:t>
        <a:bodyPr/>
        <a:lstStyle/>
        <a:p>
          <a:r>
            <a:rPr lang="nb-NO" b="1"/>
            <a:t>Ca 60% bestått meget godt</a:t>
          </a:r>
          <a:endParaRPr lang="en-US"/>
        </a:p>
      </dgm:t>
    </dgm:pt>
    <dgm:pt modelId="{D5C19A8B-27BD-49F5-B9B4-3BE57AAEF069}" type="parTrans" cxnId="{EE04AFC6-3791-48DC-8B86-AF5555344F31}">
      <dgm:prSet/>
      <dgm:spPr/>
      <dgm:t>
        <a:bodyPr/>
        <a:lstStyle/>
        <a:p>
          <a:endParaRPr lang="en-US"/>
        </a:p>
      </dgm:t>
    </dgm:pt>
    <dgm:pt modelId="{C589308F-CCC4-4F65-91FC-46BC0442EC24}" type="sibTrans" cxnId="{EE04AFC6-3791-48DC-8B86-AF5555344F31}">
      <dgm:prSet/>
      <dgm:spPr/>
      <dgm:t>
        <a:bodyPr/>
        <a:lstStyle/>
        <a:p>
          <a:endParaRPr lang="en-US"/>
        </a:p>
      </dgm:t>
    </dgm:pt>
    <dgm:pt modelId="{12C205B9-BDCB-4199-9F04-3D5B2117F20F}" type="pres">
      <dgm:prSet presAssocID="{98D57898-7630-481A-AC4C-C8C530CD8CB2}" presName="Name0" presStyleCnt="0">
        <dgm:presLayoutVars>
          <dgm:dir/>
          <dgm:animLvl val="lvl"/>
          <dgm:resizeHandles val="exact"/>
        </dgm:presLayoutVars>
      </dgm:prSet>
      <dgm:spPr/>
    </dgm:pt>
    <dgm:pt modelId="{35B711F4-BB7F-47CC-B6C4-F3B9EF65FB62}" type="pres">
      <dgm:prSet presAssocID="{23A50ED5-3016-4F4E-A618-1DE4E8A2004E}" presName="linNode" presStyleCnt="0"/>
      <dgm:spPr/>
    </dgm:pt>
    <dgm:pt modelId="{E5D59B4F-08ED-43CA-922D-58CFD4A5C5B4}" type="pres">
      <dgm:prSet presAssocID="{23A50ED5-3016-4F4E-A618-1DE4E8A2004E}" presName="parentText" presStyleLbl="node1" presStyleIdx="0" presStyleCnt="5" custScaleX="203076">
        <dgm:presLayoutVars>
          <dgm:chMax val="1"/>
          <dgm:bulletEnabled val="1"/>
        </dgm:presLayoutVars>
      </dgm:prSet>
      <dgm:spPr/>
    </dgm:pt>
    <dgm:pt modelId="{CDFA8154-4E5E-48EB-80A0-68C5C20CEA0F}" type="pres">
      <dgm:prSet presAssocID="{B165A65C-24B9-4240-A75F-6F996B1E6F14}" presName="sp" presStyleCnt="0"/>
      <dgm:spPr/>
    </dgm:pt>
    <dgm:pt modelId="{ED901A78-63EA-44E2-A837-67B08A6DF1AD}" type="pres">
      <dgm:prSet presAssocID="{B80ACACC-544D-47CC-9E55-0089C0FF48E3}" presName="linNode" presStyleCnt="0"/>
      <dgm:spPr/>
    </dgm:pt>
    <dgm:pt modelId="{74060997-79D8-42C0-9C79-4BC3AA1452E4}" type="pres">
      <dgm:prSet presAssocID="{B80ACACC-544D-47CC-9E55-0089C0FF48E3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1B56316A-4326-473C-826A-36676E5FF913}" type="pres">
      <dgm:prSet presAssocID="{B80ACACC-544D-47CC-9E55-0089C0FF48E3}" presName="descendantText" presStyleLbl="alignAccFollowNode1" presStyleIdx="0" presStyleCnt="3">
        <dgm:presLayoutVars>
          <dgm:bulletEnabled val="1"/>
        </dgm:presLayoutVars>
      </dgm:prSet>
      <dgm:spPr/>
    </dgm:pt>
    <dgm:pt modelId="{7AE1A3C6-C5CC-4748-AA36-D1AC4E9EE048}" type="pres">
      <dgm:prSet presAssocID="{37E86F45-506F-4926-9BF4-4091D40E0DCF}" presName="sp" presStyleCnt="0"/>
      <dgm:spPr/>
    </dgm:pt>
    <dgm:pt modelId="{D37285B6-3BD8-44AC-AF71-FA2855C5B746}" type="pres">
      <dgm:prSet presAssocID="{C079C5B0-2B46-4CBD-A526-C47A8A669B53}" presName="linNode" presStyleCnt="0"/>
      <dgm:spPr/>
    </dgm:pt>
    <dgm:pt modelId="{C55D51BB-C7A7-47DD-889A-0C4D34F5F641}" type="pres">
      <dgm:prSet presAssocID="{C079C5B0-2B46-4CBD-A526-C47A8A669B53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02FC2D9F-E5D1-4894-AF88-3549857D807B}" type="pres">
      <dgm:prSet presAssocID="{C079C5B0-2B46-4CBD-A526-C47A8A669B53}" presName="descendantText" presStyleLbl="alignAccFollowNode1" presStyleIdx="1" presStyleCnt="3">
        <dgm:presLayoutVars>
          <dgm:bulletEnabled val="1"/>
        </dgm:presLayoutVars>
      </dgm:prSet>
      <dgm:spPr/>
    </dgm:pt>
    <dgm:pt modelId="{895CB774-5FC8-4424-9F65-0F618700AF25}" type="pres">
      <dgm:prSet presAssocID="{2A69A54F-914E-4D88-9D00-6D4EC3EE6934}" presName="sp" presStyleCnt="0"/>
      <dgm:spPr/>
    </dgm:pt>
    <dgm:pt modelId="{B826BEDB-1307-48D6-80EB-6326C3F4BE75}" type="pres">
      <dgm:prSet presAssocID="{B7D9BE0F-44B2-40AE-AA51-A5759FD33C3A}" presName="linNode" presStyleCnt="0"/>
      <dgm:spPr/>
    </dgm:pt>
    <dgm:pt modelId="{2892D271-6037-42DF-B3B8-272AEC676CBB}" type="pres">
      <dgm:prSet presAssocID="{B7D9BE0F-44B2-40AE-AA51-A5759FD33C3A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4642ACAA-6856-4E92-B2CB-1C1E103ECFF7}" type="pres">
      <dgm:prSet presAssocID="{B7D9BE0F-44B2-40AE-AA51-A5759FD33C3A}" presName="descendantText" presStyleLbl="alignAccFollowNode1" presStyleIdx="2" presStyleCnt="3">
        <dgm:presLayoutVars>
          <dgm:bulletEnabled val="1"/>
        </dgm:presLayoutVars>
      </dgm:prSet>
      <dgm:spPr/>
    </dgm:pt>
    <dgm:pt modelId="{2EEFBD84-6457-4BFD-8AB0-B4CB03B1F554}" type="pres">
      <dgm:prSet presAssocID="{48EBBC46-F923-4356-92B1-85E0898374A6}" presName="sp" presStyleCnt="0"/>
      <dgm:spPr/>
    </dgm:pt>
    <dgm:pt modelId="{9D3F06B3-4F99-498B-935B-7FCA47481BBB}" type="pres">
      <dgm:prSet presAssocID="{47E6366A-45EB-4EDA-B1F1-D0F3CE441CD6}" presName="linNode" presStyleCnt="0"/>
      <dgm:spPr/>
    </dgm:pt>
    <dgm:pt modelId="{BCDA08E6-1E3A-4229-90D1-5CCDF2C6B36F}" type="pres">
      <dgm:prSet presAssocID="{47E6366A-45EB-4EDA-B1F1-D0F3CE441CD6}" presName="parentText" presStyleLbl="node1" presStyleIdx="4" presStyleCnt="5">
        <dgm:presLayoutVars>
          <dgm:chMax val="1"/>
          <dgm:bulletEnabled val="1"/>
        </dgm:presLayoutVars>
      </dgm:prSet>
      <dgm:spPr/>
    </dgm:pt>
  </dgm:ptLst>
  <dgm:cxnLst>
    <dgm:cxn modelId="{D3461A0B-97E9-46F3-AF11-793DF2E9A88E}" srcId="{C079C5B0-2B46-4CBD-A526-C47A8A669B53}" destId="{BED17F24-51D2-4A5B-B495-DAD50871D31F}" srcOrd="0" destOrd="0" parTransId="{518B8583-30D4-4176-AA4C-B3EE1854FD31}" sibTransId="{80826308-6FB3-4480-8F8D-616CB3937D7A}"/>
    <dgm:cxn modelId="{EB73B01E-3346-483B-AF8D-0BE25F9C6A6D}" type="presOf" srcId="{B7D9BE0F-44B2-40AE-AA51-A5759FD33C3A}" destId="{2892D271-6037-42DF-B3B8-272AEC676CBB}" srcOrd="0" destOrd="0" presId="urn:microsoft.com/office/officeart/2005/8/layout/vList5"/>
    <dgm:cxn modelId="{9BBBB32B-8B9E-49D0-94E4-322CC0147219}" type="presOf" srcId="{47E6366A-45EB-4EDA-B1F1-D0F3CE441CD6}" destId="{BCDA08E6-1E3A-4229-90D1-5CCDF2C6B36F}" srcOrd="0" destOrd="0" presId="urn:microsoft.com/office/officeart/2005/8/layout/vList5"/>
    <dgm:cxn modelId="{84711137-7D20-4897-8C74-A331F0916269}" srcId="{98D57898-7630-481A-AC4C-C8C530CD8CB2}" destId="{B7D9BE0F-44B2-40AE-AA51-A5759FD33C3A}" srcOrd="3" destOrd="0" parTransId="{E187A2FA-0349-4998-A982-2740747321F2}" sibTransId="{48EBBC46-F923-4356-92B1-85E0898374A6}"/>
    <dgm:cxn modelId="{20715A3B-DA71-481E-88AC-EE57FBBFA17A}" type="presOf" srcId="{1075BA57-A26C-4C7B-B879-A98757B5FC24}" destId="{02FC2D9F-E5D1-4894-AF88-3549857D807B}" srcOrd="0" destOrd="1" presId="urn:microsoft.com/office/officeart/2005/8/layout/vList5"/>
    <dgm:cxn modelId="{14F12F3F-B159-47AA-ADFF-D77CC36F076A}" type="presOf" srcId="{4B1718FD-8F74-45D5-B908-27C8C0E5947A}" destId="{4642ACAA-6856-4E92-B2CB-1C1E103ECFF7}" srcOrd="0" destOrd="0" presId="urn:microsoft.com/office/officeart/2005/8/layout/vList5"/>
    <dgm:cxn modelId="{41F3AF46-94AC-4ACD-AD6A-0A0F2A0EAADA}" srcId="{B80ACACC-544D-47CC-9E55-0089C0FF48E3}" destId="{24AB4131-1884-4921-897E-AA2342A833EA}" srcOrd="1" destOrd="0" parTransId="{89BB8678-19BF-4811-8AED-9DDFA3ED1028}" sibTransId="{2C70C616-0BEE-46E6-926D-A85B2FA2F666}"/>
    <dgm:cxn modelId="{BF38BE66-AA13-492F-9FDD-3D5172E3785A}" type="presOf" srcId="{886C7D16-70B7-4530-93B8-DEF70B68DA11}" destId="{1B56316A-4326-473C-826A-36676E5FF913}" srcOrd="0" destOrd="0" presId="urn:microsoft.com/office/officeart/2005/8/layout/vList5"/>
    <dgm:cxn modelId="{07F42F71-0F41-4B63-819D-A84745E374E1}" type="presOf" srcId="{BED17F24-51D2-4A5B-B495-DAD50871D31F}" destId="{02FC2D9F-E5D1-4894-AF88-3549857D807B}" srcOrd="0" destOrd="0" presId="urn:microsoft.com/office/officeart/2005/8/layout/vList5"/>
    <dgm:cxn modelId="{6D376A72-7B4C-4BBA-90E1-A5571A725C14}" srcId="{B7D9BE0F-44B2-40AE-AA51-A5759FD33C3A}" destId="{4B1718FD-8F74-45D5-B908-27C8C0E5947A}" srcOrd="0" destOrd="0" parTransId="{C46DA0B2-1E6C-495D-BFE3-40EA8B4C8054}" sibTransId="{5FA6FF4F-1D38-41E9-B293-D3AD2B5BF62B}"/>
    <dgm:cxn modelId="{E8B6C555-4AD6-4AF3-98D9-C94140E336F7}" type="presOf" srcId="{B80ACACC-544D-47CC-9E55-0089C0FF48E3}" destId="{74060997-79D8-42C0-9C79-4BC3AA1452E4}" srcOrd="0" destOrd="0" presId="urn:microsoft.com/office/officeart/2005/8/layout/vList5"/>
    <dgm:cxn modelId="{1FF35583-98D4-49CF-B036-52A6F81221F0}" type="presOf" srcId="{24AB4131-1884-4921-897E-AA2342A833EA}" destId="{1B56316A-4326-473C-826A-36676E5FF913}" srcOrd="0" destOrd="1" presId="urn:microsoft.com/office/officeart/2005/8/layout/vList5"/>
    <dgm:cxn modelId="{5A93C085-CEAE-4736-98AF-A3343FF6BB00}" type="presOf" srcId="{C079C5B0-2B46-4CBD-A526-C47A8A669B53}" destId="{C55D51BB-C7A7-47DD-889A-0C4D34F5F641}" srcOrd="0" destOrd="0" presId="urn:microsoft.com/office/officeart/2005/8/layout/vList5"/>
    <dgm:cxn modelId="{80DD5386-9AF9-46EA-9C83-8E7978C742BB}" srcId="{C079C5B0-2B46-4CBD-A526-C47A8A669B53}" destId="{1075BA57-A26C-4C7B-B879-A98757B5FC24}" srcOrd="1" destOrd="0" parTransId="{724973E6-B90A-4756-80B3-ADBDAE3E0C96}" sibTransId="{218BD925-FEFC-439C-AE3D-26703487DF8A}"/>
    <dgm:cxn modelId="{3BAE4A9D-C119-4D61-B454-4CC1AE0BD1D6}" type="presOf" srcId="{98D57898-7630-481A-AC4C-C8C530CD8CB2}" destId="{12C205B9-BDCB-4199-9F04-3D5B2117F20F}" srcOrd="0" destOrd="0" presId="urn:microsoft.com/office/officeart/2005/8/layout/vList5"/>
    <dgm:cxn modelId="{3D79D9BA-C406-48FD-814A-5CBE53D3BBE0}" type="presOf" srcId="{23A50ED5-3016-4F4E-A618-1DE4E8A2004E}" destId="{E5D59B4F-08ED-43CA-922D-58CFD4A5C5B4}" srcOrd="0" destOrd="0" presId="urn:microsoft.com/office/officeart/2005/8/layout/vList5"/>
    <dgm:cxn modelId="{DB85AAC3-B087-46F4-99F7-69A394ED3E69}" srcId="{98D57898-7630-481A-AC4C-C8C530CD8CB2}" destId="{C079C5B0-2B46-4CBD-A526-C47A8A669B53}" srcOrd="2" destOrd="0" parTransId="{FC7F794E-ABCC-491D-82BC-C5EAB6A92969}" sibTransId="{2A69A54F-914E-4D88-9D00-6D4EC3EE6934}"/>
    <dgm:cxn modelId="{EE04AFC6-3791-48DC-8B86-AF5555344F31}" srcId="{98D57898-7630-481A-AC4C-C8C530CD8CB2}" destId="{47E6366A-45EB-4EDA-B1F1-D0F3CE441CD6}" srcOrd="4" destOrd="0" parTransId="{D5C19A8B-27BD-49F5-B9B4-3BE57AAEF069}" sibTransId="{C589308F-CCC4-4F65-91FC-46BC0442EC24}"/>
    <dgm:cxn modelId="{42F112E2-7404-4053-87DC-40B3465F3AD7}" srcId="{B80ACACC-544D-47CC-9E55-0089C0FF48E3}" destId="{886C7D16-70B7-4530-93B8-DEF70B68DA11}" srcOrd="0" destOrd="0" parTransId="{CE5415ED-26E9-4D51-8E57-FC7907F843A1}" sibTransId="{B2C5D3B2-3067-4FC9-905E-2889728BB393}"/>
    <dgm:cxn modelId="{D55A58F2-1512-46E2-83AA-93115967EE8B}" srcId="{98D57898-7630-481A-AC4C-C8C530CD8CB2}" destId="{23A50ED5-3016-4F4E-A618-1DE4E8A2004E}" srcOrd="0" destOrd="0" parTransId="{A98EF1D9-7156-488E-9590-A1282A1A7A5B}" sibTransId="{B165A65C-24B9-4240-A75F-6F996B1E6F14}"/>
    <dgm:cxn modelId="{8617FAF7-3146-4C4F-B644-CF4DD8896FDD}" srcId="{98D57898-7630-481A-AC4C-C8C530CD8CB2}" destId="{B80ACACC-544D-47CC-9E55-0089C0FF48E3}" srcOrd="1" destOrd="0" parTransId="{C3FFDEAB-5B5B-4E41-87DD-05AEFB2ABE34}" sibTransId="{37E86F45-506F-4926-9BF4-4091D40E0DCF}"/>
    <dgm:cxn modelId="{22988497-64BB-49A6-9A89-7CD162D04E71}" type="presParOf" srcId="{12C205B9-BDCB-4199-9F04-3D5B2117F20F}" destId="{35B711F4-BB7F-47CC-B6C4-F3B9EF65FB62}" srcOrd="0" destOrd="0" presId="urn:microsoft.com/office/officeart/2005/8/layout/vList5"/>
    <dgm:cxn modelId="{F12B1D4B-632F-4A31-838B-E9C6D49F8922}" type="presParOf" srcId="{35B711F4-BB7F-47CC-B6C4-F3B9EF65FB62}" destId="{E5D59B4F-08ED-43CA-922D-58CFD4A5C5B4}" srcOrd="0" destOrd="0" presId="urn:microsoft.com/office/officeart/2005/8/layout/vList5"/>
    <dgm:cxn modelId="{15DBF551-398C-4ED8-A32B-C737450DA54E}" type="presParOf" srcId="{12C205B9-BDCB-4199-9F04-3D5B2117F20F}" destId="{CDFA8154-4E5E-48EB-80A0-68C5C20CEA0F}" srcOrd="1" destOrd="0" presId="urn:microsoft.com/office/officeart/2005/8/layout/vList5"/>
    <dgm:cxn modelId="{1BFAF664-54DC-4971-99F2-71F3A5EAE5DE}" type="presParOf" srcId="{12C205B9-BDCB-4199-9F04-3D5B2117F20F}" destId="{ED901A78-63EA-44E2-A837-67B08A6DF1AD}" srcOrd="2" destOrd="0" presId="urn:microsoft.com/office/officeart/2005/8/layout/vList5"/>
    <dgm:cxn modelId="{4F2A8631-9033-40CC-A275-AB1D0C81C5EF}" type="presParOf" srcId="{ED901A78-63EA-44E2-A837-67B08A6DF1AD}" destId="{74060997-79D8-42C0-9C79-4BC3AA1452E4}" srcOrd="0" destOrd="0" presId="urn:microsoft.com/office/officeart/2005/8/layout/vList5"/>
    <dgm:cxn modelId="{D2F90F6A-A4F2-4785-904B-9266EE709EAF}" type="presParOf" srcId="{ED901A78-63EA-44E2-A837-67B08A6DF1AD}" destId="{1B56316A-4326-473C-826A-36676E5FF913}" srcOrd="1" destOrd="0" presId="urn:microsoft.com/office/officeart/2005/8/layout/vList5"/>
    <dgm:cxn modelId="{E73A17CF-5604-47EA-87B9-13440440B2EF}" type="presParOf" srcId="{12C205B9-BDCB-4199-9F04-3D5B2117F20F}" destId="{7AE1A3C6-C5CC-4748-AA36-D1AC4E9EE048}" srcOrd="3" destOrd="0" presId="urn:microsoft.com/office/officeart/2005/8/layout/vList5"/>
    <dgm:cxn modelId="{FA277D27-B84C-4F38-93C9-172BECA4CBA7}" type="presParOf" srcId="{12C205B9-BDCB-4199-9F04-3D5B2117F20F}" destId="{D37285B6-3BD8-44AC-AF71-FA2855C5B746}" srcOrd="4" destOrd="0" presId="urn:microsoft.com/office/officeart/2005/8/layout/vList5"/>
    <dgm:cxn modelId="{CEAAE186-0156-452A-8A91-A706F0F17BF2}" type="presParOf" srcId="{D37285B6-3BD8-44AC-AF71-FA2855C5B746}" destId="{C55D51BB-C7A7-47DD-889A-0C4D34F5F641}" srcOrd="0" destOrd="0" presId="urn:microsoft.com/office/officeart/2005/8/layout/vList5"/>
    <dgm:cxn modelId="{80082BD4-2B0F-4F76-8A01-BAEFA0DDE9C6}" type="presParOf" srcId="{D37285B6-3BD8-44AC-AF71-FA2855C5B746}" destId="{02FC2D9F-E5D1-4894-AF88-3549857D807B}" srcOrd="1" destOrd="0" presId="urn:microsoft.com/office/officeart/2005/8/layout/vList5"/>
    <dgm:cxn modelId="{4F3B78A6-E161-48BD-89B5-B1C53494B8D7}" type="presParOf" srcId="{12C205B9-BDCB-4199-9F04-3D5B2117F20F}" destId="{895CB774-5FC8-4424-9F65-0F618700AF25}" srcOrd="5" destOrd="0" presId="urn:microsoft.com/office/officeart/2005/8/layout/vList5"/>
    <dgm:cxn modelId="{AA4A8E80-82B2-4310-8BA5-E086C2335A1F}" type="presParOf" srcId="{12C205B9-BDCB-4199-9F04-3D5B2117F20F}" destId="{B826BEDB-1307-48D6-80EB-6326C3F4BE75}" srcOrd="6" destOrd="0" presId="urn:microsoft.com/office/officeart/2005/8/layout/vList5"/>
    <dgm:cxn modelId="{05954384-E720-4E1A-AD45-DF3A89BA9FB2}" type="presParOf" srcId="{B826BEDB-1307-48D6-80EB-6326C3F4BE75}" destId="{2892D271-6037-42DF-B3B8-272AEC676CBB}" srcOrd="0" destOrd="0" presId="urn:microsoft.com/office/officeart/2005/8/layout/vList5"/>
    <dgm:cxn modelId="{4D90800C-25DD-465D-AF4C-0F1C315DC95C}" type="presParOf" srcId="{B826BEDB-1307-48D6-80EB-6326C3F4BE75}" destId="{4642ACAA-6856-4E92-B2CB-1C1E103ECFF7}" srcOrd="1" destOrd="0" presId="urn:microsoft.com/office/officeart/2005/8/layout/vList5"/>
    <dgm:cxn modelId="{ABCFD2E9-D3EC-4B18-B7CB-EA4DC08D06C7}" type="presParOf" srcId="{12C205B9-BDCB-4199-9F04-3D5B2117F20F}" destId="{2EEFBD84-6457-4BFD-8AB0-B4CB03B1F554}" srcOrd="7" destOrd="0" presId="urn:microsoft.com/office/officeart/2005/8/layout/vList5"/>
    <dgm:cxn modelId="{B828EA38-EBF4-4C20-BCFC-725C5D924E30}" type="presParOf" srcId="{12C205B9-BDCB-4199-9F04-3D5B2117F20F}" destId="{9D3F06B3-4F99-498B-935B-7FCA47481BBB}" srcOrd="8" destOrd="0" presId="urn:microsoft.com/office/officeart/2005/8/layout/vList5"/>
    <dgm:cxn modelId="{08DBF143-8297-4B59-8FFF-03B2F5DD1EF9}" type="presParOf" srcId="{9D3F06B3-4F99-498B-935B-7FCA47481BBB}" destId="{BCDA08E6-1E3A-4229-90D1-5CCDF2C6B36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3B1137-575F-43A3-9856-AF624B7A9E0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EE0B8FD-D357-406B-98DD-C5226CCE3662}">
      <dgm:prSet/>
      <dgm:spPr/>
      <dgm:t>
        <a:bodyPr/>
        <a:lstStyle/>
        <a:p>
          <a:r>
            <a:rPr lang="nb-NO" dirty="0"/>
            <a:t>Fartøyene ser absolutt nytten med YFF-ordningen som en arena for å rekruttere flinke og motiverte </a:t>
          </a:r>
          <a:r>
            <a:rPr lang="nb-NO" dirty="0" err="1"/>
            <a:t>YFFer</a:t>
          </a:r>
          <a:r>
            <a:rPr lang="nb-NO" dirty="0"/>
            <a:t>. </a:t>
          </a:r>
          <a:endParaRPr lang="en-US" dirty="0"/>
        </a:p>
      </dgm:t>
    </dgm:pt>
    <dgm:pt modelId="{4341C850-A5F9-4C39-8C5B-5C9C6C4E20F8}" type="parTrans" cxnId="{3A666217-8954-4E5F-9C6A-52B0B17663D7}">
      <dgm:prSet/>
      <dgm:spPr/>
      <dgm:t>
        <a:bodyPr/>
        <a:lstStyle/>
        <a:p>
          <a:endParaRPr lang="en-US"/>
        </a:p>
      </dgm:t>
    </dgm:pt>
    <dgm:pt modelId="{298FE97C-73B7-4368-ABC0-23165EBF4CB8}" type="sibTrans" cxnId="{3A666217-8954-4E5F-9C6A-52B0B17663D7}">
      <dgm:prSet/>
      <dgm:spPr/>
      <dgm:t>
        <a:bodyPr/>
        <a:lstStyle/>
        <a:p>
          <a:endParaRPr lang="en-US"/>
        </a:p>
      </dgm:t>
    </dgm:pt>
    <dgm:pt modelId="{2269DCCA-411F-497F-88F7-A14BE88DC0BC}">
      <dgm:prSet/>
      <dgm:spPr/>
      <dgm:t>
        <a:bodyPr/>
        <a:lstStyle/>
        <a:p>
          <a:r>
            <a:rPr lang="nb-NO"/>
            <a:t>de ikke vil søke plass i Kystvakten. </a:t>
          </a:r>
          <a:endParaRPr lang="en-US"/>
        </a:p>
      </dgm:t>
    </dgm:pt>
    <dgm:pt modelId="{43EC3662-D089-453F-B815-F3015D17E334}" type="parTrans" cxnId="{D5141B8D-EE79-4A5B-BBCB-2A65294B6440}">
      <dgm:prSet/>
      <dgm:spPr/>
      <dgm:t>
        <a:bodyPr/>
        <a:lstStyle/>
        <a:p>
          <a:endParaRPr lang="en-US"/>
        </a:p>
      </dgm:t>
    </dgm:pt>
    <dgm:pt modelId="{04263CA3-179E-4EA6-9744-5958B43279B6}" type="sibTrans" cxnId="{D5141B8D-EE79-4A5B-BBCB-2A65294B6440}">
      <dgm:prSet/>
      <dgm:spPr/>
      <dgm:t>
        <a:bodyPr/>
        <a:lstStyle/>
        <a:p>
          <a:endParaRPr lang="en-US"/>
        </a:p>
      </dgm:t>
    </dgm:pt>
    <dgm:pt modelId="{ACE65812-15C8-4720-B64E-9319251D6148}">
      <dgm:prSet/>
      <dgm:spPr/>
      <dgm:t>
        <a:bodyPr/>
        <a:lstStyle/>
        <a:p>
          <a:r>
            <a:rPr lang="nb-NO"/>
            <a:t>De er ikke motiverte for å lære, og stiller dårlig fysisk rustet for tjenesten. </a:t>
          </a:r>
          <a:endParaRPr lang="en-US"/>
        </a:p>
      </dgm:t>
    </dgm:pt>
    <dgm:pt modelId="{5E7035D6-D682-486B-98F6-2E44155075D5}" type="parTrans" cxnId="{59CFF81F-A551-4554-9ACB-881FA651E212}">
      <dgm:prSet/>
      <dgm:spPr/>
      <dgm:t>
        <a:bodyPr/>
        <a:lstStyle/>
        <a:p>
          <a:endParaRPr lang="en-US"/>
        </a:p>
      </dgm:t>
    </dgm:pt>
    <dgm:pt modelId="{3518CDB8-7165-4A35-BE11-3017EE4E5BA0}" type="sibTrans" cxnId="{59CFF81F-A551-4554-9ACB-881FA651E212}">
      <dgm:prSet/>
      <dgm:spPr/>
      <dgm:t>
        <a:bodyPr/>
        <a:lstStyle/>
        <a:p>
          <a:endParaRPr lang="en-US"/>
        </a:p>
      </dgm:t>
    </dgm:pt>
    <dgm:pt modelId="{50513BB1-AD8A-46A7-A183-EEA0C7F62830}">
      <dgm:prSet/>
      <dgm:spPr/>
      <dgm:t>
        <a:bodyPr/>
        <a:lstStyle/>
        <a:p>
          <a:r>
            <a:rPr lang="nb-NO" dirty="0"/>
            <a:t>For meg så virker det som om vi er alt for snille og konforme i inntaksprosessen og ikke evner å tiltrekke oss de riktige folkene. </a:t>
          </a:r>
          <a:endParaRPr lang="en-US" dirty="0"/>
        </a:p>
      </dgm:t>
    </dgm:pt>
    <dgm:pt modelId="{6B822146-B593-462F-8FAE-BBDAB7397D29}" type="parTrans" cxnId="{3FFB1F99-6369-47B8-811D-F92BA650CBCC}">
      <dgm:prSet/>
      <dgm:spPr/>
      <dgm:t>
        <a:bodyPr/>
        <a:lstStyle/>
        <a:p>
          <a:endParaRPr lang="en-US"/>
        </a:p>
      </dgm:t>
    </dgm:pt>
    <dgm:pt modelId="{7FC71497-F44D-46D8-A22D-94F445ABD077}" type="sibTrans" cxnId="{3FFB1F99-6369-47B8-811D-F92BA650CBCC}">
      <dgm:prSet/>
      <dgm:spPr/>
      <dgm:t>
        <a:bodyPr/>
        <a:lstStyle/>
        <a:p>
          <a:endParaRPr lang="en-US"/>
        </a:p>
      </dgm:t>
    </dgm:pt>
    <dgm:pt modelId="{B670D3ED-5B64-4B8A-8F72-69843583B7EB}">
      <dgm:prSet/>
      <dgm:spPr/>
      <dgm:t>
        <a:bodyPr/>
        <a:lstStyle/>
        <a:p>
          <a:r>
            <a:rPr lang="nb-NO"/>
            <a:t>For oss på fartøyene tar denne ordningen veldig mye tid. Tid som oppleves </a:t>
          </a:r>
          <a:r>
            <a:rPr lang="nb-NO" b="1" u="sng"/>
            <a:t>som frustrerende å bruke når utfallet ofte er bestemt </a:t>
          </a:r>
          <a:r>
            <a:rPr lang="nb-NO"/>
            <a:t>før de kommer om bord.</a:t>
          </a:r>
          <a:endParaRPr lang="en-US"/>
        </a:p>
      </dgm:t>
    </dgm:pt>
    <dgm:pt modelId="{F5B1B643-2F69-43EF-A25A-244D88ADDB1C}" type="parTrans" cxnId="{D5912C49-7883-4F6D-9988-E82FF83CF19A}">
      <dgm:prSet/>
      <dgm:spPr/>
      <dgm:t>
        <a:bodyPr/>
        <a:lstStyle/>
        <a:p>
          <a:endParaRPr lang="en-US"/>
        </a:p>
      </dgm:t>
    </dgm:pt>
    <dgm:pt modelId="{C08B237E-2AB8-44AA-8B50-BC068A883608}" type="sibTrans" cxnId="{D5912C49-7883-4F6D-9988-E82FF83CF19A}">
      <dgm:prSet/>
      <dgm:spPr/>
      <dgm:t>
        <a:bodyPr/>
        <a:lstStyle/>
        <a:p>
          <a:endParaRPr lang="en-US"/>
        </a:p>
      </dgm:t>
    </dgm:pt>
    <dgm:pt modelId="{9FA63D99-E128-4E26-BE76-74C015D0DA6D}">
      <dgm:prSet/>
      <dgm:spPr/>
      <dgm:t>
        <a:bodyPr/>
        <a:lstStyle/>
        <a:p>
          <a:r>
            <a:rPr lang="nb-NO" b="1" u="sng"/>
            <a:t>Det føles meningsløs</a:t>
          </a:r>
          <a:r>
            <a:rPr lang="nb-NO"/>
            <a:t>t å kaste av kampkraft for å ta om bord umotiverte elever som verken ønsker seg selv, eller som er ønsket av oss til en videre tjeneste i Kystvakten.</a:t>
          </a:r>
          <a:endParaRPr lang="en-US"/>
        </a:p>
      </dgm:t>
    </dgm:pt>
    <dgm:pt modelId="{16C90049-ECFD-4315-B979-63AD6E1B6A15}" type="parTrans" cxnId="{CB1EFDB2-0A2D-42FE-938D-8528243BCA1D}">
      <dgm:prSet/>
      <dgm:spPr/>
      <dgm:t>
        <a:bodyPr/>
        <a:lstStyle/>
        <a:p>
          <a:endParaRPr lang="en-US"/>
        </a:p>
      </dgm:t>
    </dgm:pt>
    <dgm:pt modelId="{DA6FF2E1-1E84-41E8-A478-F19F26D588D8}" type="sibTrans" cxnId="{CB1EFDB2-0A2D-42FE-938D-8528243BCA1D}">
      <dgm:prSet/>
      <dgm:spPr/>
      <dgm:t>
        <a:bodyPr/>
        <a:lstStyle/>
        <a:p>
          <a:endParaRPr lang="en-US"/>
        </a:p>
      </dgm:t>
    </dgm:pt>
    <dgm:pt modelId="{B7EED3E8-C960-4B98-A00F-7CD0BF361E93}">
      <dgm:prSet/>
      <dgm:spPr/>
      <dgm:t>
        <a:bodyPr/>
        <a:lstStyle/>
        <a:p>
          <a:r>
            <a:rPr lang="nb-NO"/>
            <a:t>Samtidig er det også viktig å poengtere at vi får enkelte veldig flinke og motiverte elever om bord, som gjerne ønsker seg tilbake. Da fungerer ordningen godt.</a:t>
          </a:r>
          <a:endParaRPr lang="en-US"/>
        </a:p>
      </dgm:t>
    </dgm:pt>
    <dgm:pt modelId="{BDF80DD1-4CF0-4502-9BE0-D2C60E1B3564}" type="parTrans" cxnId="{D5361B56-2D94-4B77-91C2-FAE56457CEA9}">
      <dgm:prSet/>
      <dgm:spPr/>
      <dgm:t>
        <a:bodyPr/>
        <a:lstStyle/>
        <a:p>
          <a:endParaRPr lang="en-US"/>
        </a:p>
      </dgm:t>
    </dgm:pt>
    <dgm:pt modelId="{BA6A180A-D373-412F-A034-8A9CB3124FD7}" type="sibTrans" cxnId="{D5361B56-2D94-4B77-91C2-FAE56457CEA9}">
      <dgm:prSet/>
      <dgm:spPr/>
      <dgm:t>
        <a:bodyPr/>
        <a:lstStyle/>
        <a:p>
          <a:endParaRPr lang="en-US"/>
        </a:p>
      </dgm:t>
    </dgm:pt>
    <dgm:pt modelId="{BADD167F-1C56-4539-AEA6-775BD7ADAE26}" type="pres">
      <dgm:prSet presAssocID="{3F3B1137-575F-43A3-9856-AF624B7A9E0C}" presName="diagram" presStyleCnt="0">
        <dgm:presLayoutVars>
          <dgm:dir/>
          <dgm:resizeHandles val="exact"/>
        </dgm:presLayoutVars>
      </dgm:prSet>
      <dgm:spPr/>
    </dgm:pt>
    <dgm:pt modelId="{AB04A146-04EB-4B1E-8537-6A3D1FEE4182}" type="pres">
      <dgm:prSet presAssocID="{7EE0B8FD-D357-406B-98DD-C5226CCE3662}" presName="node" presStyleLbl="node1" presStyleIdx="0" presStyleCnt="7">
        <dgm:presLayoutVars>
          <dgm:bulletEnabled val="1"/>
        </dgm:presLayoutVars>
      </dgm:prSet>
      <dgm:spPr/>
    </dgm:pt>
    <dgm:pt modelId="{E99D3C02-D8FA-4B66-B6F8-0F0AD7576F77}" type="pres">
      <dgm:prSet presAssocID="{298FE97C-73B7-4368-ABC0-23165EBF4CB8}" presName="sibTrans" presStyleCnt="0"/>
      <dgm:spPr/>
    </dgm:pt>
    <dgm:pt modelId="{E143448A-CE78-43D6-ACA1-736A70503052}" type="pres">
      <dgm:prSet presAssocID="{2269DCCA-411F-497F-88F7-A14BE88DC0BC}" presName="node" presStyleLbl="node1" presStyleIdx="1" presStyleCnt="7">
        <dgm:presLayoutVars>
          <dgm:bulletEnabled val="1"/>
        </dgm:presLayoutVars>
      </dgm:prSet>
      <dgm:spPr/>
    </dgm:pt>
    <dgm:pt modelId="{C9AB404B-2A7E-4DC6-8BA4-CC2BE0F637FD}" type="pres">
      <dgm:prSet presAssocID="{04263CA3-179E-4EA6-9744-5958B43279B6}" presName="sibTrans" presStyleCnt="0"/>
      <dgm:spPr/>
    </dgm:pt>
    <dgm:pt modelId="{2A66A1B9-A426-44E9-8107-91F7D16540B5}" type="pres">
      <dgm:prSet presAssocID="{ACE65812-15C8-4720-B64E-9319251D6148}" presName="node" presStyleLbl="node1" presStyleIdx="2" presStyleCnt="7">
        <dgm:presLayoutVars>
          <dgm:bulletEnabled val="1"/>
        </dgm:presLayoutVars>
      </dgm:prSet>
      <dgm:spPr/>
    </dgm:pt>
    <dgm:pt modelId="{8D4E75E8-6A1E-4BFA-AF8D-0AC2A4A00F62}" type="pres">
      <dgm:prSet presAssocID="{3518CDB8-7165-4A35-BE11-3017EE4E5BA0}" presName="sibTrans" presStyleCnt="0"/>
      <dgm:spPr/>
    </dgm:pt>
    <dgm:pt modelId="{E0E649AB-EBA0-4F40-B273-F73653D7C5BD}" type="pres">
      <dgm:prSet presAssocID="{50513BB1-AD8A-46A7-A183-EEA0C7F62830}" presName="node" presStyleLbl="node1" presStyleIdx="3" presStyleCnt="7">
        <dgm:presLayoutVars>
          <dgm:bulletEnabled val="1"/>
        </dgm:presLayoutVars>
      </dgm:prSet>
      <dgm:spPr/>
    </dgm:pt>
    <dgm:pt modelId="{36E6397F-56CC-413A-A87D-8AD956DE212E}" type="pres">
      <dgm:prSet presAssocID="{7FC71497-F44D-46D8-A22D-94F445ABD077}" presName="sibTrans" presStyleCnt="0"/>
      <dgm:spPr/>
    </dgm:pt>
    <dgm:pt modelId="{4F1B5CA0-6ED3-400C-9E30-2A2F84FDDB94}" type="pres">
      <dgm:prSet presAssocID="{B670D3ED-5B64-4B8A-8F72-69843583B7EB}" presName="node" presStyleLbl="node1" presStyleIdx="4" presStyleCnt="7">
        <dgm:presLayoutVars>
          <dgm:bulletEnabled val="1"/>
        </dgm:presLayoutVars>
      </dgm:prSet>
      <dgm:spPr/>
    </dgm:pt>
    <dgm:pt modelId="{23FDE9E4-4785-4D26-B762-C80AE0B32DE3}" type="pres">
      <dgm:prSet presAssocID="{C08B237E-2AB8-44AA-8B50-BC068A883608}" presName="sibTrans" presStyleCnt="0"/>
      <dgm:spPr/>
    </dgm:pt>
    <dgm:pt modelId="{1BFAA489-D24E-40D2-8192-333650320E30}" type="pres">
      <dgm:prSet presAssocID="{9FA63D99-E128-4E26-BE76-74C015D0DA6D}" presName="node" presStyleLbl="node1" presStyleIdx="5" presStyleCnt="7">
        <dgm:presLayoutVars>
          <dgm:bulletEnabled val="1"/>
        </dgm:presLayoutVars>
      </dgm:prSet>
      <dgm:spPr/>
    </dgm:pt>
    <dgm:pt modelId="{233C5A3B-066E-40C7-A3A6-6DE612B33BCC}" type="pres">
      <dgm:prSet presAssocID="{DA6FF2E1-1E84-41E8-A478-F19F26D588D8}" presName="sibTrans" presStyleCnt="0"/>
      <dgm:spPr/>
    </dgm:pt>
    <dgm:pt modelId="{88269A4C-45B7-46D2-A77C-200911769509}" type="pres">
      <dgm:prSet presAssocID="{B7EED3E8-C960-4B98-A00F-7CD0BF361E93}" presName="node" presStyleLbl="node1" presStyleIdx="6" presStyleCnt="7">
        <dgm:presLayoutVars>
          <dgm:bulletEnabled val="1"/>
        </dgm:presLayoutVars>
      </dgm:prSet>
      <dgm:spPr/>
    </dgm:pt>
  </dgm:ptLst>
  <dgm:cxnLst>
    <dgm:cxn modelId="{5C2F270B-A32A-45A2-9E7F-75E1B3D2E779}" type="presOf" srcId="{7EE0B8FD-D357-406B-98DD-C5226CCE3662}" destId="{AB04A146-04EB-4B1E-8537-6A3D1FEE4182}" srcOrd="0" destOrd="0" presId="urn:microsoft.com/office/officeart/2005/8/layout/default"/>
    <dgm:cxn modelId="{182DBB14-CEA6-4B83-B0F6-8FF23C5E849E}" type="presOf" srcId="{B7EED3E8-C960-4B98-A00F-7CD0BF361E93}" destId="{88269A4C-45B7-46D2-A77C-200911769509}" srcOrd="0" destOrd="0" presId="urn:microsoft.com/office/officeart/2005/8/layout/default"/>
    <dgm:cxn modelId="{3A666217-8954-4E5F-9C6A-52B0B17663D7}" srcId="{3F3B1137-575F-43A3-9856-AF624B7A9E0C}" destId="{7EE0B8FD-D357-406B-98DD-C5226CCE3662}" srcOrd="0" destOrd="0" parTransId="{4341C850-A5F9-4C39-8C5B-5C9C6C4E20F8}" sibTransId="{298FE97C-73B7-4368-ABC0-23165EBF4CB8}"/>
    <dgm:cxn modelId="{59CFF81F-A551-4554-9ACB-881FA651E212}" srcId="{3F3B1137-575F-43A3-9856-AF624B7A9E0C}" destId="{ACE65812-15C8-4720-B64E-9319251D6148}" srcOrd="2" destOrd="0" parTransId="{5E7035D6-D682-486B-98F6-2E44155075D5}" sibTransId="{3518CDB8-7165-4A35-BE11-3017EE4E5BA0}"/>
    <dgm:cxn modelId="{CBA73239-FE4F-48D3-B4D2-95B4B0105C98}" type="presOf" srcId="{2269DCCA-411F-497F-88F7-A14BE88DC0BC}" destId="{E143448A-CE78-43D6-ACA1-736A70503052}" srcOrd="0" destOrd="0" presId="urn:microsoft.com/office/officeart/2005/8/layout/default"/>
    <dgm:cxn modelId="{D5912C49-7883-4F6D-9988-E82FF83CF19A}" srcId="{3F3B1137-575F-43A3-9856-AF624B7A9E0C}" destId="{B670D3ED-5B64-4B8A-8F72-69843583B7EB}" srcOrd="4" destOrd="0" parTransId="{F5B1B643-2F69-43EF-A25A-244D88ADDB1C}" sibTransId="{C08B237E-2AB8-44AA-8B50-BC068A883608}"/>
    <dgm:cxn modelId="{ADFA324E-7CF1-4E25-81D9-1842972B1A8B}" type="presOf" srcId="{9FA63D99-E128-4E26-BE76-74C015D0DA6D}" destId="{1BFAA489-D24E-40D2-8192-333650320E30}" srcOrd="0" destOrd="0" presId="urn:microsoft.com/office/officeart/2005/8/layout/default"/>
    <dgm:cxn modelId="{D5361B56-2D94-4B77-91C2-FAE56457CEA9}" srcId="{3F3B1137-575F-43A3-9856-AF624B7A9E0C}" destId="{B7EED3E8-C960-4B98-A00F-7CD0BF361E93}" srcOrd="6" destOrd="0" parTransId="{BDF80DD1-4CF0-4502-9BE0-D2C60E1B3564}" sibTransId="{BA6A180A-D373-412F-A034-8A9CB3124FD7}"/>
    <dgm:cxn modelId="{D5141B8D-EE79-4A5B-BBCB-2A65294B6440}" srcId="{3F3B1137-575F-43A3-9856-AF624B7A9E0C}" destId="{2269DCCA-411F-497F-88F7-A14BE88DC0BC}" srcOrd="1" destOrd="0" parTransId="{43EC3662-D089-453F-B815-F3015D17E334}" sibTransId="{04263CA3-179E-4EA6-9744-5958B43279B6}"/>
    <dgm:cxn modelId="{F0AC4497-61DF-4B86-BB0F-23A03033CC3C}" type="presOf" srcId="{3F3B1137-575F-43A3-9856-AF624B7A9E0C}" destId="{BADD167F-1C56-4539-AEA6-775BD7ADAE26}" srcOrd="0" destOrd="0" presId="urn:microsoft.com/office/officeart/2005/8/layout/default"/>
    <dgm:cxn modelId="{3FFB1F99-6369-47B8-811D-F92BA650CBCC}" srcId="{3F3B1137-575F-43A3-9856-AF624B7A9E0C}" destId="{50513BB1-AD8A-46A7-A183-EEA0C7F62830}" srcOrd="3" destOrd="0" parTransId="{6B822146-B593-462F-8FAE-BBDAB7397D29}" sibTransId="{7FC71497-F44D-46D8-A22D-94F445ABD077}"/>
    <dgm:cxn modelId="{CB1EFDB2-0A2D-42FE-938D-8528243BCA1D}" srcId="{3F3B1137-575F-43A3-9856-AF624B7A9E0C}" destId="{9FA63D99-E128-4E26-BE76-74C015D0DA6D}" srcOrd="5" destOrd="0" parTransId="{16C90049-ECFD-4315-B979-63AD6E1B6A15}" sibTransId="{DA6FF2E1-1E84-41E8-A478-F19F26D588D8}"/>
    <dgm:cxn modelId="{CAB49BC5-042D-4F83-AEF6-3A043FA0D27E}" type="presOf" srcId="{ACE65812-15C8-4720-B64E-9319251D6148}" destId="{2A66A1B9-A426-44E9-8107-91F7D16540B5}" srcOrd="0" destOrd="0" presId="urn:microsoft.com/office/officeart/2005/8/layout/default"/>
    <dgm:cxn modelId="{37D85BDC-0B0D-42FC-B794-793BBCC8632F}" type="presOf" srcId="{B670D3ED-5B64-4B8A-8F72-69843583B7EB}" destId="{4F1B5CA0-6ED3-400C-9E30-2A2F84FDDB94}" srcOrd="0" destOrd="0" presId="urn:microsoft.com/office/officeart/2005/8/layout/default"/>
    <dgm:cxn modelId="{91E712F7-8E87-4A3B-9719-DF56BBCA48C5}" type="presOf" srcId="{50513BB1-AD8A-46A7-A183-EEA0C7F62830}" destId="{E0E649AB-EBA0-4F40-B273-F73653D7C5BD}" srcOrd="0" destOrd="0" presId="urn:microsoft.com/office/officeart/2005/8/layout/default"/>
    <dgm:cxn modelId="{64209F5C-B050-4AAC-A746-85A4B483F5FA}" type="presParOf" srcId="{BADD167F-1C56-4539-AEA6-775BD7ADAE26}" destId="{AB04A146-04EB-4B1E-8537-6A3D1FEE4182}" srcOrd="0" destOrd="0" presId="urn:microsoft.com/office/officeart/2005/8/layout/default"/>
    <dgm:cxn modelId="{C30D04D2-ADDD-4E1B-894E-5BE4B21D113D}" type="presParOf" srcId="{BADD167F-1C56-4539-AEA6-775BD7ADAE26}" destId="{E99D3C02-D8FA-4B66-B6F8-0F0AD7576F77}" srcOrd="1" destOrd="0" presId="urn:microsoft.com/office/officeart/2005/8/layout/default"/>
    <dgm:cxn modelId="{4061CFC9-F8E6-44E6-B70D-4C725ABC091C}" type="presParOf" srcId="{BADD167F-1C56-4539-AEA6-775BD7ADAE26}" destId="{E143448A-CE78-43D6-ACA1-736A70503052}" srcOrd="2" destOrd="0" presId="urn:microsoft.com/office/officeart/2005/8/layout/default"/>
    <dgm:cxn modelId="{5DFF1D09-83DE-4676-871C-C02D73BF68E6}" type="presParOf" srcId="{BADD167F-1C56-4539-AEA6-775BD7ADAE26}" destId="{C9AB404B-2A7E-4DC6-8BA4-CC2BE0F637FD}" srcOrd="3" destOrd="0" presId="urn:microsoft.com/office/officeart/2005/8/layout/default"/>
    <dgm:cxn modelId="{7CB7E154-05DA-427B-A543-633C17107025}" type="presParOf" srcId="{BADD167F-1C56-4539-AEA6-775BD7ADAE26}" destId="{2A66A1B9-A426-44E9-8107-91F7D16540B5}" srcOrd="4" destOrd="0" presId="urn:microsoft.com/office/officeart/2005/8/layout/default"/>
    <dgm:cxn modelId="{87FB0AA5-9CA7-4696-BDB8-4920733F3F47}" type="presParOf" srcId="{BADD167F-1C56-4539-AEA6-775BD7ADAE26}" destId="{8D4E75E8-6A1E-4BFA-AF8D-0AC2A4A00F62}" srcOrd="5" destOrd="0" presId="urn:microsoft.com/office/officeart/2005/8/layout/default"/>
    <dgm:cxn modelId="{6628424B-6EBA-42E0-9753-55A85F411EDC}" type="presParOf" srcId="{BADD167F-1C56-4539-AEA6-775BD7ADAE26}" destId="{E0E649AB-EBA0-4F40-B273-F73653D7C5BD}" srcOrd="6" destOrd="0" presId="urn:microsoft.com/office/officeart/2005/8/layout/default"/>
    <dgm:cxn modelId="{68E49BCE-EC30-4933-82EC-CA8DF37B7FF1}" type="presParOf" srcId="{BADD167F-1C56-4539-AEA6-775BD7ADAE26}" destId="{36E6397F-56CC-413A-A87D-8AD956DE212E}" srcOrd="7" destOrd="0" presId="urn:microsoft.com/office/officeart/2005/8/layout/default"/>
    <dgm:cxn modelId="{009AAD94-FB9C-477C-83BA-5639A7839DB8}" type="presParOf" srcId="{BADD167F-1C56-4539-AEA6-775BD7ADAE26}" destId="{4F1B5CA0-6ED3-400C-9E30-2A2F84FDDB94}" srcOrd="8" destOrd="0" presId="urn:microsoft.com/office/officeart/2005/8/layout/default"/>
    <dgm:cxn modelId="{EC73A3FD-EBD7-4A89-95D9-254F285F578E}" type="presParOf" srcId="{BADD167F-1C56-4539-AEA6-775BD7ADAE26}" destId="{23FDE9E4-4785-4D26-B762-C80AE0B32DE3}" srcOrd="9" destOrd="0" presId="urn:microsoft.com/office/officeart/2005/8/layout/default"/>
    <dgm:cxn modelId="{310DD16C-E1E5-4623-851C-2756F530CA52}" type="presParOf" srcId="{BADD167F-1C56-4539-AEA6-775BD7ADAE26}" destId="{1BFAA489-D24E-40D2-8192-333650320E30}" srcOrd="10" destOrd="0" presId="urn:microsoft.com/office/officeart/2005/8/layout/default"/>
    <dgm:cxn modelId="{EC3239A0-1AC6-4E99-A616-A85A73A61559}" type="presParOf" srcId="{BADD167F-1C56-4539-AEA6-775BD7ADAE26}" destId="{233C5A3B-066E-40C7-A3A6-6DE612B33BCC}" srcOrd="11" destOrd="0" presId="urn:microsoft.com/office/officeart/2005/8/layout/default"/>
    <dgm:cxn modelId="{F1EF6B54-015D-4351-A327-880F3017EFFF}" type="presParOf" srcId="{BADD167F-1C56-4539-AEA6-775BD7ADAE26}" destId="{88269A4C-45B7-46D2-A77C-200911769509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213341-2FEC-421A-924F-7F4E34DD282F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3ADD8D-A644-4166-B9DC-C516FF75DEFF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nb-NO"/>
            <a:t>Ta læretid og generell studiekompetanse – samtidig?</a:t>
          </a:r>
          <a:endParaRPr lang="en-US"/>
        </a:p>
      </dgm:t>
    </dgm:pt>
    <dgm:pt modelId="{67164783-2859-48B5-8463-0AA277627009}" type="parTrans" cxnId="{DBC83077-37D8-4594-8C42-D0AB45BCEB1B}">
      <dgm:prSet/>
      <dgm:spPr/>
      <dgm:t>
        <a:bodyPr/>
        <a:lstStyle/>
        <a:p>
          <a:endParaRPr lang="en-US"/>
        </a:p>
      </dgm:t>
    </dgm:pt>
    <dgm:pt modelId="{6CED6F9E-6DBD-45ED-B691-374F65F58D8A}" type="sibTrans" cxnId="{DBC83077-37D8-4594-8C42-D0AB45BCEB1B}">
      <dgm:prSet/>
      <dgm:spPr/>
      <dgm:t>
        <a:bodyPr/>
        <a:lstStyle/>
        <a:p>
          <a:endParaRPr lang="en-US"/>
        </a:p>
      </dgm:t>
    </dgm:pt>
    <dgm:pt modelId="{D4DFF63E-DE9D-4AC4-BFEB-F4E50E360F04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nb-NO"/>
            <a:t>Fagskole etter læretid i Forsvaret, kostnad dekt av  Forsvaret?</a:t>
          </a:r>
          <a:endParaRPr lang="en-US"/>
        </a:p>
      </dgm:t>
    </dgm:pt>
    <dgm:pt modelId="{1269D50F-F0B9-4E0C-AC86-06AB91E48326}" type="parTrans" cxnId="{53C42854-46E4-4601-B4F4-F73AD42C0D7B}">
      <dgm:prSet/>
      <dgm:spPr/>
      <dgm:t>
        <a:bodyPr/>
        <a:lstStyle/>
        <a:p>
          <a:endParaRPr lang="en-US"/>
        </a:p>
      </dgm:t>
    </dgm:pt>
    <dgm:pt modelId="{AEADFBD2-3786-4322-81C8-39CA1D9CC187}" type="sibTrans" cxnId="{53C42854-46E4-4601-B4F4-F73AD42C0D7B}">
      <dgm:prSet/>
      <dgm:spPr/>
      <dgm:t>
        <a:bodyPr/>
        <a:lstStyle/>
        <a:p>
          <a:endParaRPr lang="en-US"/>
        </a:p>
      </dgm:t>
    </dgm:pt>
    <dgm:pt modelId="{3D839026-1AAD-4C7A-BFD4-3CC888CB6F6A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Opptaksbasert </a:t>
          </a:r>
          <a:endParaRPr lang="en-US"/>
        </a:p>
      </dgm:t>
    </dgm:pt>
    <dgm:pt modelId="{B5113FB9-1760-4C7F-BE84-A892D3DE4068}" type="parTrans" cxnId="{CC3A04BF-2C4B-4573-89D0-CC7777D6A75E}">
      <dgm:prSet/>
      <dgm:spPr/>
      <dgm:t>
        <a:bodyPr/>
        <a:lstStyle/>
        <a:p>
          <a:endParaRPr lang="en-US"/>
        </a:p>
      </dgm:t>
    </dgm:pt>
    <dgm:pt modelId="{E1F3DCE7-85BF-4A8D-BF5B-88EE432CCD15}" type="sibTrans" cxnId="{CC3A04BF-2C4B-4573-89D0-CC7777D6A75E}">
      <dgm:prSet/>
      <dgm:spPr/>
      <dgm:t>
        <a:bodyPr/>
        <a:lstStyle/>
        <a:p>
          <a:endParaRPr lang="en-US"/>
        </a:p>
      </dgm:t>
    </dgm:pt>
    <dgm:pt modelId="{7C24E2AA-5468-428F-94B7-7EE5BB50B893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Fast ansettelse – Bindingstid 4 år</a:t>
          </a:r>
          <a:endParaRPr lang="en-US"/>
        </a:p>
      </dgm:t>
    </dgm:pt>
    <dgm:pt modelId="{24A7B727-ADA4-4602-8DD3-DF1062D02D5F}" type="parTrans" cxnId="{9D99D72C-04E1-4CCF-B9B8-67EC04E3B776}">
      <dgm:prSet/>
      <dgm:spPr/>
      <dgm:t>
        <a:bodyPr/>
        <a:lstStyle/>
        <a:p>
          <a:endParaRPr lang="en-US"/>
        </a:p>
      </dgm:t>
    </dgm:pt>
    <dgm:pt modelId="{3A754E3B-1FCD-42A2-9C15-B2573535EEBD}" type="sibTrans" cxnId="{9D99D72C-04E1-4CCF-B9B8-67EC04E3B776}">
      <dgm:prSet/>
      <dgm:spPr/>
      <dgm:t>
        <a:bodyPr/>
        <a:lstStyle/>
        <a:p>
          <a:endParaRPr lang="en-US"/>
        </a:p>
      </dgm:t>
    </dgm:pt>
    <dgm:pt modelId="{26FF9C94-352D-47F2-AE12-AB7E821491E9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nb-NO"/>
            <a:t>Med Generell studiekompetanse:</a:t>
          </a:r>
          <a:endParaRPr lang="en-US"/>
        </a:p>
      </dgm:t>
    </dgm:pt>
    <dgm:pt modelId="{77ACFB65-E3CA-49B8-81F2-1D34BC530538}" type="parTrans" cxnId="{F3C2149B-BF97-4E37-9D81-92048F2339A9}">
      <dgm:prSet/>
      <dgm:spPr/>
      <dgm:t>
        <a:bodyPr/>
        <a:lstStyle/>
        <a:p>
          <a:endParaRPr lang="en-US"/>
        </a:p>
      </dgm:t>
    </dgm:pt>
    <dgm:pt modelId="{2EB4531B-BE01-41CB-B7E4-A8637A844DEB}" type="sibTrans" cxnId="{F3C2149B-BF97-4E37-9D81-92048F2339A9}">
      <dgm:prSet/>
      <dgm:spPr/>
      <dgm:t>
        <a:bodyPr/>
        <a:lstStyle/>
        <a:p>
          <a:endParaRPr lang="en-US"/>
        </a:p>
      </dgm:t>
    </dgm:pt>
    <dgm:pt modelId="{4A0841AD-E012-48B4-ACAF-36C6215BC38A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Bachelor utdanning i ledelse, sjømakt og navigasjon</a:t>
          </a:r>
          <a:endParaRPr lang="en-US"/>
        </a:p>
      </dgm:t>
    </dgm:pt>
    <dgm:pt modelId="{51AD8FB8-9280-4ED9-B33D-B5F7AD325E63}" type="parTrans" cxnId="{0AA23C86-E3B0-4ECD-BE19-0C4548B3D5B8}">
      <dgm:prSet/>
      <dgm:spPr/>
      <dgm:t>
        <a:bodyPr/>
        <a:lstStyle/>
        <a:p>
          <a:endParaRPr lang="en-US"/>
        </a:p>
      </dgm:t>
    </dgm:pt>
    <dgm:pt modelId="{D1630927-B09C-4B37-A9D7-77C2D704AF8E}" type="sibTrans" cxnId="{0AA23C86-E3B0-4ECD-BE19-0C4548B3D5B8}">
      <dgm:prSet/>
      <dgm:spPr/>
      <dgm:t>
        <a:bodyPr/>
        <a:lstStyle/>
        <a:p>
          <a:endParaRPr lang="en-US"/>
        </a:p>
      </dgm:t>
    </dgm:pt>
    <dgm:pt modelId="{8F98A869-BA20-45D3-B4FC-F93F6BAD0F08}">
      <dgm:prSet/>
      <dgm:spPr/>
      <dgm:t>
        <a:bodyPr/>
        <a:lstStyle/>
        <a:p>
          <a:r>
            <a:rPr lang="nb-NO" b="0" i="0"/>
            <a:t>Sikret fast jobb i Forsvaret etter bestått utdanning</a:t>
          </a:r>
          <a:endParaRPr lang="en-US"/>
        </a:p>
      </dgm:t>
    </dgm:pt>
    <dgm:pt modelId="{02B168D0-0E3C-482A-9974-EAAA6CF06E80}" type="parTrans" cxnId="{1CC69EF5-BC5F-40D8-9AB4-D3DC62673D5F}">
      <dgm:prSet/>
      <dgm:spPr/>
      <dgm:t>
        <a:bodyPr/>
        <a:lstStyle/>
        <a:p>
          <a:endParaRPr lang="en-US"/>
        </a:p>
      </dgm:t>
    </dgm:pt>
    <dgm:pt modelId="{57D507A5-2D10-4713-8D15-953A3536C8E9}" type="sibTrans" cxnId="{1CC69EF5-BC5F-40D8-9AB4-D3DC62673D5F}">
      <dgm:prSet/>
      <dgm:spPr/>
      <dgm:t>
        <a:bodyPr/>
        <a:lstStyle/>
        <a:p>
          <a:endParaRPr lang="en-US"/>
        </a:p>
      </dgm:t>
    </dgm:pt>
    <dgm:pt modelId="{6E85CD46-07EA-4D99-930C-7C97B64E4127}">
      <dgm:prSet/>
      <dgm:spPr/>
      <dgm:t>
        <a:bodyPr/>
        <a:lstStyle/>
        <a:p>
          <a:r>
            <a:rPr lang="nb-NO" b="0" i="0"/>
            <a:t>Betalt utdanning, kost og losji, ingen studielån</a:t>
          </a:r>
          <a:endParaRPr lang="en-US"/>
        </a:p>
      </dgm:t>
    </dgm:pt>
    <dgm:pt modelId="{21BE16DB-AC60-4F7F-BFDA-9A03F7C06F3D}" type="parTrans" cxnId="{21082F92-65AF-46D6-B43F-1124886ABBD1}">
      <dgm:prSet/>
      <dgm:spPr/>
      <dgm:t>
        <a:bodyPr/>
        <a:lstStyle/>
        <a:p>
          <a:endParaRPr lang="en-US"/>
        </a:p>
      </dgm:t>
    </dgm:pt>
    <dgm:pt modelId="{C9892F41-1600-4D20-AC34-6FD96EDB3BB3}" type="sibTrans" cxnId="{21082F92-65AF-46D6-B43F-1124886ABBD1}">
      <dgm:prSet/>
      <dgm:spPr/>
      <dgm:t>
        <a:bodyPr/>
        <a:lstStyle/>
        <a:p>
          <a:endParaRPr lang="en-US"/>
        </a:p>
      </dgm:t>
    </dgm:pt>
    <dgm:pt modelId="{3EDD5769-981B-4379-8187-B738285D5B46}">
      <dgm:prSet/>
      <dgm:spPr/>
      <dgm:t>
        <a:bodyPr/>
        <a:lstStyle/>
        <a:p>
          <a:r>
            <a:rPr lang="nb-NO" b="0" i="0"/>
            <a:t>En variert skolehverdag med både praksis og teori</a:t>
          </a:r>
          <a:endParaRPr lang="en-US"/>
        </a:p>
      </dgm:t>
    </dgm:pt>
    <dgm:pt modelId="{F9B47C5F-D5D2-4FE8-80DD-54B7B0DF8D0C}" type="parTrans" cxnId="{19936D50-D6B4-43D6-9322-245C007C2FD3}">
      <dgm:prSet/>
      <dgm:spPr/>
      <dgm:t>
        <a:bodyPr/>
        <a:lstStyle/>
        <a:p>
          <a:endParaRPr lang="en-US"/>
        </a:p>
      </dgm:t>
    </dgm:pt>
    <dgm:pt modelId="{27F7E4D7-991E-4809-A7E6-5AC97E32DC92}" type="sibTrans" cxnId="{19936D50-D6B4-43D6-9322-245C007C2FD3}">
      <dgm:prSet/>
      <dgm:spPr/>
      <dgm:t>
        <a:bodyPr/>
        <a:lstStyle/>
        <a:p>
          <a:endParaRPr lang="en-US"/>
        </a:p>
      </dgm:t>
    </dgm:pt>
    <dgm:pt modelId="{A176EA1B-035D-4A33-BE8F-666FD20E7D3F}" type="pres">
      <dgm:prSet presAssocID="{AA213341-2FEC-421A-924F-7F4E34DD282F}" presName="root" presStyleCnt="0">
        <dgm:presLayoutVars>
          <dgm:dir/>
          <dgm:resizeHandles val="exact"/>
        </dgm:presLayoutVars>
      </dgm:prSet>
      <dgm:spPr/>
    </dgm:pt>
    <dgm:pt modelId="{B4F20695-07F8-4E11-8C78-11FF98F0D1DB}" type="pres">
      <dgm:prSet presAssocID="{353ADD8D-A644-4166-B9DC-C516FF75DEFF}" presName="compNode" presStyleCnt="0"/>
      <dgm:spPr/>
    </dgm:pt>
    <dgm:pt modelId="{10C08F2E-CD0E-47A3-8E47-ED1C26B79D2B}" type="pres">
      <dgm:prSet presAssocID="{353ADD8D-A644-4166-B9DC-C516FF75DEF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aco"/>
        </a:ext>
      </dgm:extLst>
    </dgm:pt>
    <dgm:pt modelId="{8694AEA0-D5B7-4315-9CF8-EDB85D79CBF7}" type="pres">
      <dgm:prSet presAssocID="{353ADD8D-A644-4166-B9DC-C516FF75DEFF}" presName="iconSpace" presStyleCnt="0"/>
      <dgm:spPr/>
    </dgm:pt>
    <dgm:pt modelId="{0E31E2D5-F304-4F2E-966E-D643D001A2D0}" type="pres">
      <dgm:prSet presAssocID="{353ADD8D-A644-4166-B9DC-C516FF75DEFF}" presName="parTx" presStyleLbl="revTx" presStyleIdx="0" presStyleCnt="6">
        <dgm:presLayoutVars>
          <dgm:chMax val="0"/>
          <dgm:chPref val="0"/>
        </dgm:presLayoutVars>
      </dgm:prSet>
      <dgm:spPr/>
    </dgm:pt>
    <dgm:pt modelId="{FA0B70E3-3B62-425C-886E-0BC7C6B09F4D}" type="pres">
      <dgm:prSet presAssocID="{353ADD8D-A644-4166-B9DC-C516FF75DEFF}" presName="txSpace" presStyleCnt="0"/>
      <dgm:spPr/>
    </dgm:pt>
    <dgm:pt modelId="{E9B81C3F-280B-49FB-A9E6-C93A64BD40B7}" type="pres">
      <dgm:prSet presAssocID="{353ADD8D-A644-4166-B9DC-C516FF75DEFF}" presName="desTx" presStyleLbl="revTx" presStyleIdx="1" presStyleCnt="6">
        <dgm:presLayoutVars/>
      </dgm:prSet>
      <dgm:spPr/>
    </dgm:pt>
    <dgm:pt modelId="{EBAE0CFE-3E97-405A-8B9D-ECFF71CDC08F}" type="pres">
      <dgm:prSet presAssocID="{6CED6F9E-6DBD-45ED-B691-374F65F58D8A}" presName="sibTrans" presStyleCnt="0"/>
      <dgm:spPr/>
    </dgm:pt>
    <dgm:pt modelId="{7A592F2B-E1E5-470B-B3EC-66220845E3BD}" type="pres">
      <dgm:prSet presAssocID="{D4DFF63E-DE9D-4AC4-BFEB-F4E50E360F04}" presName="compNode" presStyleCnt="0"/>
      <dgm:spPr/>
    </dgm:pt>
    <dgm:pt modelId="{B9E0F29C-C3F5-494C-AB82-97E49C0FC581}" type="pres">
      <dgm:prSet presAssocID="{D4DFF63E-DE9D-4AC4-BFEB-F4E50E360F0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79707B75-C24F-49E2-853B-A4303CAADF38}" type="pres">
      <dgm:prSet presAssocID="{D4DFF63E-DE9D-4AC4-BFEB-F4E50E360F04}" presName="iconSpace" presStyleCnt="0"/>
      <dgm:spPr/>
    </dgm:pt>
    <dgm:pt modelId="{BE29AA5D-1D53-40BC-8A8F-985FE318885E}" type="pres">
      <dgm:prSet presAssocID="{D4DFF63E-DE9D-4AC4-BFEB-F4E50E360F04}" presName="parTx" presStyleLbl="revTx" presStyleIdx="2" presStyleCnt="6">
        <dgm:presLayoutVars>
          <dgm:chMax val="0"/>
          <dgm:chPref val="0"/>
        </dgm:presLayoutVars>
      </dgm:prSet>
      <dgm:spPr/>
    </dgm:pt>
    <dgm:pt modelId="{01DDC77F-8D15-4E44-918C-6B8EBD35D2DC}" type="pres">
      <dgm:prSet presAssocID="{D4DFF63E-DE9D-4AC4-BFEB-F4E50E360F04}" presName="txSpace" presStyleCnt="0"/>
      <dgm:spPr/>
    </dgm:pt>
    <dgm:pt modelId="{C03795B5-7E32-431C-9FFA-D79663FFD0AD}" type="pres">
      <dgm:prSet presAssocID="{D4DFF63E-DE9D-4AC4-BFEB-F4E50E360F04}" presName="desTx" presStyleLbl="revTx" presStyleIdx="3" presStyleCnt="6">
        <dgm:presLayoutVars/>
      </dgm:prSet>
      <dgm:spPr/>
    </dgm:pt>
    <dgm:pt modelId="{F37C8EE3-4B86-4169-BE0A-08E95BCFDCDA}" type="pres">
      <dgm:prSet presAssocID="{AEADFBD2-3786-4322-81C8-39CA1D9CC187}" presName="sibTrans" presStyleCnt="0"/>
      <dgm:spPr/>
    </dgm:pt>
    <dgm:pt modelId="{EC6D9C4B-CDED-49E7-874B-4F39915F293F}" type="pres">
      <dgm:prSet presAssocID="{26FF9C94-352D-47F2-AE12-AB7E821491E9}" presName="compNode" presStyleCnt="0"/>
      <dgm:spPr/>
    </dgm:pt>
    <dgm:pt modelId="{6315E75E-6C2F-4107-AB43-ED1BC43EA1C0}" type="pres">
      <dgm:prSet presAssocID="{26FF9C94-352D-47F2-AE12-AB7E821491E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øker"/>
        </a:ext>
      </dgm:extLst>
    </dgm:pt>
    <dgm:pt modelId="{BC17E646-6EAE-4044-9AEB-0FC564179B40}" type="pres">
      <dgm:prSet presAssocID="{26FF9C94-352D-47F2-AE12-AB7E821491E9}" presName="iconSpace" presStyleCnt="0"/>
      <dgm:spPr/>
    </dgm:pt>
    <dgm:pt modelId="{798EDCE1-EF46-496E-9AF0-196A95BD93BD}" type="pres">
      <dgm:prSet presAssocID="{26FF9C94-352D-47F2-AE12-AB7E821491E9}" presName="parTx" presStyleLbl="revTx" presStyleIdx="4" presStyleCnt="6">
        <dgm:presLayoutVars>
          <dgm:chMax val="0"/>
          <dgm:chPref val="0"/>
        </dgm:presLayoutVars>
      </dgm:prSet>
      <dgm:spPr/>
    </dgm:pt>
    <dgm:pt modelId="{EFEB3B69-16E5-4908-98B7-140C19326312}" type="pres">
      <dgm:prSet presAssocID="{26FF9C94-352D-47F2-AE12-AB7E821491E9}" presName="txSpace" presStyleCnt="0"/>
      <dgm:spPr/>
    </dgm:pt>
    <dgm:pt modelId="{7A0C7451-4645-40D6-9DC4-EBCEFD39FE80}" type="pres">
      <dgm:prSet presAssocID="{26FF9C94-352D-47F2-AE12-AB7E821491E9}" presName="desTx" presStyleLbl="revTx" presStyleIdx="5" presStyleCnt="6">
        <dgm:presLayoutVars/>
      </dgm:prSet>
      <dgm:spPr/>
    </dgm:pt>
  </dgm:ptLst>
  <dgm:cxnLst>
    <dgm:cxn modelId="{C724EF07-F72E-40C1-A2F7-976D7D8A361D}" type="presOf" srcId="{7C24E2AA-5468-428F-94B7-7EE5BB50B893}" destId="{C03795B5-7E32-431C-9FFA-D79663FFD0AD}" srcOrd="0" destOrd="1" presId="urn:microsoft.com/office/officeart/2018/2/layout/IconLabelDescriptionList"/>
    <dgm:cxn modelId="{9D99D72C-04E1-4CCF-B9B8-67EC04E3B776}" srcId="{D4DFF63E-DE9D-4AC4-BFEB-F4E50E360F04}" destId="{7C24E2AA-5468-428F-94B7-7EE5BB50B893}" srcOrd="1" destOrd="0" parTransId="{24A7B727-ADA4-4602-8DD3-DF1062D02D5F}" sibTransId="{3A754E3B-1FCD-42A2-9C15-B2573535EEBD}"/>
    <dgm:cxn modelId="{20E49736-3491-4895-94DC-81F633DEF756}" type="presOf" srcId="{D4DFF63E-DE9D-4AC4-BFEB-F4E50E360F04}" destId="{BE29AA5D-1D53-40BC-8A8F-985FE318885E}" srcOrd="0" destOrd="0" presId="urn:microsoft.com/office/officeart/2018/2/layout/IconLabelDescriptionList"/>
    <dgm:cxn modelId="{D5D89D4A-A1C5-42ED-B220-0A5700A86AFE}" type="presOf" srcId="{AA213341-2FEC-421A-924F-7F4E34DD282F}" destId="{A176EA1B-035D-4A33-BE8F-666FD20E7D3F}" srcOrd="0" destOrd="0" presId="urn:microsoft.com/office/officeart/2018/2/layout/IconLabelDescriptionList"/>
    <dgm:cxn modelId="{19936D50-D6B4-43D6-9322-245C007C2FD3}" srcId="{4A0841AD-E012-48B4-ACAF-36C6215BC38A}" destId="{3EDD5769-981B-4379-8187-B738285D5B46}" srcOrd="2" destOrd="0" parTransId="{F9B47C5F-D5D2-4FE8-80DD-54B7B0DF8D0C}" sibTransId="{27F7E4D7-991E-4809-A7E6-5AC97E32DC92}"/>
    <dgm:cxn modelId="{53C42854-46E4-4601-B4F4-F73AD42C0D7B}" srcId="{AA213341-2FEC-421A-924F-7F4E34DD282F}" destId="{D4DFF63E-DE9D-4AC4-BFEB-F4E50E360F04}" srcOrd="1" destOrd="0" parTransId="{1269D50F-F0B9-4E0C-AC86-06AB91E48326}" sibTransId="{AEADFBD2-3786-4322-81C8-39CA1D9CC187}"/>
    <dgm:cxn modelId="{DBC83077-37D8-4594-8C42-D0AB45BCEB1B}" srcId="{AA213341-2FEC-421A-924F-7F4E34DD282F}" destId="{353ADD8D-A644-4166-B9DC-C516FF75DEFF}" srcOrd="0" destOrd="0" parTransId="{67164783-2859-48B5-8463-0AA277627009}" sibTransId="{6CED6F9E-6DBD-45ED-B691-374F65F58D8A}"/>
    <dgm:cxn modelId="{28E8F582-D81D-46ED-85A1-A08C520216A5}" type="presOf" srcId="{4A0841AD-E012-48B4-ACAF-36C6215BC38A}" destId="{7A0C7451-4645-40D6-9DC4-EBCEFD39FE80}" srcOrd="0" destOrd="0" presId="urn:microsoft.com/office/officeart/2018/2/layout/IconLabelDescriptionList"/>
    <dgm:cxn modelId="{0AA23C86-E3B0-4ECD-BE19-0C4548B3D5B8}" srcId="{26FF9C94-352D-47F2-AE12-AB7E821491E9}" destId="{4A0841AD-E012-48B4-ACAF-36C6215BC38A}" srcOrd="0" destOrd="0" parTransId="{51AD8FB8-9280-4ED9-B33D-B5F7AD325E63}" sibTransId="{D1630927-B09C-4B37-A9D7-77C2D704AF8E}"/>
    <dgm:cxn modelId="{21082F92-65AF-46D6-B43F-1124886ABBD1}" srcId="{4A0841AD-E012-48B4-ACAF-36C6215BC38A}" destId="{6E85CD46-07EA-4D99-930C-7C97B64E4127}" srcOrd="1" destOrd="0" parTransId="{21BE16DB-AC60-4F7F-BFDA-9A03F7C06F3D}" sibTransId="{C9892F41-1600-4D20-AC34-6FD96EDB3BB3}"/>
    <dgm:cxn modelId="{F3C2149B-BF97-4E37-9D81-92048F2339A9}" srcId="{AA213341-2FEC-421A-924F-7F4E34DD282F}" destId="{26FF9C94-352D-47F2-AE12-AB7E821491E9}" srcOrd="2" destOrd="0" parTransId="{77ACFB65-E3CA-49B8-81F2-1D34BC530538}" sibTransId="{2EB4531B-BE01-41CB-B7E4-A8637A844DEB}"/>
    <dgm:cxn modelId="{E0B437A8-B2C4-4906-951E-81BAB0702163}" type="presOf" srcId="{26FF9C94-352D-47F2-AE12-AB7E821491E9}" destId="{798EDCE1-EF46-496E-9AF0-196A95BD93BD}" srcOrd="0" destOrd="0" presId="urn:microsoft.com/office/officeart/2018/2/layout/IconLabelDescriptionList"/>
    <dgm:cxn modelId="{35C188BC-40AE-48F6-B5C8-DA3F7EACAFDB}" type="presOf" srcId="{353ADD8D-A644-4166-B9DC-C516FF75DEFF}" destId="{0E31E2D5-F304-4F2E-966E-D643D001A2D0}" srcOrd="0" destOrd="0" presId="urn:microsoft.com/office/officeart/2018/2/layout/IconLabelDescriptionList"/>
    <dgm:cxn modelId="{CC3A04BF-2C4B-4573-89D0-CC7777D6A75E}" srcId="{D4DFF63E-DE9D-4AC4-BFEB-F4E50E360F04}" destId="{3D839026-1AAD-4C7A-BFD4-3CC888CB6F6A}" srcOrd="0" destOrd="0" parTransId="{B5113FB9-1760-4C7F-BE84-A892D3DE4068}" sibTransId="{E1F3DCE7-85BF-4A8D-BF5B-88EE432CCD15}"/>
    <dgm:cxn modelId="{78F418CB-AAFF-4706-AF2A-FC1D27796BDE}" type="presOf" srcId="{6E85CD46-07EA-4D99-930C-7C97B64E4127}" destId="{7A0C7451-4645-40D6-9DC4-EBCEFD39FE80}" srcOrd="0" destOrd="2" presId="urn:microsoft.com/office/officeart/2018/2/layout/IconLabelDescriptionList"/>
    <dgm:cxn modelId="{334758D4-B27D-48E6-A5B7-D72E12C6ACE9}" type="presOf" srcId="{8F98A869-BA20-45D3-B4FC-F93F6BAD0F08}" destId="{7A0C7451-4645-40D6-9DC4-EBCEFD39FE80}" srcOrd="0" destOrd="1" presId="urn:microsoft.com/office/officeart/2018/2/layout/IconLabelDescriptionList"/>
    <dgm:cxn modelId="{074221D6-B772-431D-B08E-DB1306CF7777}" type="presOf" srcId="{3D839026-1AAD-4C7A-BFD4-3CC888CB6F6A}" destId="{C03795B5-7E32-431C-9FFA-D79663FFD0AD}" srcOrd="0" destOrd="0" presId="urn:microsoft.com/office/officeart/2018/2/layout/IconLabelDescriptionList"/>
    <dgm:cxn modelId="{1CC69EF5-BC5F-40D8-9AB4-D3DC62673D5F}" srcId="{4A0841AD-E012-48B4-ACAF-36C6215BC38A}" destId="{8F98A869-BA20-45D3-B4FC-F93F6BAD0F08}" srcOrd="0" destOrd="0" parTransId="{02B168D0-0E3C-482A-9974-EAAA6CF06E80}" sibTransId="{57D507A5-2D10-4713-8D15-953A3536C8E9}"/>
    <dgm:cxn modelId="{25B730FA-1924-429E-A6DE-2957D834746C}" type="presOf" srcId="{3EDD5769-981B-4379-8187-B738285D5B46}" destId="{7A0C7451-4645-40D6-9DC4-EBCEFD39FE80}" srcOrd="0" destOrd="3" presId="urn:microsoft.com/office/officeart/2018/2/layout/IconLabelDescriptionList"/>
    <dgm:cxn modelId="{18734B91-34A9-45FD-82F6-546E25817391}" type="presParOf" srcId="{A176EA1B-035D-4A33-BE8F-666FD20E7D3F}" destId="{B4F20695-07F8-4E11-8C78-11FF98F0D1DB}" srcOrd="0" destOrd="0" presId="urn:microsoft.com/office/officeart/2018/2/layout/IconLabelDescriptionList"/>
    <dgm:cxn modelId="{9840A50A-8FF8-4662-8E11-CB2A786F5A24}" type="presParOf" srcId="{B4F20695-07F8-4E11-8C78-11FF98F0D1DB}" destId="{10C08F2E-CD0E-47A3-8E47-ED1C26B79D2B}" srcOrd="0" destOrd="0" presId="urn:microsoft.com/office/officeart/2018/2/layout/IconLabelDescriptionList"/>
    <dgm:cxn modelId="{2C4D0AAB-F8FA-40A8-A415-3AFA428F9BFA}" type="presParOf" srcId="{B4F20695-07F8-4E11-8C78-11FF98F0D1DB}" destId="{8694AEA0-D5B7-4315-9CF8-EDB85D79CBF7}" srcOrd="1" destOrd="0" presId="urn:microsoft.com/office/officeart/2018/2/layout/IconLabelDescriptionList"/>
    <dgm:cxn modelId="{2295B3EF-58B7-482C-894F-7272B72F4BA5}" type="presParOf" srcId="{B4F20695-07F8-4E11-8C78-11FF98F0D1DB}" destId="{0E31E2D5-F304-4F2E-966E-D643D001A2D0}" srcOrd="2" destOrd="0" presId="urn:microsoft.com/office/officeart/2018/2/layout/IconLabelDescriptionList"/>
    <dgm:cxn modelId="{27629BEF-3A3E-4CF9-9708-AB6D79CB5FC2}" type="presParOf" srcId="{B4F20695-07F8-4E11-8C78-11FF98F0D1DB}" destId="{FA0B70E3-3B62-425C-886E-0BC7C6B09F4D}" srcOrd="3" destOrd="0" presId="urn:microsoft.com/office/officeart/2018/2/layout/IconLabelDescriptionList"/>
    <dgm:cxn modelId="{CBAE2FE9-65E8-439C-8871-2535A043F18E}" type="presParOf" srcId="{B4F20695-07F8-4E11-8C78-11FF98F0D1DB}" destId="{E9B81C3F-280B-49FB-A9E6-C93A64BD40B7}" srcOrd="4" destOrd="0" presId="urn:microsoft.com/office/officeart/2018/2/layout/IconLabelDescriptionList"/>
    <dgm:cxn modelId="{C2642EF0-6532-4C24-8E45-E296FF38CC92}" type="presParOf" srcId="{A176EA1B-035D-4A33-BE8F-666FD20E7D3F}" destId="{EBAE0CFE-3E97-405A-8B9D-ECFF71CDC08F}" srcOrd="1" destOrd="0" presId="urn:microsoft.com/office/officeart/2018/2/layout/IconLabelDescriptionList"/>
    <dgm:cxn modelId="{17CA29DF-7CD2-4C16-8A24-5054F7B2143D}" type="presParOf" srcId="{A176EA1B-035D-4A33-BE8F-666FD20E7D3F}" destId="{7A592F2B-E1E5-470B-B3EC-66220845E3BD}" srcOrd="2" destOrd="0" presId="urn:microsoft.com/office/officeart/2018/2/layout/IconLabelDescriptionList"/>
    <dgm:cxn modelId="{CC9D1D0C-8CF6-4D4D-815F-3DE412EE69E6}" type="presParOf" srcId="{7A592F2B-E1E5-470B-B3EC-66220845E3BD}" destId="{B9E0F29C-C3F5-494C-AB82-97E49C0FC581}" srcOrd="0" destOrd="0" presId="urn:microsoft.com/office/officeart/2018/2/layout/IconLabelDescriptionList"/>
    <dgm:cxn modelId="{B5B18141-8423-472B-898C-B8A10CB06DE3}" type="presParOf" srcId="{7A592F2B-E1E5-470B-B3EC-66220845E3BD}" destId="{79707B75-C24F-49E2-853B-A4303CAADF38}" srcOrd="1" destOrd="0" presId="urn:microsoft.com/office/officeart/2018/2/layout/IconLabelDescriptionList"/>
    <dgm:cxn modelId="{3235B63A-9AD6-4B93-B8A2-0765BB5020DD}" type="presParOf" srcId="{7A592F2B-E1E5-470B-B3EC-66220845E3BD}" destId="{BE29AA5D-1D53-40BC-8A8F-985FE318885E}" srcOrd="2" destOrd="0" presId="urn:microsoft.com/office/officeart/2018/2/layout/IconLabelDescriptionList"/>
    <dgm:cxn modelId="{E6CA1599-9CB5-43AE-A0DD-908A84D13859}" type="presParOf" srcId="{7A592F2B-E1E5-470B-B3EC-66220845E3BD}" destId="{01DDC77F-8D15-4E44-918C-6B8EBD35D2DC}" srcOrd="3" destOrd="0" presId="urn:microsoft.com/office/officeart/2018/2/layout/IconLabelDescriptionList"/>
    <dgm:cxn modelId="{59AD97F7-7745-4573-A0B5-D3CF09590934}" type="presParOf" srcId="{7A592F2B-E1E5-470B-B3EC-66220845E3BD}" destId="{C03795B5-7E32-431C-9FFA-D79663FFD0AD}" srcOrd="4" destOrd="0" presId="urn:microsoft.com/office/officeart/2018/2/layout/IconLabelDescriptionList"/>
    <dgm:cxn modelId="{A3EB66E3-4648-4240-967C-1EDC6B356DD1}" type="presParOf" srcId="{A176EA1B-035D-4A33-BE8F-666FD20E7D3F}" destId="{F37C8EE3-4B86-4169-BE0A-08E95BCFDCDA}" srcOrd="3" destOrd="0" presId="urn:microsoft.com/office/officeart/2018/2/layout/IconLabelDescriptionList"/>
    <dgm:cxn modelId="{1A0A6C24-7308-40F8-826E-AFDC5B60D723}" type="presParOf" srcId="{A176EA1B-035D-4A33-BE8F-666FD20E7D3F}" destId="{EC6D9C4B-CDED-49E7-874B-4F39915F293F}" srcOrd="4" destOrd="0" presId="urn:microsoft.com/office/officeart/2018/2/layout/IconLabelDescriptionList"/>
    <dgm:cxn modelId="{396E2860-A4E2-4A8C-AF87-4672B003EC33}" type="presParOf" srcId="{EC6D9C4B-CDED-49E7-874B-4F39915F293F}" destId="{6315E75E-6C2F-4107-AB43-ED1BC43EA1C0}" srcOrd="0" destOrd="0" presId="urn:microsoft.com/office/officeart/2018/2/layout/IconLabelDescriptionList"/>
    <dgm:cxn modelId="{CF4C4F5D-686A-4FAC-B9A2-CF8B8ABA2B2E}" type="presParOf" srcId="{EC6D9C4B-CDED-49E7-874B-4F39915F293F}" destId="{BC17E646-6EAE-4044-9AEB-0FC564179B40}" srcOrd="1" destOrd="0" presId="urn:microsoft.com/office/officeart/2018/2/layout/IconLabelDescriptionList"/>
    <dgm:cxn modelId="{DD495B20-51F3-44DE-892E-5670E7C0F6CB}" type="presParOf" srcId="{EC6D9C4B-CDED-49E7-874B-4F39915F293F}" destId="{798EDCE1-EF46-496E-9AF0-196A95BD93BD}" srcOrd="2" destOrd="0" presId="urn:microsoft.com/office/officeart/2018/2/layout/IconLabelDescriptionList"/>
    <dgm:cxn modelId="{E9FB6B4E-AC18-4175-84D2-842C63C4B8EF}" type="presParOf" srcId="{EC6D9C4B-CDED-49E7-874B-4F39915F293F}" destId="{EFEB3B69-16E5-4908-98B7-140C19326312}" srcOrd="3" destOrd="0" presId="urn:microsoft.com/office/officeart/2018/2/layout/IconLabelDescriptionList"/>
    <dgm:cxn modelId="{D3F990CA-92EA-4A9E-9B10-427D16E4048D}" type="presParOf" srcId="{EC6D9C4B-CDED-49E7-874B-4F39915F293F}" destId="{7A0C7451-4645-40D6-9DC4-EBCEFD39FE80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D59B4F-08ED-43CA-922D-58CFD4A5C5B4}">
      <dsp:nvSpPr>
        <dsp:cNvPr id="0" name=""/>
        <dsp:cNvSpPr/>
      </dsp:nvSpPr>
      <dsp:spPr>
        <a:xfrm>
          <a:off x="0" y="2161"/>
          <a:ext cx="6872950" cy="9450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600" b="1" kern="1200" dirty="0"/>
            <a:t>540 aktive lærlinger totalt i alle fag</a:t>
          </a:r>
          <a:endParaRPr lang="en-US" sz="2600" kern="1200" dirty="0"/>
        </a:p>
      </dsp:txBody>
      <dsp:txXfrm>
        <a:off x="46133" y="48294"/>
        <a:ext cx="6780684" cy="852763"/>
      </dsp:txXfrm>
    </dsp:sp>
    <dsp:sp modelId="{1B56316A-4326-473C-826A-36676E5FF913}">
      <dsp:nvSpPr>
        <dsp:cNvPr id="0" name=""/>
        <dsp:cNvSpPr/>
      </dsp:nvSpPr>
      <dsp:spPr>
        <a:xfrm rot="5400000">
          <a:off x="6014787" y="-1541418"/>
          <a:ext cx="756023" cy="60167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2000" b="1" kern="1200"/>
            <a:t>116 tilhørende Kystvakten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2000" b="1" kern="1200"/>
            <a:t>31 tilhørende KNM</a:t>
          </a:r>
          <a:endParaRPr lang="en-US" sz="2000" kern="1200"/>
        </a:p>
      </dsp:txBody>
      <dsp:txXfrm rot="-5400000">
        <a:off x="3384423" y="1125852"/>
        <a:ext cx="5979846" cy="682211"/>
      </dsp:txXfrm>
    </dsp:sp>
    <dsp:sp modelId="{74060997-79D8-42C0-9C79-4BC3AA1452E4}">
      <dsp:nvSpPr>
        <dsp:cNvPr id="0" name=""/>
        <dsp:cNvSpPr/>
      </dsp:nvSpPr>
      <dsp:spPr>
        <a:xfrm>
          <a:off x="0" y="994442"/>
          <a:ext cx="3384423" cy="9450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600" b="1" kern="1200"/>
            <a:t>147 Maritime lærlinger</a:t>
          </a:r>
          <a:endParaRPr lang="en-US" sz="2600" kern="1200"/>
        </a:p>
      </dsp:txBody>
      <dsp:txXfrm>
        <a:off x="46133" y="1040575"/>
        <a:ext cx="3292157" cy="852763"/>
      </dsp:txXfrm>
    </dsp:sp>
    <dsp:sp modelId="{02FC2D9F-E5D1-4894-AF88-3549857D807B}">
      <dsp:nvSpPr>
        <dsp:cNvPr id="0" name=""/>
        <dsp:cNvSpPr/>
      </dsp:nvSpPr>
      <dsp:spPr>
        <a:xfrm rot="5400000">
          <a:off x="6014787" y="-549137"/>
          <a:ext cx="756023" cy="60167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2000" b="1" kern="1200"/>
            <a:t>4 lærefag Fartøyer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2000" b="1" kern="1200"/>
            <a:t>Nytt fag i 2023 Dronefag</a:t>
          </a:r>
          <a:endParaRPr lang="en-US" sz="2000" kern="1200"/>
        </a:p>
      </dsp:txBody>
      <dsp:txXfrm rot="-5400000">
        <a:off x="3384423" y="2118133"/>
        <a:ext cx="5979846" cy="682211"/>
      </dsp:txXfrm>
    </dsp:sp>
    <dsp:sp modelId="{C55D51BB-C7A7-47DD-889A-0C4D34F5F641}">
      <dsp:nvSpPr>
        <dsp:cNvPr id="0" name=""/>
        <dsp:cNvSpPr/>
      </dsp:nvSpPr>
      <dsp:spPr>
        <a:xfrm>
          <a:off x="0" y="1986724"/>
          <a:ext cx="3384423" cy="9450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600" b="1" kern="1200"/>
            <a:t>32 lærefag</a:t>
          </a:r>
          <a:endParaRPr lang="en-US" sz="2600" kern="1200"/>
        </a:p>
      </dsp:txBody>
      <dsp:txXfrm>
        <a:off x="46133" y="2032857"/>
        <a:ext cx="3292157" cy="852763"/>
      </dsp:txXfrm>
    </dsp:sp>
    <dsp:sp modelId="{4642ACAA-6856-4E92-B2CB-1C1E103ECFF7}">
      <dsp:nvSpPr>
        <dsp:cNvPr id="0" name=""/>
        <dsp:cNvSpPr/>
      </dsp:nvSpPr>
      <dsp:spPr>
        <a:xfrm rot="5400000">
          <a:off x="6014787" y="443144"/>
          <a:ext cx="756023" cy="60167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2000" b="1" kern="1200"/>
            <a:t>Målsetning 95%</a:t>
          </a:r>
          <a:endParaRPr lang="en-US" sz="2000" kern="1200"/>
        </a:p>
      </dsp:txBody>
      <dsp:txXfrm rot="-5400000">
        <a:off x="3384423" y="3110414"/>
        <a:ext cx="5979846" cy="682211"/>
      </dsp:txXfrm>
    </dsp:sp>
    <dsp:sp modelId="{2892D271-6037-42DF-B3B8-272AEC676CBB}">
      <dsp:nvSpPr>
        <dsp:cNvPr id="0" name=""/>
        <dsp:cNvSpPr/>
      </dsp:nvSpPr>
      <dsp:spPr>
        <a:xfrm>
          <a:off x="0" y="2979005"/>
          <a:ext cx="3384423" cy="9450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600" b="1" kern="1200"/>
            <a:t>100 % bestått 1. gangs fagprøve</a:t>
          </a:r>
          <a:endParaRPr lang="en-US" sz="2600" kern="1200"/>
        </a:p>
      </dsp:txBody>
      <dsp:txXfrm>
        <a:off x="46133" y="3025138"/>
        <a:ext cx="3292157" cy="852763"/>
      </dsp:txXfrm>
    </dsp:sp>
    <dsp:sp modelId="{BCDA08E6-1E3A-4229-90D1-5CCDF2C6B36F}">
      <dsp:nvSpPr>
        <dsp:cNvPr id="0" name=""/>
        <dsp:cNvSpPr/>
      </dsp:nvSpPr>
      <dsp:spPr>
        <a:xfrm>
          <a:off x="0" y="3971286"/>
          <a:ext cx="3384423" cy="9450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600" b="1" kern="1200"/>
            <a:t>Ca 60% bestått meget godt</a:t>
          </a:r>
          <a:endParaRPr lang="en-US" sz="2600" kern="1200"/>
        </a:p>
      </dsp:txBody>
      <dsp:txXfrm>
        <a:off x="46133" y="4017419"/>
        <a:ext cx="3292157" cy="8527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04A146-04EB-4B1E-8537-6A3D1FEE4182}">
      <dsp:nvSpPr>
        <dsp:cNvPr id="0" name=""/>
        <dsp:cNvSpPr/>
      </dsp:nvSpPr>
      <dsp:spPr>
        <a:xfrm>
          <a:off x="1026975" y="1184"/>
          <a:ext cx="2038177" cy="12229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 dirty="0"/>
            <a:t>Fartøyene ser absolutt nytten med YFF-ordningen som en arena for å rekruttere flinke og motiverte </a:t>
          </a:r>
          <a:r>
            <a:rPr lang="nb-NO" sz="1200" kern="1200" dirty="0" err="1"/>
            <a:t>YFFer</a:t>
          </a:r>
          <a:r>
            <a:rPr lang="nb-NO" sz="1200" kern="1200" dirty="0"/>
            <a:t>. </a:t>
          </a:r>
          <a:endParaRPr lang="en-US" sz="1200" kern="1200" dirty="0"/>
        </a:p>
      </dsp:txBody>
      <dsp:txXfrm>
        <a:off x="1026975" y="1184"/>
        <a:ext cx="2038177" cy="1222906"/>
      </dsp:txXfrm>
    </dsp:sp>
    <dsp:sp modelId="{E143448A-CE78-43D6-ACA1-736A70503052}">
      <dsp:nvSpPr>
        <dsp:cNvPr id="0" name=""/>
        <dsp:cNvSpPr/>
      </dsp:nvSpPr>
      <dsp:spPr>
        <a:xfrm>
          <a:off x="3268971" y="1184"/>
          <a:ext cx="2038177" cy="12229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/>
            <a:t>de ikke vil søke plass i Kystvakten. </a:t>
          </a:r>
          <a:endParaRPr lang="en-US" sz="1200" kern="1200"/>
        </a:p>
      </dsp:txBody>
      <dsp:txXfrm>
        <a:off x="3268971" y="1184"/>
        <a:ext cx="2038177" cy="1222906"/>
      </dsp:txXfrm>
    </dsp:sp>
    <dsp:sp modelId="{2A66A1B9-A426-44E9-8107-91F7D16540B5}">
      <dsp:nvSpPr>
        <dsp:cNvPr id="0" name=""/>
        <dsp:cNvSpPr/>
      </dsp:nvSpPr>
      <dsp:spPr>
        <a:xfrm>
          <a:off x="1026975" y="1427909"/>
          <a:ext cx="2038177" cy="12229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/>
            <a:t>De er ikke motiverte for å lære, og stiller dårlig fysisk rustet for tjenesten. </a:t>
          </a:r>
          <a:endParaRPr lang="en-US" sz="1200" kern="1200"/>
        </a:p>
      </dsp:txBody>
      <dsp:txXfrm>
        <a:off x="1026975" y="1427909"/>
        <a:ext cx="2038177" cy="1222906"/>
      </dsp:txXfrm>
    </dsp:sp>
    <dsp:sp modelId="{E0E649AB-EBA0-4F40-B273-F73653D7C5BD}">
      <dsp:nvSpPr>
        <dsp:cNvPr id="0" name=""/>
        <dsp:cNvSpPr/>
      </dsp:nvSpPr>
      <dsp:spPr>
        <a:xfrm>
          <a:off x="3268971" y="1427909"/>
          <a:ext cx="2038177" cy="12229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 dirty="0"/>
            <a:t>For meg så virker det som om vi er alt for snille og konforme i inntaksprosessen og ikke evner å tiltrekke oss de riktige folkene. </a:t>
          </a:r>
          <a:endParaRPr lang="en-US" sz="1200" kern="1200" dirty="0"/>
        </a:p>
      </dsp:txBody>
      <dsp:txXfrm>
        <a:off x="3268971" y="1427909"/>
        <a:ext cx="2038177" cy="1222906"/>
      </dsp:txXfrm>
    </dsp:sp>
    <dsp:sp modelId="{4F1B5CA0-6ED3-400C-9E30-2A2F84FDDB94}">
      <dsp:nvSpPr>
        <dsp:cNvPr id="0" name=""/>
        <dsp:cNvSpPr/>
      </dsp:nvSpPr>
      <dsp:spPr>
        <a:xfrm>
          <a:off x="1026975" y="2854633"/>
          <a:ext cx="2038177" cy="12229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/>
            <a:t>For oss på fartøyene tar denne ordningen veldig mye tid. Tid som oppleves </a:t>
          </a:r>
          <a:r>
            <a:rPr lang="nb-NO" sz="1200" b="1" u="sng" kern="1200"/>
            <a:t>som frustrerende å bruke når utfallet ofte er bestemt </a:t>
          </a:r>
          <a:r>
            <a:rPr lang="nb-NO" sz="1200" kern="1200"/>
            <a:t>før de kommer om bord.</a:t>
          </a:r>
          <a:endParaRPr lang="en-US" sz="1200" kern="1200"/>
        </a:p>
      </dsp:txBody>
      <dsp:txXfrm>
        <a:off x="1026975" y="2854633"/>
        <a:ext cx="2038177" cy="1222906"/>
      </dsp:txXfrm>
    </dsp:sp>
    <dsp:sp modelId="{1BFAA489-D24E-40D2-8192-333650320E30}">
      <dsp:nvSpPr>
        <dsp:cNvPr id="0" name=""/>
        <dsp:cNvSpPr/>
      </dsp:nvSpPr>
      <dsp:spPr>
        <a:xfrm>
          <a:off x="3268971" y="2854633"/>
          <a:ext cx="2038177" cy="12229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b="1" u="sng" kern="1200"/>
            <a:t>Det føles meningsløs</a:t>
          </a:r>
          <a:r>
            <a:rPr lang="nb-NO" sz="1200" kern="1200"/>
            <a:t>t å kaste av kampkraft for å ta om bord umotiverte elever som verken ønsker seg selv, eller som er ønsket av oss til en videre tjeneste i Kystvakten.</a:t>
          </a:r>
          <a:endParaRPr lang="en-US" sz="1200" kern="1200"/>
        </a:p>
      </dsp:txBody>
      <dsp:txXfrm>
        <a:off x="3268971" y="2854633"/>
        <a:ext cx="2038177" cy="1222906"/>
      </dsp:txXfrm>
    </dsp:sp>
    <dsp:sp modelId="{88269A4C-45B7-46D2-A77C-200911769509}">
      <dsp:nvSpPr>
        <dsp:cNvPr id="0" name=""/>
        <dsp:cNvSpPr/>
      </dsp:nvSpPr>
      <dsp:spPr>
        <a:xfrm>
          <a:off x="2147973" y="4281358"/>
          <a:ext cx="2038177" cy="12229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/>
            <a:t>Samtidig er det også viktig å poengtere at vi får enkelte veldig flinke og motiverte elever om bord, som gjerne ønsker seg tilbake. Da fungerer ordningen godt.</a:t>
          </a:r>
          <a:endParaRPr lang="en-US" sz="1200" kern="1200"/>
        </a:p>
      </dsp:txBody>
      <dsp:txXfrm>
        <a:off x="2147973" y="4281358"/>
        <a:ext cx="2038177" cy="12229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08F2E-CD0E-47A3-8E47-ED1C26B79D2B}">
      <dsp:nvSpPr>
        <dsp:cNvPr id="0" name=""/>
        <dsp:cNvSpPr/>
      </dsp:nvSpPr>
      <dsp:spPr>
        <a:xfrm>
          <a:off x="393" y="940175"/>
          <a:ext cx="1098562" cy="1098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31E2D5-F304-4F2E-966E-D643D001A2D0}">
      <dsp:nvSpPr>
        <dsp:cNvPr id="0" name=""/>
        <dsp:cNvSpPr/>
      </dsp:nvSpPr>
      <dsp:spPr>
        <a:xfrm>
          <a:off x="393" y="2144990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b-NO" sz="1500" kern="1200"/>
            <a:t>Ta læretid og generell studiekompetanse – samtidig?</a:t>
          </a:r>
          <a:endParaRPr lang="en-US" sz="1500" kern="1200"/>
        </a:p>
      </dsp:txBody>
      <dsp:txXfrm>
        <a:off x="393" y="2144990"/>
        <a:ext cx="3138750" cy="470812"/>
      </dsp:txXfrm>
    </dsp:sp>
    <dsp:sp modelId="{E9B81C3F-280B-49FB-A9E6-C93A64BD40B7}">
      <dsp:nvSpPr>
        <dsp:cNvPr id="0" name=""/>
        <dsp:cNvSpPr/>
      </dsp:nvSpPr>
      <dsp:spPr>
        <a:xfrm>
          <a:off x="393" y="2665223"/>
          <a:ext cx="3138750" cy="745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E0F29C-C3F5-494C-AB82-97E49C0FC581}">
      <dsp:nvSpPr>
        <dsp:cNvPr id="0" name=""/>
        <dsp:cNvSpPr/>
      </dsp:nvSpPr>
      <dsp:spPr>
        <a:xfrm>
          <a:off x="3688425" y="940175"/>
          <a:ext cx="1098562" cy="1098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29AA5D-1D53-40BC-8A8F-985FE318885E}">
      <dsp:nvSpPr>
        <dsp:cNvPr id="0" name=""/>
        <dsp:cNvSpPr/>
      </dsp:nvSpPr>
      <dsp:spPr>
        <a:xfrm>
          <a:off x="3688425" y="2144990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b-NO" sz="1500" kern="1200"/>
            <a:t>Fagskole etter læretid i Forsvaret, kostnad dekt av  Forsvaret?</a:t>
          </a:r>
          <a:endParaRPr lang="en-US" sz="1500" kern="1200"/>
        </a:p>
      </dsp:txBody>
      <dsp:txXfrm>
        <a:off x="3688425" y="2144990"/>
        <a:ext cx="3138750" cy="470812"/>
      </dsp:txXfrm>
    </dsp:sp>
    <dsp:sp modelId="{C03795B5-7E32-431C-9FFA-D79663FFD0AD}">
      <dsp:nvSpPr>
        <dsp:cNvPr id="0" name=""/>
        <dsp:cNvSpPr/>
      </dsp:nvSpPr>
      <dsp:spPr>
        <a:xfrm>
          <a:off x="3688425" y="2665223"/>
          <a:ext cx="3138750" cy="745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Opptaksbasert 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Fast ansettelse – Bindingstid 4 år</a:t>
          </a:r>
          <a:endParaRPr lang="en-US" sz="1100" kern="1200"/>
        </a:p>
      </dsp:txBody>
      <dsp:txXfrm>
        <a:off x="3688425" y="2665223"/>
        <a:ext cx="3138750" cy="745938"/>
      </dsp:txXfrm>
    </dsp:sp>
    <dsp:sp modelId="{6315E75E-6C2F-4107-AB43-ED1BC43EA1C0}">
      <dsp:nvSpPr>
        <dsp:cNvPr id="0" name=""/>
        <dsp:cNvSpPr/>
      </dsp:nvSpPr>
      <dsp:spPr>
        <a:xfrm>
          <a:off x="7376456" y="940175"/>
          <a:ext cx="1098562" cy="10985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8EDCE1-EF46-496E-9AF0-196A95BD93BD}">
      <dsp:nvSpPr>
        <dsp:cNvPr id="0" name=""/>
        <dsp:cNvSpPr/>
      </dsp:nvSpPr>
      <dsp:spPr>
        <a:xfrm>
          <a:off x="7376456" y="2144990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b-NO" sz="1500" kern="1200"/>
            <a:t>Med Generell studiekompetanse:</a:t>
          </a:r>
          <a:endParaRPr lang="en-US" sz="1500" kern="1200"/>
        </a:p>
      </dsp:txBody>
      <dsp:txXfrm>
        <a:off x="7376456" y="2144990"/>
        <a:ext cx="3138750" cy="470812"/>
      </dsp:txXfrm>
    </dsp:sp>
    <dsp:sp modelId="{7A0C7451-4645-40D6-9DC4-EBCEFD39FE80}">
      <dsp:nvSpPr>
        <dsp:cNvPr id="0" name=""/>
        <dsp:cNvSpPr/>
      </dsp:nvSpPr>
      <dsp:spPr>
        <a:xfrm>
          <a:off x="7376456" y="2665223"/>
          <a:ext cx="3138750" cy="745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Bachelor utdanning i ledelse, sjømakt og navigasjon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100" b="0" i="0" kern="1200"/>
            <a:t>Sikret fast jobb i Forsvaret etter bestått utdanning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100" b="0" i="0" kern="1200"/>
            <a:t>Betalt utdanning, kost og losji, ingen studielån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100" b="0" i="0" kern="1200"/>
            <a:t>En variert skolehverdag med både praksis og teori</a:t>
          </a:r>
          <a:endParaRPr lang="en-US" sz="1100" kern="1200"/>
        </a:p>
      </dsp:txBody>
      <dsp:txXfrm>
        <a:off x="7376456" y="2665223"/>
        <a:ext cx="3138750" cy="7459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2BB81-6B73-426A-B869-D73D84420D30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CF05C3-14F4-42D9-97EB-945CF325F0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04147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altLang="nb-NO" dirty="0">
                <a:ea typeface="ＭＳ Ｐゴシック" pitchFamily="34" charset="-128"/>
              </a:rPr>
              <a:t>Søker til Forsvaret, men kan legge inn ønske</a:t>
            </a:r>
            <a:r>
              <a:rPr lang="nb-NO" altLang="nb-NO" baseline="0" dirty="0">
                <a:ea typeface="ＭＳ Ｐゴシック" pitchFamily="34" charset="-128"/>
              </a:rPr>
              <a:t> om lærested i fritekst (Nord, Sør, fartøy eller mer spesifikt)</a:t>
            </a:r>
            <a:endParaRPr lang="nb-NO" altLang="nb-NO" dirty="0">
              <a:ea typeface="ＭＳ Ｐゴシック" pitchFamily="34" charset="-128"/>
            </a:endParaRPr>
          </a:p>
          <a:p>
            <a:pPr marL="171450" marR="0" indent="-17145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altLang="nb-NO" dirty="0">
                <a:ea typeface="ＭＳ Ｐゴシック" pitchFamily="34" charset="-128"/>
              </a:rPr>
              <a:t>I</a:t>
            </a:r>
            <a:r>
              <a:rPr lang="nb-NO" altLang="nb-NO" baseline="0" dirty="0">
                <a:ea typeface="ＭＳ Ｐゴシック" pitchFamily="34" charset="-128"/>
              </a:rPr>
              <a:t> n</a:t>
            </a:r>
            <a:r>
              <a:rPr lang="nb-NO" altLang="nb-NO" dirty="0">
                <a:ea typeface="ＭＳ Ｐゴシック" pitchFamily="34" charset="-128"/>
              </a:rPr>
              <a:t>oen fag skal vi ha læreplasser på mange tjenestesteder,</a:t>
            </a:r>
            <a:r>
              <a:rPr lang="nb-NO" altLang="nb-NO" baseline="0" dirty="0">
                <a:ea typeface="ＭＳ Ｐゴシック" pitchFamily="34" charset="-128"/>
              </a:rPr>
              <a:t> mens i andre fag er det færre mulige tjenestesteder.</a:t>
            </a:r>
            <a:endParaRPr lang="nb-NO" altLang="nb-NO" dirty="0">
              <a:ea typeface="ＭＳ Ｐゴシック" pitchFamily="34" charset="-128"/>
            </a:endParaRPr>
          </a:p>
          <a:p>
            <a:pPr marL="171450" marR="0" indent="-17145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altLang="nb-NO" dirty="0">
                <a:ea typeface="ＭＳ Ｐゴシック" pitchFamily="34" charset="-128"/>
              </a:rPr>
              <a:t>Forsvarets behov er styrende – ingen garanti for hvor dere havner,</a:t>
            </a:r>
            <a:r>
              <a:rPr lang="nb-NO" altLang="nb-NO" baseline="0" dirty="0">
                <a:ea typeface="ＭＳ Ｐゴシック" pitchFamily="34" charset="-128"/>
              </a:rPr>
              <a:t> men vi tilstreber «kortreiste soldater»</a:t>
            </a:r>
            <a:endParaRPr lang="nb-NO" altLang="nb-NO" dirty="0">
              <a:ea typeface="ＭＳ Ｐゴシック" pitchFamily="34" charset="-128"/>
            </a:endParaRPr>
          </a:p>
          <a:p>
            <a:pPr marL="171450" marR="0" lvl="0" indent="-17145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Vi har lærlinger</a:t>
            </a:r>
            <a:r>
              <a:rPr lang="nb-NO" baseline="0" dirty="0"/>
              <a:t> i alle Forsvarsgrener, men lærefagene vi tilbyr kan være forskjellig fra forsvarsgren til forsvarsgren (vi har typisk ikke Matroser på land og Flymekanikere har vi kun i Luftforsvaret)</a:t>
            </a:r>
            <a:endParaRPr lang="nb-NO" dirty="0"/>
          </a:p>
          <a:p>
            <a:pPr marL="171450" marR="0" indent="-17145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altLang="nb-NO" dirty="0">
              <a:ea typeface="ＭＳ Ｐゴシック" pitchFamily="34" charset="-128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CB4281-2165-4504-AFE1-A42D04393ABA}" type="slidenum">
              <a:rPr lang="nb-NO" smtClean="0"/>
              <a:pPr>
                <a:defRPr/>
              </a:pPr>
              <a:t>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81548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nb-NO" dirty="0"/>
              <a:t>Forsvaret har gjort en grundig vurdering av alle </a:t>
            </a:r>
            <a:r>
              <a:rPr lang="nb-NO" dirty="0" err="1"/>
              <a:t>tjenestetstillinger</a:t>
            </a:r>
            <a:r>
              <a:rPr lang="nb-NO" dirty="0"/>
              <a:t> og alle stillingene har gitte krav. Det må være et samsvar mellom dine ønsker og det du etter sesjon er kvalifisert for.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002D3-859A-1A43-B68B-424126BBA662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939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Og i arktiske forhold.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6031-3C3C-4EF4-B6CF-02A42C515C5E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4648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nb-NO" dirty="0"/>
              <a:t>Forsvaret har gjort en grundig vurdering av alle </a:t>
            </a:r>
            <a:r>
              <a:rPr lang="nb-NO" dirty="0" err="1"/>
              <a:t>tjenestetstillinger</a:t>
            </a:r>
            <a:r>
              <a:rPr lang="nb-NO" dirty="0"/>
              <a:t> og alle stillingene har gitte krav. Det må være et samsvar mellom dine ønsker og det du etter sesjon er kvalifisert for.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002D3-859A-1A43-B68B-424126BBA662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939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BD33FF1-FBDF-465A-9A5D-65DC0724AD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7C29F388-21B6-4EA2-AD97-A9A9D61114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FAF4A80-EC97-4D9F-83B1-C2B94AF85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01E3-4397-4734-A9FF-290F08FCEE40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E948DAB-AFB4-4A55-B209-A4DA5684E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C5F063B-75A0-4D4B-9CFA-8621A98F7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B9D3-8D08-482A-A7B9-BB03DDA32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28526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4A163A5-25B1-445C-85C8-FFFFD3651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58678A1F-6CCB-469F-8525-3730DF3A8A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BC11FA0-E0EE-4DF9-AE8A-62A554512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01E3-4397-4734-A9FF-290F08FCEE40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90C9C71-5E91-443F-AD38-750FF3916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93C045B-45BB-4F49-9A89-7841CCDB2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B9D3-8D08-482A-A7B9-BB03DDA32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19060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9AE67270-93D1-4477-B116-E766CB137E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822DAD30-D5E3-43C2-A389-1E5A5C0A99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1AD0E14-A77A-4434-BD6E-C813829A8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01E3-4397-4734-A9FF-290F08FCEE40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299FB20-CA14-4511-B155-AA4255860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227BE93-1EFC-4E45-8A75-42834B805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B9D3-8D08-482A-A7B9-BB03DDA32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4553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tellysbilde - egen heraldi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ett linje 5"/>
          <p:cNvCxnSpPr/>
          <p:nvPr/>
        </p:nvCxnSpPr>
        <p:spPr>
          <a:xfrm>
            <a:off x="2660651" y="3976688"/>
            <a:ext cx="797983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Rett linje 7"/>
          <p:cNvCxnSpPr/>
          <p:nvPr/>
        </p:nvCxnSpPr>
        <p:spPr>
          <a:xfrm>
            <a:off x="6007100" y="0"/>
            <a:ext cx="0" cy="6858000"/>
          </a:xfrm>
          <a:prstGeom prst="line">
            <a:avLst/>
          </a:prstGeom>
          <a:ln w="6350">
            <a:solidFill>
              <a:schemeClr val="bg1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Bilde 10" descr="Forsvaret_navn_sort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6394450"/>
            <a:ext cx="787400" cy="7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Tittel 1"/>
          <p:cNvSpPr>
            <a:spLocks noGrp="1"/>
          </p:cNvSpPr>
          <p:nvPr>
            <p:ph type="ctrTitle"/>
          </p:nvPr>
        </p:nvSpPr>
        <p:spPr>
          <a:xfrm>
            <a:off x="510122" y="2774446"/>
            <a:ext cx="5036591" cy="106401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2200" spc="0" baseline="0">
                <a:solidFill>
                  <a:srgbClr val="191919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71" name="Undertittel 2"/>
          <p:cNvSpPr>
            <a:spLocks noGrp="1"/>
          </p:cNvSpPr>
          <p:nvPr>
            <p:ph type="subTitle" idx="1"/>
          </p:nvPr>
        </p:nvSpPr>
        <p:spPr>
          <a:xfrm>
            <a:off x="510121" y="4070742"/>
            <a:ext cx="5036593" cy="92470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 b="0" i="1">
                <a:solidFill>
                  <a:schemeClr val="bg1">
                    <a:lumMod val="50000"/>
                  </a:schemeClr>
                </a:solidFill>
                <a:latin typeface="Cambria"/>
                <a:cs typeface="Cambr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3" name="Plassholder for bilde 2"/>
          <p:cNvSpPr>
            <a:spLocks noGrp="1"/>
          </p:cNvSpPr>
          <p:nvPr>
            <p:ph type="pic" sz="quarter" idx="14"/>
          </p:nvPr>
        </p:nvSpPr>
        <p:spPr>
          <a:xfrm>
            <a:off x="2571152" y="392797"/>
            <a:ext cx="984249" cy="1173539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800" baseline="0"/>
            </a:lvl1pPr>
          </a:lstStyle>
          <a:p>
            <a:pPr lvl="0"/>
            <a:r>
              <a:rPr lang="nb-NO" noProof="0"/>
              <a:t>Klikk på ikonet for å legge til et bilde</a:t>
            </a:r>
            <a:endParaRPr lang="nb-NO" noProof="0" dirty="0"/>
          </a:p>
        </p:txBody>
      </p:sp>
      <p:sp>
        <p:nvSpPr>
          <p:cNvPr id="15" name="Plassholder for bilde 3"/>
          <p:cNvSpPr>
            <a:spLocks noGrp="1"/>
          </p:cNvSpPr>
          <p:nvPr>
            <p:ph type="pic" sz="quarter" idx="18"/>
          </p:nvPr>
        </p:nvSpPr>
        <p:spPr>
          <a:xfrm>
            <a:off x="6165883" y="115452"/>
            <a:ext cx="5864379" cy="6626920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  <a:endParaRPr lang="nb-NO" noProof="0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19"/>
          </p:nvPr>
        </p:nvSpPr>
        <p:spPr>
          <a:xfrm>
            <a:off x="508001" y="5526088"/>
            <a:ext cx="5050367" cy="311150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bg1">
                    <a:lumMod val="65000"/>
                  </a:schemeClr>
                </a:solidFill>
                <a:latin typeface="Cambria"/>
                <a:ea typeface="+mn-ea"/>
                <a:cs typeface="Cambria"/>
              </a:defRPr>
            </a:lvl1pPr>
          </a:lstStyle>
          <a:p>
            <a:fld id="{87EE01E3-4397-4734-A9FF-290F08FCEE40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20"/>
          </p:nvPr>
        </p:nvSpPr>
        <p:spPr>
          <a:xfrm>
            <a:off x="508001" y="5297488"/>
            <a:ext cx="5050367" cy="309562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A6A6A6"/>
                </a:solidFill>
                <a:latin typeface="Cambria"/>
                <a:ea typeface="+mn-ea"/>
                <a:cs typeface="Cambria"/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415398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nnhold uten bilde - en k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ett linje 3"/>
          <p:cNvCxnSpPr/>
          <p:nvPr/>
        </p:nvCxnSpPr>
        <p:spPr>
          <a:xfrm>
            <a:off x="5695951" y="1630363"/>
            <a:ext cx="800100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Bilde 4" descr="Forsvaret_logo_RGB_sort3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1" y="228601"/>
            <a:ext cx="1293284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Plassholder for innhold 5"/>
          <p:cNvSpPr>
            <a:spLocks noGrp="1"/>
          </p:cNvSpPr>
          <p:nvPr>
            <p:ph sz="quarter" idx="10"/>
          </p:nvPr>
        </p:nvSpPr>
        <p:spPr>
          <a:xfrm>
            <a:off x="2547056" y="1701396"/>
            <a:ext cx="7083779" cy="4556883"/>
          </a:xfrm>
          <a:prstGeom prst="rect">
            <a:avLst/>
          </a:prstGeom>
          <a:noFill/>
        </p:spPr>
        <p:txBody>
          <a:bodyPr vert="horz" numCol="1" spcCol="1440000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2" name="Tittel 6"/>
          <p:cNvSpPr>
            <a:spLocks noGrp="1"/>
          </p:cNvSpPr>
          <p:nvPr>
            <p:ph type="title"/>
          </p:nvPr>
        </p:nvSpPr>
        <p:spPr>
          <a:xfrm>
            <a:off x="2548466" y="728735"/>
            <a:ext cx="7084485" cy="786192"/>
          </a:xfrm>
          <a:prstGeom prst="rect">
            <a:avLst/>
          </a:prstGeom>
        </p:spPr>
        <p:txBody>
          <a:bodyPr vert="horz" anchor="b"/>
          <a:lstStyle>
            <a:lvl1pPr algn="ctr">
              <a:defRPr sz="2000" i="1" spc="0" baseline="0">
                <a:solidFill>
                  <a:srgbClr val="191919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lassholder for dato 7"/>
          <p:cNvSpPr>
            <a:spLocks noGrp="1"/>
          </p:cNvSpPr>
          <p:nvPr>
            <p:ph type="dt" sz="half" idx="11"/>
          </p:nvPr>
        </p:nvSpPr>
        <p:spPr>
          <a:xfrm>
            <a:off x="505884" y="640556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B2B2B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7EE01E3-4397-4734-A9FF-290F08FCEE40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7" name="Plassholder for bunntekst 3"/>
          <p:cNvSpPr>
            <a:spLocks noGrp="1"/>
          </p:cNvSpPr>
          <p:nvPr>
            <p:ph type="ftr" sz="quarter" idx="12"/>
          </p:nvPr>
        </p:nvSpPr>
        <p:spPr>
          <a:xfrm>
            <a:off x="833967" y="407988"/>
            <a:ext cx="2347384" cy="3175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/>
                </a:solidFill>
                <a:latin typeface="FORSVARET-Medium"/>
                <a:ea typeface="+mn-ea"/>
                <a:cs typeface="FORSVARET-Medium"/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2947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tel 1"/>
          <p:cNvSpPr>
            <a:spLocks noGrp="1"/>
          </p:cNvSpPr>
          <p:nvPr>
            <p:ph type="ctrTitle"/>
          </p:nvPr>
        </p:nvSpPr>
        <p:spPr>
          <a:xfrm>
            <a:off x="510121" y="2774445"/>
            <a:ext cx="5036591" cy="106401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2933" spc="0" baseline="0">
                <a:solidFill>
                  <a:srgbClr val="191919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71" name="Undertittel 2"/>
          <p:cNvSpPr>
            <a:spLocks noGrp="1"/>
          </p:cNvSpPr>
          <p:nvPr>
            <p:ph type="subTitle" idx="1"/>
          </p:nvPr>
        </p:nvSpPr>
        <p:spPr>
          <a:xfrm>
            <a:off x="510120" y="4070741"/>
            <a:ext cx="5036593" cy="92470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133" b="0" i="1">
                <a:solidFill>
                  <a:schemeClr val="bg1">
                    <a:lumMod val="50000"/>
                  </a:schemeClr>
                </a:solidFill>
                <a:latin typeface="Cambria"/>
                <a:cs typeface="Cambria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15"/>
          </p:nvPr>
        </p:nvSpPr>
        <p:spPr>
          <a:xfrm>
            <a:off x="508001" y="5526618"/>
            <a:ext cx="5050367" cy="311149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67" smtClean="0">
                <a:solidFill>
                  <a:schemeClr val="bg1">
                    <a:lumMod val="65000"/>
                  </a:schemeClr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fld id="{E0B27D4B-E656-9743-B7A2-43732C218AD4}" type="datetime3">
              <a:rPr lang="en-US" smtClean="0"/>
              <a:t>4 December 2023</a:t>
            </a:fld>
            <a:endParaRPr lang="nb-NO" dirty="0"/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16"/>
          </p:nvPr>
        </p:nvSpPr>
        <p:spPr>
          <a:xfrm>
            <a:off x="508001" y="5298018"/>
            <a:ext cx="5050367" cy="309033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67" dirty="0" smtClean="0">
                <a:solidFill>
                  <a:srgbClr val="A6A6A6"/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5" name="Plassholder for bilde 3"/>
          <p:cNvSpPr>
            <a:spLocks noGrp="1"/>
          </p:cNvSpPr>
          <p:nvPr>
            <p:ph type="pic" sz="quarter" idx="17"/>
          </p:nvPr>
        </p:nvSpPr>
        <p:spPr>
          <a:xfrm>
            <a:off x="6128913" y="128912"/>
            <a:ext cx="5938316" cy="6600000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  <a:endParaRPr lang="nb-NO" noProof="0" dirty="0"/>
          </a:p>
        </p:txBody>
      </p:sp>
      <p:pic>
        <p:nvPicPr>
          <p:cNvPr id="12" name="Bilde 11" descr="Forsvaret_navn_sort.eps">
            <a:extLst>
              <a:ext uri="{FF2B5EF4-FFF2-40B4-BE49-F238E27FC236}">
                <a16:creationId xmlns:a16="http://schemas.microsoft.com/office/drawing/2014/main" id="{478664C2-F458-49BA-B41B-D7E303DDCC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131" y="6394895"/>
            <a:ext cx="788471" cy="10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7849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e fullskje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5"/>
          <p:cNvSpPr>
            <a:spLocks noGrp="1"/>
          </p:cNvSpPr>
          <p:nvPr>
            <p:ph type="pic" sz="quarter" idx="13"/>
          </p:nvPr>
        </p:nvSpPr>
        <p:spPr>
          <a:xfrm>
            <a:off x="122767" y="127000"/>
            <a:ext cx="11946467" cy="66040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rgbClr val="8C8C8C"/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3" name="Plassholder for dato 3"/>
          <p:cNvSpPr>
            <a:spLocks noGrp="1"/>
          </p:cNvSpPr>
          <p:nvPr>
            <p:ph type="dt" sz="half" idx="14"/>
          </p:nvPr>
        </p:nvSpPr>
        <p:spPr>
          <a:xfrm>
            <a:off x="3803651" y="7300385"/>
            <a:ext cx="5050367" cy="309033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67" smtClean="0">
                <a:solidFill>
                  <a:schemeClr val="bg1">
                    <a:lumMod val="65000"/>
                  </a:schemeClr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fld id="{918C3D43-121D-4B45-BB0A-5BCA39004A0A}" type="datetime3">
              <a:rPr lang="en-US" smtClean="0"/>
              <a:t>4 December 2023</a:t>
            </a:fld>
            <a:endParaRPr lang="nb-NO" dirty="0"/>
          </a:p>
        </p:txBody>
      </p:sp>
      <p:sp>
        <p:nvSpPr>
          <p:cNvPr id="4" name="Plassholder for bunntekst 4"/>
          <p:cNvSpPr>
            <a:spLocks noGrp="1"/>
          </p:cNvSpPr>
          <p:nvPr>
            <p:ph type="ftr" sz="quarter" idx="15"/>
          </p:nvPr>
        </p:nvSpPr>
        <p:spPr>
          <a:xfrm>
            <a:off x="3803651" y="7069667"/>
            <a:ext cx="5050367" cy="311151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67" dirty="0" smtClean="0">
                <a:solidFill>
                  <a:srgbClr val="A6A6A6"/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8011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hold med bilde til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ett linje 5"/>
          <p:cNvCxnSpPr/>
          <p:nvPr/>
        </p:nvCxnSpPr>
        <p:spPr>
          <a:xfrm>
            <a:off x="649818" y="1888067"/>
            <a:ext cx="797983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Rett linje 6"/>
          <p:cNvCxnSpPr/>
          <p:nvPr/>
        </p:nvCxnSpPr>
        <p:spPr>
          <a:xfrm>
            <a:off x="6007100" y="0"/>
            <a:ext cx="0" cy="6858000"/>
          </a:xfrm>
          <a:prstGeom prst="line">
            <a:avLst/>
          </a:prstGeom>
          <a:ln w="6350">
            <a:solidFill>
              <a:schemeClr val="bg1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tel 6"/>
          <p:cNvSpPr>
            <a:spLocks noGrp="1"/>
          </p:cNvSpPr>
          <p:nvPr>
            <p:ph type="title"/>
          </p:nvPr>
        </p:nvSpPr>
        <p:spPr>
          <a:xfrm>
            <a:off x="505886" y="1001887"/>
            <a:ext cx="5039781" cy="786192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rgbClr val="191919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9" name="Plassholder for bunntekst 3"/>
          <p:cNvSpPr>
            <a:spLocks noGrp="1"/>
          </p:cNvSpPr>
          <p:nvPr>
            <p:ph type="ftr" sz="quarter" idx="15"/>
          </p:nvPr>
        </p:nvSpPr>
        <p:spPr>
          <a:xfrm>
            <a:off x="833967" y="407358"/>
            <a:ext cx="2347384" cy="3175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700" dirty="0" smtClean="0">
                <a:solidFill>
                  <a:schemeClr val="tx1"/>
                </a:solidFill>
                <a:latin typeface="FORSVARET-Medium"/>
                <a:ea typeface="+mn-ea"/>
                <a:cs typeface="FORSVARET-Medium"/>
              </a:defRPr>
            </a:lvl1pPr>
          </a:lstStyle>
          <a:p>
            <a:pPr>
              <a:defRPr/>
            </a:pPr>
            <a:r>
              <a:rPr lang="nb-NO" dirty="0"/>
              <a:t>Forsvarets personell- og </a:t>
            </a:r>
            <a:r>
              <a:rPr lang="nb-NO" dirty="0" err="1"/>
              <a:t>vernepliktssenter</a:t>
            </a:r>
            <a:endParaRPr lang="nb-NO" dirty="0"/>
          </a:p>
          <a:p>
            <a:pPr>
              <a:defRPr/>
            </a:pPr>
            <a:endParaRPr lang="nb-NO" dirty="0"/>
          </a:p>
        </p:txBody>
      </p:sp>
      <p:sp>
        <p:nvSpPr>
          <p:cNvPr id="10" name="Plassholder for dato 7"/>
          <p:cNvSpPr>
            <a:spLocks noGrp="1"/>
          </p:cNvSpPr>
          <p:nvPr>
            <p:ph type="dt" sz="half" idx="16"/>
          </p:nvPr>
        </p:nvSpPr>
        <p:spPr>
          <a:xfrm>
            <a:off x="505884" y="6405033"/>
            <a:ext cx="2844800" cy="366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B2B2B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6E249CA-0250-3249-9197-95F0D8C55040}" type="datetime3">
              <a:rPr lang="en-US" smtClean="0"/>
              <a:t>4 December 2023</a:t>
            </a:fld>
            <a:endParaRPr lang="nb-NO" dirty="0"/>
          </a:p>
        </p:txBody>
      </p:sp>
      <p:sp>
        <p:nvSpPr>
          <p:cNvPr id="11" name="Plassholder for innhold 5"/>
          <p:cNvSpPr>
            <a:spLocks noGrp="1"/>
          </p:cNvSpPr>
          <p:nvPr>
            <p:ph sz="quarter" idx="10"/>
          </p:nvPr>
        </p:nvSpPr>
        <p:spPr>
          <a:xfrm>
            <a:off x="505884" y="1969507"/>
            <a:ext cx="5039784" cy="4436937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pic>
        <p:nvPicPr>
          <p:cNvPr id="13" name="Bilde 4" descr="Forsvaret_logo_RGB_sort3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1" y="228601"/>
            <a:ext cx="1293284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lassholder for bilde 3"/>
          <p:cNvSpPr>
            <a:spLocks noGrp="1"/>
          </p:cNvSpPr>
          <p:nvPr>
            <p:ph type="pic" sz="quarter" idx="17"/>
          </p:nvPr>
        </p:nvSpPr>
        <p:spPr>
          <a:xfrm>
            <a:off x="6165883" y="115452"/>
            <a:ext cx="5864379" cy="6626920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1127532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B1E4778-E0D6-4F0B-8525-D7F76301B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F41C528-352C-4F8B-9DCD-FAF3C8108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D0366D7-7F04-4517-ADD0-3A08AE7DD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01E3-4397-4734-A9FF-290F08FCEE40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D543638-D0FA-4F0E-815C-14F7A6CA4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DAF56C7-4010-481A-B979-C6050681F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B9D3-8D08-482A-A7B9-BB03DDA32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5765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37D56E9-1AB4-4C37-8A38-0A3D72478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477B5BB-7ADB-4801-B769-2BE2F41106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4DC3C15-9EF9-4A13-BD7C-024F0EC11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01E3-4397-4734-A9FF-290F08FCEE40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856902D-F71F-409A-950A-3F2C5DA29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6F6C4DC-9F8E-4929-9477-D670D8003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B9D3-8D08-482A-A7B9-BB03DDA32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7671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39D9B4-8D14-4F9B-BAB0-30A8CBB8D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A179A25-1FF8-4A17-8934-9C48A0C284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00DEE27-D94D-43C4-B9F0-4CB91B17AC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E0CB1BA-CE1F-4562-BDA0-0F318090F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01E3-4397-4734-A9FF-290F08FCEE40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5083D7E-E087-4BF0-B1C7-DFC284A8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A1AD76F-F0D9-4097-AFCD-12D5D7898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B9D3-8D08-482A-A7B9-BB03DDA32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9217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22064F6-1042-489E-BE89-3B2065026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66851E1-097C-42DD-A263-2E8B10E2C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C31C6E5-B4CE-4170-93ED-38D4B58121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BA0D1416-6A3E-481E-85D0-8D44B2AF51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0A6DD562-E4AD-4698-8B86-5795D9740A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D2F0A72-6F0C-481F-A02B-8993F9E5F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01E3-4397-4734-A9FF-290F08FCEE40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EFA87FE7-AF27-4C10-8928-8BAE58DB6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F10F98E7-EFC5-4668-8FBC-DE41DEAB8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B9D3-8D08-482A-A7B9-BB03DDA32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64543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829C21A-4241-495A-9DEB-6E2712CC1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1B0617F-3D0B-46E2-A551-9C93B2081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01E3-4397-4734-A9FF-290F08FCEE40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56D847F7-ECC2-4B3C-BC00-E2EE67796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C00285A-348C-4AE5-BD63-46BC093FD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B9D3-8D08-482A-A7B9-BB03DDA32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8251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59BE0BDE-E5ED-41D4-9D9D-D5371871F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01E3-4397-4734-A9FF-290F08FCEE40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95A17C4F-119E-47C7-8614-E87A286AE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D0E5469-4F11-4AC8-A776-660823F9B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B9D3-8D08-482A-A7B9-BB03DDA32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4393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0BBAE15-D803-4B12-ABB8-3D701703E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4425C19-B801-4CC7-9EAB-724D1C6EE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A44A940-3F84-4FDA-8A93-7C0E6B3848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1F495C0-954B-4338-8C0A-D8D7271BB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01E3-4397-4734-A9FF-290F08FCEE40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AC3B849-D019-4F4D-A0C8-0E07617B8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3BDFAD3-1BF3-4D79-B414-02F0AC50A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B9D3-8D08-482A-A7B9-BB03DDA32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0726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DE5684F-B59F-47CA-8B24-4B5C069E9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7FD79C4B-D989-41C8-ABE9-544BE55854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EF23318-8D25-4668-85DA-8ADC863FD3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98F56B1-8908-4F5A-B31D-E87E3FCA3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01E3-4397-4734-A9FF-290F08FCEE40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170CA0B-CA0A-4AD7-944B-ED05C1F65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2F7A0B1-681F-47C2-85B0-DA91C4DC9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B9D3-8D08-482A-A7B9-BB03DDA32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4951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7B7EB5ED-EFF5-4251-8877-8CD3D456C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6A779D9-D52A-4428-ABB6-8E428E6B6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1EF567F-DF88-41E2-9005-FFA973F707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E01E3-4397-4734-A9FF-290F08FCEE40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AC431EB-2B81-4503-886C-8DE2B3209D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A1C5717-2554-4093-B360-EC2C3663DF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CB9D3-8D08-482A-A7B9-BB03DDA32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3427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Relationship Id="rId9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Relationship Id="rId9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F8446B12-7391-4711-8B31-112A0B896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38199" y="3990205"/>
            <a:ext cx="10518776" cy="1200329"/>
          </a:xfrm>
        </p:spPr>
        <p:txBody>
          <a:bodyPr vert="horz" wrap="square" lIns="91440" tIns="45720" rIns="91440" bIns="45720" rtlCol="0" anchor="b">
            <a:normAutofit/>
          </a:bodyPr>
          <a:lstStyle/>
          <a:p>
            <a:pPr algn="l"/>
            <a:r>
              <a:rPr lang="en-US" sz="7200" b="1" dirty="0" err="1">
                <a:solidFill>
                  <a:schemeClr val="bg1"/>
                </a:solidFill>
                <a:latin typeface="+mj-lt"/>
                <a:cs typeface="+mj-cs"/>
              </a:rPr>
              <a:t>Lærlinger</a:t>
            </a:r>
            <a:r>
              <a:rPr lang="en-US" sz="7200" b="1" dirty="0">
                <a:solidFill>
                  <a:schemeClr val="bg1"/>
                </a:solidFill>
                <a:latin typeface="+mj-lt"/>
                <a:cs typeface="+mj-cs"/>
              </a:rPr>
              <a:t> i </a:t>
            </a:r>
            <a:r>
              <a:rPr lang="en-US" sz="7200" b="1" dirty="0" err="1">
                <a:solidFill>
                  <a:schemeClr val="bg1"/>
                </a:solidFill>
                <a:latin typeface="+mj-lt"/>
                <a:cs typeface="+mj-cs"/>
              </a:rPr>
              <a:t>Forsvaret</a:t>
            </a:r>
            <a:endParaRPr lang="en-US" sz="7200" dirty="0">
              <a:solidFill>
                <a:schemeClr val="bg1"/>
              </a:solidFill>
              <a:latin typeface="+mj-lt"/>
              <a:cs typeface="+mj-cs"/>
            </a:endParaRP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27089" y="5551200"/>
            <a:ext cx="6583362" cy="107595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1700" dirty="0" err="1">
                <a:solidFill>
                  <a:schemeClr val="bg1"/>
                </a:solidFill>
                <a:latin typeface="+mn-lt"/>
                <a:cs typeface="+mn-cs"/>
              </a:rPr>
              <a:t>Seniorkonsulent</a:t>
            </a:r>
            <a:r>
              <a:rPr lang="en-US" sz="1700" dirty="0">
                <a:solidFill>
                  <a:schemeClr val="bg1"/>
                </a:solidFill>
                <a:latin typeface="+mn-lt"/>
                <a:cs typeface="+mn-cs"/>
              </a:rPr>
              <a:t> Halvar Rønneberg 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784155CC-A234-4F3E-8723-7EBB429190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271" b="5807"/>
          <a:stretch/>
        </p:blipFill>
        <p:spPr>
          <a:xfrm>
            <a:off x="20" y="10"/>
            <a:ext cx="12191980" cy="3657590"/>
          </a:xfrm>
          <a:custGeom>
            <a:avLst/>
            <a:gdLst/>
            <a:ahLst/>
            <a:cxnLst/>
            <a:rect l="l" t="t" r="r" b="b"/>
            <a:pathLst>
              <a:path w="12192000" h="3657600">
                <a:moveTo>
                  <a:pt x="7230262" y="3468462"/>
                </a:moveTo>
                <a:lnTo>
                  <a:pt x="7197115" y="3474938"/>
                </a:lnTo>
                <a:lnTo>
                  <a:pt x="7214545" y="3473344"/>
                </a:lnTo>
                <a:cubicBezTo>
                  <a:pt x="7220308" y="3472558"/>
                  <a:pt x="7225785" y="3471224"/>
                  <a:pt x="7230262" y="3468462"/>
                </a:cubicBezTo>
                <a:close/>
                <a:moveTo>
                  <a:pt x="7009120" y="3411863"/>
                </a:moveTo>
                <a:lnTo>
                  <a:pt x="7021563" y="3422955"/>
                </a:lnTo>
                <a:lnTo>
                  <a:pt x="7021563" y="3422954"/>
                </a:lnTo>
                <a:close/>
                <a:moveTo>
                  <a:pt x="7768443" y="3303674"/>
                </a:moveTo>
                <a:lnTo>
                  <a:pt x="7768443" y="3303675"/>
                </a:lnTo>
                <a:lnTo>
                  <a:pt x="7792447" y="3326153"/>
                </a:lnTo>
                <a:cubicBezTo>
                  <a:pt x="7785969" y="3320057"/>
                  <a:pt x="7779301" y="3313961"/>
                  <a:pt x="7768443" y="3303674"/>
                </a:cubicBezTo>
                <a:close/>
                <a:moveTo>
                  <a:pt x="4038748" y="3301555"/>
                </a:moveTo>
                <a:lnTo>
                  <a:pt x="4030517" y="3313199"/>
                </a:lnTo>
                <a:cubicBezTo>
                  <a:pt x="4026230" y="3321105"/>
                  <a:pt x="4021242" y="3327345"/>
                  <a:pt x="4015609" y="3332050"/>
                </a:cubicBezTo>
                <a:lnTo>
                  <a:pt x="3996845" y="3341704"/>
                </a:lnTo>
                <a:cubicBezTo>
                  <a:pt x="4010562" y="3338155"/>
                  <a:pt x="4021944" y="3329011"/>
                  <a:pt x="4030518" y="3313199"/>
                </a:cubicBezTo>
                <a:close/>
                <a:moveTo>
                  <a:pt x="6245343" y="3298149"/>
                </a:moveTo>
                <a:lnTo>
                  <a:pt x="6274406" y="3304945"/>
                </a:lnTo>
                <a:lnTo>
                  <a:pt x="6291247" y="3311262"/>
                </a:lnTo>
                <a:lnTo>
                  <a:pt x="6291385" y="3311314"/>
                </a:lnTo>
                <a:lnTo>
                  <a:pt x="6306284" y="3317152"/>
                </a:lnTo>
                <a:lnTo>
                  <a:pt x="6308075" y="3317568"/>
                </a:lnTo>
                <a:lnTo>
                  <a:pt x="6313855" y="3319733"/>
                </a:lnTo>
                <a:cubicBezTo>
                  <a:pt x="6321454" y="3322121"/>
                  <a:pt x="6329151" y="3323858"/>
                  <a:pt x="6337048" y="3324296"/>
                </a:cubicBezTo>
                <a:lnTo>
                  <a:pt x="6308075" y="3317568"/>
                </a:lnTo>
                <a:lnTo>
                  <a:pt x="6291385" y="3311314"/>
                </a:lnTo>
                <a:lnTo>
                  <a:pt x="6276197" y="3305364"/>
                </a:lnTo>
                <a:lnTo>
                  <a:pt x="6274406" y="3304945"/>
                </a:lnTo>
                <a:lnTo>
                  <a:pt x="6268613" y="3302771"/>
                </a:lnTo>
                <a:cubicBezTo>
                  <a:pt x="6260996" y="3300370"/>
                  <a:pt x="6253273" y="3298613"/>
                  <a:pt x="6245343" y="3298149"/>
                </a:cubicBezTo>
                <a:close/>
                <a:moveTo>
                  <a:pt x="6558837" y="3268317"/>
                </a:moveTo>
                <a:cubicBezTo>
                  <a:pt x="6548970" y="3267668"/>
                  <a:pt x="6539355" y="3268073"/>
                  <a:pt x="6529984" y="3269763"/>
                </a:cubicBezTo>
                <a:lnTo>
                  <a:pt x="6589207" y="3273193"/>
                </a:lnTo>
                <a:cubicBezTo>
                  <a:pt x="6578825" y="3270668"/>
                  <a:pt x="6568705" y="3268966"/>
                  <a:pt x="6558837" y="3268317"/>
                </a:cubicBezTo>
                <a:close/>
                <a:moveTo>
                  <a:pt x="4834454" y="3207659"/>
                </a:moveTo>
                <a:cubicBezTo>
                  <a:pt x="4849504" y="3224138"/>
                  <a:pt x="4866316" y="3230376"/>
                  <a:pt x="4883986" y="3231901"/>
                </a:cubicBezTo>
                <a:lnTo>
                  <a:pt x="4858238" y="3225387"/>
                </a:lnTo>
                <a:cubicBezTo>
                  <a:pt x="4849945" y="3221578"/>
                  <a:pt x="4841981" y="3215898"/>
                  <a:pt x="4834454" y="3207659"/>
                </a:cubicBezTo>
                <a:close/>
                <a:moveTo>
                  <a:pt x="5056443" y="3205325"/>
                </a:moveTo>
                <a:lnTo>
                  <a:pt x="5072589" y="3206105"/>
                </a:lnTo>
                <a:cubicBezTo>
                  <a:pt x="5078053" y="3207563"/>
                  <a:pt x="5083590" y="3210326"/>
                  <a:pt x="5089162" y="3214707"/>
                </a:cubicBezTo>
                <a:cubicBezTo>
                  <a:pt x="5078020" y="3205944"/>
                  <a:pt x="5067015" y="3203658"/>
                  <a:pt x="5056443" y="3205325"/>
                </a:cubicBezTo>
                <a:close/>
                <a:moveTo>
                  <a:pt x="739852" y="2905443"/>
                </a:moveTo>
                <a:cubicBezTo>
                  <a:pt x="733899" y="2911992"/>
                  <a:pt x="728660" y="2919613"/>
                  <a:pt x="724278" y="2926662"/>
                </a:cubicBezTo>
                <a:cubicBezTo>
                  <a:pt x="719849" y="2933806"/>
                  <a:pt x="714527" y="2939152"/>
                  <a:pt x="708621" y="2942822"/>
                </a:cubicBezTo>
                <a:lnTo>
                  <a:pt x="691439" y="2948297"/>
                </a:lnTo>
                <a:lnTo>
                  <a:pt x="708622" y="2942822"/>
                </a:lnTo>
                <a:cubicBezTo>
                  <a:pt x="714527" y="2939152"/>
                  <a:pt x="719849" y="2933806"/>
                  <a:pt x="724279" y="2926662"/>
                </a:cubicBezTo>
                <a:cubicBezTo>
                  <a:pt x="728660" y="2919613"/>
                  <a:pt x="733899" y="2911992"/>
                  <a:pt x="739852" y="2905443"/>
                </a:cubicBezTo>
                <a:close/>
                <a:moveTo>
                  <a:pt x="8934151" y="2836933"/>
                </a:moveTo>
                <a:cubicBezTo>
                  <a:pt x="8940248" y="2842173"/>
                  <a:pt x="8947058" y="2847506"/>
                  <a:pt x="8954249" y="2851864"/>
                </a:cubicBezTo>
                <a:lnTo>
                  <a:pt x="8962389" y="2855163"/>
                </a:lnTo>
                <a:lnTo>
                  <a:pt x="8954250" y="2851864"/>
                </a:lnTo>
                <a:cubicBezTo>
                  <a:pt x="8947058" y="2847506"/>
                  <a:pt x="8940248" y="2842173"/>
                  <a:pt x="8934151" y="2836933"/>
                </a:cubicBezTo>
                <a:close/>
                <a:moveTo>
                  <a:pt x="2314816" y="2835337"/>
                </a:moveTo>
                <a:cubicBezTo>
                  <a:pt x="2309720" y="2836314"/>
                  <a:pt x="2304339" y="2838362"/>
                  <a:pt x="2300909" y="2840743"/>
                </a:cubicBezTo>
                <a:cubicBezTo>
                  <a:pt x="2267856" y="2863985"/>
                  <a:pt x="2242281" y="2875891"/>
                  <a:pt x="2216515" y="2876487"/>
                </a:cubicBezTo>
                <a:cubicBezTo>
                  <a:pt x="2242281" y="2875891"/>
                  <a:pt x="2267856" y="2863985"/>
                  <a:pt x="2300910" y="2840743"/>
                </a:cubicBezTo>
                <a:close/>
                <a:moveTo>
                  <a:pt x="1916629" y="2813600"/>
                </a:moveTo>
                <a:lnTo>
                  <a:pt x="1907132" y="2816930"/>
                </a:lnTo>
                <a:lnTo>
                  <a:pt x="1866619" y="2826615"/>
                </a:lnTo>
                <a:lnTo>
                  <a:pt x="1907133" y="2816930"/>
                </a:lnTo>
                <a:close/>
                <a:moveTo>
                  <a:pt x="2058204" y="2802832"/>
                </a:moveTo>
                <a:cubicBezTo>
                  <a:pt x="2076636" y="2804546"/>
                  <a:pt x="2095174" y="2805403"/>
                  <a:pt x="2108194" y="2817539"/>
                </a:cubicBezTo>
                <a:cubicBezTo>
                  <a:pt x="2095175" y="2805403"/>
                  <a:pt x="2076636" y="2804546"/>
                  <a:pt x="2058204" y="2802832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10707"/>
                </a:lnTo>
                <a:cubicBezTo>
                  <a:pt x="12192000" y="826330"/>
                  <a:pt x="12192000" y="835855"/>
                  <a:pt x="12192000" y="845570"/>
                </a:cubicBezTo>
                <a:lnTo>
                  <a:pt x="12192000" y="1243302"/>
                </a:lnTo>
                <a:lnTo>
                  <a:pt x="12160947" y="1271923"/>
                </a:lnTo>
                <a:cubicBezTo>
                  <a:pt x="12118083" y="1293449"/>
                  <a:pt x="12072360" y="1312882"/>
                  <a:pt x="12026448" y="1332123"/>
                </a:cubicBezTo>
                <a:cubicBezTo>
                  <a:pt x="12013114" y="1337649"/>
                  <a:pt x="11998443" y="1340697"/>
                  <a:pt x="11986443" y="1348126"/>
                </a:cubicBezTo>
                <a:cubicBezTo>
                  <a:pt x="11931195" y="1382036"/>
                  <a:pt x="11877664" y="1418614"/>
                  <a:pt x="11821656" y="1451191"/>
                </a:cubicBezTo>
                <a:cubicBezTo>
                  <a:pt x="11763931" y="1484910"/>
                  <a:pt x="11712304" y="1524726"/>
                  <a:pt x="11672489" y="1578639"/>
                </a:cubicBezTo>
                <a:cubicBezTo>
                  <a:pt x="11635529" y="1628743"/>
                  <a:pt x="11599714" y="1679607"/>
                  <a:pt x="11562947" y="1729900"/>
                </a:cubicBezTo>
                <a:cubicBezTo>
                  <a:pt x="11553613" y="1742665"/>
                  <a:pt x="11545039" y="1757715"/>
                  <a:pt x="11532275" y="1765907"/>
                </a:cubicBezTo>
                <a:cubicBezTo>
                  <a:pt x="11505795" y="1783052"/>
                  <a:pt x="11476838" y="1796959"/>
                  <a:pt x="11448453" y="1811057"/>
                </a:cubicBezTo>
                <a:cubicBezTo>
                  <a:pt x="11424069" y="1823059"/>
                  <a:pt x="11398160" y="1832011"/>
                  <a:pt x="11374346" y="1844966"/>
                </a:cubicBezTo>
                <a:cubicBezTo>
                  <a:pt x="11355296" y="1855255"/>
                  <a:pt x="11338339" y="1869543"/>
                  <a:pt x="11320623" y="1882497"/>
                </a:cubicBezTo>
                <a:cubicBezTo>
                  <a:pt x="11305192" y="1893736"/>
                  <a:pt x="11288238" y="1903452"/>
                  <a:pt x="11275283" y="1916978"/>
                </a:cubicBezTo>
                <a:cubicBezTo>
                  <a:pt x="11243658" y="1949745"/>
                  <a:pt x="11211843" y="1981940"/>
                  <a:pt x="11172600" y="2006136"/>
                </a:cubicBezTo>
                <a:cubicBezTo>
                  <a:pt x="11133927" y="2030138"/>
                  <a:pt x="11097350" y="2057001"/>
                  <a:pt x="11058869" y="2081386"/>
                </a:cubicBezTo>
                <a:cubicBezTo>
                  <a:pt x="11021146" y="2105199"/>
                  <a:pt x="10987046" y="2131297"/>
                  <a:pt x="10967423" y="2173591"/>
                </a:cubicBezTo>
                <a:cubicBezTo>
                  <a:pt x="10958661" y="2192259"/>
                  <a:pt x="10946279" y="2212644"/>
                  <a:pt x="10929704" y="2223503"/>
                </a:cubicBezTo>
                <a:cubicBezTo>
                  <a:pt x="10906081" y="2238934"/>
                  <a:pt x="10876171" y="2244459"/>
                  <a:pt x="10850453" y="2257603"/>
                </a:cubicBezTo>
                <a:cubicBezTo>
                  <a:pt x="10820162" y="2273034"/>
                  <a:pt x="10785111" y="2286370"/>
                  <a:pt x="10764534" y="2310945"/>
                </a:cubicBezTo>
                <a:cubicBezTo>
                  <a:pt x="10746246" y="2332855"/>
                  <a:pt x="10727767" y="2349999"/>
                  <a:pt x="10703573" y="2363905"/>
                </a:cubicBezTo>
                <a:cubicBezTo>
                  <a:pt x="10686617" y="2373622"/>
                  <a:pt x="10674046" y="2391338"/>
                  <a:pt x="10656519" y="2399340"/>
                </a:cubicBezTo>
                <a:cubicBezTo>
                  <a:pt x="10633467" y="2410009"/>
                  <a:pt x="10610225" y="2418391"/>
                  <a:pt x="10590031" y="2434966"/>
                </a:cubicBezTo>
                <a:cubicBezTo>
                  <a:pt x="10569075" y="2452110"/>
                  <a:pt x="10545263" y="2465636"/>
                  <a:pt x="10523354" y="2481639"/>
                </a:cubicBezTo>
                <a:cubicBezTo>
                  <a:pt x="10511734" y="2490211"/>
                  <a:pt x="10502208" y="2501451"/>
                  <a:pt x="10490969" y="2510406"/>
                </a:cubicBezTo>
                <a:cubicBezTo>
                  <a:pt x="10470394" y="2526788"/>
                  <a:pt x="10449438" y="2542791"/>
                  <a:pt x="10428291" y="2558222"/>
                </a:cubicBezTo>
                <a:cubicBezTo>
                  <a:pt x="10407146" y="2573655"/>
                  <a:pt x="10386952" y="2591561"/>
                  <a:pt x="10363709" y="2602801"/>
                </a:cubicBezTo>
                <a:cubicBezTo>
                  <a:pt x="10324086" y="2621851"/>
                  <a:pt x="10280840" y="2633282"/>
                  <a:pt x="10242357" y="2653857"/>
                </a:cubicBezTo>
                <a:cubicBezTo>
                  <a:pt x="10203304" y="2674811"/>
                  <a:pt x="10166536" y="2701103"/>
                  <a:pt x="10131863" y="2728915"/>
                </a:cubicBezTo>
                <a:cubicBezTo>
                  <a:pt x="10104430" y="2750824"/>
                  <a:pt x="10078713" y="2772543"/>
                  <a:pt x="10044230" y="2783782"/>
                </a:cubicBezTo>
                <a:cubicBezTo>
                  <a:pt x="10024990" y="2790070"/>
                  <a:pt x="10004797" y="2803786"/>
                  <a:pt x="9993175" y="2819789"/>
                </a:cubicBezTo>
                <a:cubicBezTo>
                  <a:pt x="9968027" y="2854649"/>
                  <a:pt x="9935832" y="2879226"/>
                  <a:pt x="9899446" y="2900182"/>
                </a:cubicBezTo>
                <a:cubicBezTo>
                  <a:pt x="9850865" y="2928376"/>
                  <a:pt x="9802858" y="2957143"/>
                  <a:pt x="9754088" y="2984766"/>
                </a:cubicBezTo>
                <a:cubicBezTo>
                  <a:pt x="9725323" y="3001151"/>
                  <a:pt x="9696749" y="3018485"/>
                  <a:pt x="9666265" y="3030488"/>
                </a:cubicBezTo>
                <a:cubicBezTo>
                  <a:pt x="9603971" y="3055255"/>
                  <a:pt x="9540152" y="3076399"/>
                  <a:pt x="9477283" y="3099451"/>
                </a:cubicBezTo>
                <a:cubicBezTo>
                  <a:pt x="9456709" y="3106880"/>
                  <a:pt x="9437278" y="3117549"/>
                  <a:pt x="9416321" y="3124026"/>
                </a:cubicBezTo>
                <a:cubicBezTo>
                  <a:pt x="9393650" y="3131075"/>
                  <a:pt x="9369267" y="3133171"/>
                  <a:pt x="9346597" y="3140219"/>
                </a:cubicBezTo>
                <a:cubicBezTo>
                  <a:pt x="9308875" y="3151840"/>
                  <a:pt x="9272298" y="3166701"/>
                  <a:pt x="9234579" y="3178511"/>
                </a:cubicBezTo>
                <a:cubicBezTo>
                  <a:pt x="9161805" y="3201182"/>
                  <a:pt x="9088840" y="3222899"/>
                  <a:pt x="9015878" y="3244426"/>
                </a:cubicBezTo>
                <a:cubicBezTo>
                  <a:pt x="9000257" y="3248999"/>
                  <a:pt x="8983301" y="3249570"/>
                  <a:pt x="8967871" y="3254523"/>
                </a:cubicBezTo>
                <a:cubicBezTo>
                  <a:pt x="8926911" y="3267859"/>
                  <a:pt x="8886142" y="3282336"/>
                  <a:pt x="8845565" y="3297007"/>
                </a:cubicBezTo>
                <a:cubicBezTo>
                  <a:pt x="8820990" y="3305961"/>
                  <a:pt x="8796985" y="3317009"/>
                  <a:pt x="8772219" y="3325582"/>
                </a:cubicBezTo>
                <a:cubicBezTo>
                  <a:pt x="8752407" y="3332440"/>
                  <a:pt x="8732023" y="3337774"/>
                  <a:pt x="8711448" y="3341966"/>
                </a:cubicBezTo>
                <a:cubicBezTo>
                  <a:pt x="8693731" y="3345586"/>
                  <a:pt x="8675253" y="3345203"/>
                  <a:pt x="8657726" y="3349586"/>
                </a:cubicBezTo>
                <a:cubicBezTo>
                  <a:pt x="8610288" y="3361397"/>
                  <a:pt x="8563425" y="3374733"/>
                  <a:pt x="8516369" y="3387305"/>
                </a:cubicBezTo>
                <a:cubicBezTo>
                  <a:pt x="8497511" y="3392259"/>
                  <a:pt x="8478269" y="3395880"/>
                  <a:pt x="8459979" y="3402166"/>
                </a:cubicBezTo>
                <a:cubicBezTo>
                  <a:pt x="8411019" y="3418741"/>
                  <a:pt x="8362822" y="3437599"/>
                  <a:pt x="8313671" y="3453222"/>
                </a:cubicBezTo>
                <a:cubicBezTo>
                  <a:pt x="8272903" y="3466176"/>
                  <a:pt x="8230992" y="3475510"/>
                  <a:pt x="8189651" y="3486941"/>
                </a:cubicBezTo>
                <a:cubicBezTo>
                  <a:pt x="8172124" y="3491895"/>
                  <a:pt x="8155359" y="3498943"/>
                  <a:pt x="8137835" y="3503134"/>
                </a:cubicBezTo>
                <a:cubicBezTo>
                  <a:pt x="8098590" y="3512659"/>
                  <a:pt x="8058774" y="3520659"/>
                  <a:pt x="8019339" y="3530186"/>
                </a:cubicBezTo>
                <a:cubicBezTo>
                  <a:pt x="7996859" y="3535710"/>
                  <a:pt x="7975142" y="3545617"/>
                  <a:pt x="7952280" y="3549237"/>
                </a:cubicBezTo>
                <a:cubicBezTo>
                  <a:pt x="7897987" y="3557809"/>
                  <a:pt x="7843311" y="3563905"/>
                  <a:pt x="7788636" y="3570763"/>
                </a:cubicBezTo>
                <a:cubicBezTo>
                  <a:pt x="7732247" y="3577811"/>
                  <a:pt x="7676047" y="3585242"/>
                  <a:pt x="7619655" y="3591528"/>
                </a:cubicBezTo>
                <a:cubicBezTo>
                  <a:pt x="7588795" y="3594768"/>
                  <a:pt x="7557742" y="3595338"/>
                  <a:pt x="7526880" y="3598386"/>
                </a:cubicBezTo>
                <a:cubicBezTo>
                  <a:pt x="7499828" y="3601055"/>
                  <a:pt x="7472967" y="3606007"/>
                  <a:pt x="7445916" y="3609247"/>
                </a:cubicBezTo>
                <a:cubicBezTo>
                  <a:pt x="7422483" y="3611913"/>
                  <a:pt x="7398860" y="3613437"/>
                  <a:pt x="7375428" y="3616105"/>
                </a:cubicBezTo>
                <a:cubicBezTo>
                  <a:pt x="7337899" y="3620485"/>
                  <a:pt x="7300559" y="3625439"/>
                  <a:pt x="7263220" y="3630011"/>
                </a:cubicBezTo>
                <a:cubicBezTo>
                  <a:pt x="7247599" y="3631726"/>
                  <a:pt x="7231214" y="3636488"/>
                  <a:pt x="7216547" y="3633632"/>
                </a:cubicBezTo>
                <a:cubicBezTo>
                  <a:pt x="7179587" y="3626391"/>
                  <a:pt x="7143199" y="3628487"/>
                  <a:pt x="7106432" y="3633440"/>
                </a:cubicBezTo>
                <a:cubicBezTo>
                  <a:pt x="7093860" y="3635155"/>
                  <a:pt x="7080334" y="3634774"/>
                  <a:pt x="7068141" y="3631536"/>
                </a:cubicBezTo>
                <a:cubicBezTo>
                  <a:pt x="7043184" y="3625057"/>
                  <a:pt x="7018991" y="3615913"/>
                  <a:pt x="6994415" y="3607913"/>
                </a:cubicBezTo>
                <a:cubicBezTo>
                  <a:pt x="6991747" y="3606961"/>
                  <a:pt x="6988509" y="3606769"/>
                  <a:pt x="6985653" y="3606199"/>
                </a:cubicBezTo>
                <a:cubicBezTo>
                  <a:pt x="6969457" y="3602959"/>
                  <a:pt x="6953457" y="3599720"/>
                  <a:pt x="6937263" y="3596863"/>
                </a:cubicBezTo>
                <a:cubicBezTo>
                  <a:pt x="6928501" y="3595338"/>
                  <a:pt x="6919547" y="3595149"/>
                  <a:pt x="6910782" y="3593814"/>
                </a:cubicBezTo>
                <a:cubicBezTo>
                  <a:pt x="6876872" y="3588480"/>
                  <a:pt x="6839534" y="3597434"/>
                  <a:pt x="6810195" y="3574384"/>
                </a:cubicBezTo>
                <a:cubicBezTo>
                  <a:pt x="6791144" y="3559523"/>
                  <a:pt x="6772665" y="3562953"/>
                  <a:pt x="6752283" y="3565239"/>
                </a:cubicBezTo>
                <a:cubicBezTo>
                  <a:pt x="6736851" y="3566953"/>
                  <a:pt x="6721038" y="3566382"/>
                  <a:pt x="6705417" y="3566574"/>
                </a:cubicBezTo>
                <a:cubicBezTo>
                  <a:pt x="6677984" y="3567143"/>
                  <a:pt x="6650551" y="3567335"/>
                  <a:pt x="6623118" y="3568287"/>
                </a:cubicBezTo>
                <a:cubicBezTo>
                  <a:pt x="6614353" y="3568667"/>
                  <a:pt x="6605401" y="3573432"/>
                  <a:pt x="6596828" y="3572670"/>
                </a:cubicBezTo>
                <a:cubicBezTo>
                  <a:pt x="6557201" y="3569049"/>
                  <a:pt x="6517576" y="3563334"/>
                  <a:pt x="6477951" y="3560095"/>
                </a:cubicBezTo>
                <a:cubicBezTo>
                  <a:pt x="6455472" y="3558191"/>
                  <a:pt x="6432420" y="3561809"/>
                  <a:pt x="6410131" y="3559143"/>
                </a:cubicBezTo>
                <a:cubicBezTo>
                  <a:pt x="6384414" y="3556095"/>
                  <a:pt x="6359268" y="3548285"/>
                  <a:pt x="6333739" y="3543520"/>
                </a:cubicBezTo>
                <a:cubicBezTo>
                  <a:pt x="6326691" y="3542189"/>
                  <a:pt x="6318880" y="3543903"/>
                  <a:pt x="6311449" y="3544282"/>
                </a:cubicBezTo>
                <a:cubicBezTo>
                  <a:pt x="6303068" y="3544664"/>
                  <a:pt x="6294876" y="3545426"/>
                  <a:pt x="6286493" y="3545617"/>
                </a:cubicBezTo>
                <a:cubicBezTo>
                  <a:pt x="6260964" y="3545999"/>
                  <a:pt x="6235437" y="3545426"/>
                  <a:pt x="6209909" y="3546761"/>
                </a:cubicBezTo>
                <a:cubicBezTo>
                  <a:pt x="6194288" y="3547522"/>
                  <a:pt x="6177905" y="3555333"/>
                  <a:pt x="6163425" y="3552474"/>
                </a:cubicBezTo>
                <a:cubicBezTo>
                  <a:pt x="6133897" y="3546951"/>
                  <a:pt x="6104368" y="3559333"/>
                  <a:pt x="6074842" y="3549047"/>
                </a:cubicBezTo>
                <a:cubicBezTo>
                  <a:pt x="6065695" y="3545999"/>
                  <a:pt x="6053124" y="3553619"/>
                  <a:pt x="6042072" y="3553999"/>
                </a:cubicBezTo>
                <a:cubicBezTo>
                  <a:pt x="6014449" y="3554951"/>
                  <a:pt x="5986828" y="3554761"/>
                  <a:pt x="5959204" y="3554571"/>
                </a:cubicBezTo>
                <a:cubicBezTo>
                  <a:pt x="5934438" y="3554381"/>
                  <a:pt x="5908719" y="3557047"/>
                  <a:pt x="5884906" y="3551713"/>
                </a:cubicBezTo>
                <a:cubicBezTo>
                  <a:pt x="5859949" y="3545999"/>
                  <a:pt x="5837472" y="3546761"/>
                  <a:pt x="5813276" y="3553237"/>
                </a:cubicBezTo>
                <a:cubicBezTo>
                  <a:pt x="5796702" y="3557619"/>
                  <a:pt x="5779174" y="3558191"/>
                  <a:pt x="5762029" y="3559523"/>
                </a:cubicBezTo>
                <a:cubicBezTo>
                  <a:pt x="5743551" y="3561047"/>
                  <a:pt x="5723166" y="3557047"/>
                  <a:pt x="5706401" y="3563334"/>
                </a:cubicBezTo>
                <a:cubicBezTo>
                  <a:pt x="5656488" y="3582003"/>
                  <a:pt x="5605244" y="3586003"/>
                  <a:pt x="5553045" y="3586003"/>
                </a:cubicBezTo>
                <a:cubicBezTo>
                  <a:pt x="5543518" y="3586003"/>
                  <a:pt x="5533802" y="3583338"/>
                  <a:pt x="5524660" y="3580480"/>
                </a:cubicBezTo>
                <a:cubicBezTo>
                  <a:pt x="5471316" y="3563334"/>
                  <a:pt x="5417784" y="3564857"/>
                  <a:pt x="5363491" y="3575336"/>
                </a:cubicBezTo>
                <a:cubicBezTo>
                  <a:pt x="5352250" y="3577622"/>
                  <a:pt x="5339677" y="3578003"/>
                  <a:pt x="5328438" y="3575718"/>
                </a:cubicBezTo>
                <a:cubicBezTo>
                  <a:pt x="5296812" y="3569049"/>
                  <a:pt x="5266141" y="3557999"/>
                  <a:pt x="5234326" y="3553237"/>
                </a:cubicBezTo>
                <a:cubicBezTo>
                  <a:pt x="5181748" y="3545426"/>
                  <a:pt x="5136216" y="3571715"/>
                  <a:pt x="5089162" y="3588862"/>
                </a:cubicBezTo>
                <a:cubicBezTo>
                  <a:pt x="5044391" y="3605055"/>
                  <a:pt x="5006292" y="3641632"/>
                  <a:pt x="4953328" y="3633440"/>
                </a:cubicBezTo>
                <a:cubicBezTo>
                  <a:pt x="4947996" y="3632678"/>
                  <a:pt x="4942089" y="3637822"/>
                  <a:pt x="4936184" y="3639155"/>
                </a:cubicBezTo>
                <a:cubicBezTo>
                  <a:pt x="4919991" y="3642776"/>
                  <a:pt x="4903799" y="3647155"/>
                  <a:pt x="4887415" y="3648872"/>
                </a:cubicBezTo>
                <a:cubicBezTo>
                  <a:pt x="4867412" y="3651158"/>
                  <a:pt x="4847027" y="3650397"/>
                  <a:pt x="4827024" y="3652301"/>
                </a:cubicBezTo>
                <a:cubicBezTo>
                  <a:pt x="4814166" y="3653444"/>
                  <a:pt x="4801401" y="3655539"/>
                  <a:pt x="4788661" y="3657349"/>
                </a:cubicBezTo>
                <a:lnTo>
                  <a:pt x="4785776" y="3657600"/>
                </a:lnTo>
                <a:lnTo>
                  <a:pt x="4726469" y="3657600"/>
                </a:lnTo>
                <a:lnTo>
                  <a:pt x="4719697" y="3656730"/>
                </a:lnTo>
                <a:cubicBezTo>
                  <a:pt x="4709482" y="3654539"/>
                  <a:pt x="4699289" y="3651920"/>
                  <a:pt x="4689098" y="3650205"/>
                </a:cubicBezTo>
                <a:cubicBezTo>
                  <a:pt x="4660331" y="3645442"/>
                  <a:pt x="4628705" y="3646776"/>
                  <a:pt x="4603368" y="3634584"/>
                </a:cubicBezTo>
                <a:cubicBezTo>
                  <a:pt x="4576318" y="3621629"/>
                  <a:pt x="4550599" y="3615723"/>
                  <a:pt x="4522596" y="3619723"/>
                </a:cubicBezTo>
                <a:cubicBezTo>
                  <a:pt x="4513260" y="3621057"/>
                  <a:pt x="4501257" y="3629059"/>
                  <a:pt x="4497068" y="3637249"/>
                </a:cubicBezTo>
                <a:cubicBezTo>
                  <a:pt x="4487731" y="3655538"/>
                  <a:pt x="4474969" y="3658778"/>
                  <a:pt x="4457632" y="3652490"/>
                </a:cubicBezTo>
                <a:cubicBezTo>
                  <a:pt x="4442581" y="3647155"/>
                  <a:pt x="4424104" y="3644490"/>
                  <a:pt x="4413817" y="3634201"/>
                </a:cubicBezTo>
                <a:cubicBezTo>
                  <a:pt x="4384668" y="3605055"/>
                  <a:pt x="4347518" y="3604103"/>
                  <a:pt x="4311323" y="3596293"/>
                </a:cubicBezTo>
                <a:cubicBezTo>
                  <a:pt x="4289227" y="3591528"/>
                  <a:pt x="4268649" y="3591338"/>
                  <a:pt x="4246551" y="3594576"/>
                </a:cubicBezTo>
                <a:cubicBezTo>
                  <a:pt x="4198546" y="3601816"/>
                  <a:pt x="4151870" y="3591528"/>
                  <a:pt x="4105766" y="3578384"/>
                </a:cubicBezTo>
                <a:cubicBezTo>
                  <a:pt x="4075285" y="3569622"/>
                  <a:pt x="4044043" y="3564287"/>
                  <a:pt x="4013753" y="3555333"/>
                </a:cubicBezTo>
                <a:cubicBezTo>
                  <a:pt x="3991083" y="3548474"/>
                  <a:pt x="3968414" y="3540282"/>
                  <a:pt x="3947648" y="3529234"/>
                </a:cubicBezTo>
                <a:cubicBezTo>
                  <a:pt x="3917546" y="3513040"/>
                  <a:pt x="3891259" y="3488655"/>
                  <a:pt x="3852966" y="3495133"/>
                </a:cubicBezTo>
                <a:cubicBezTo>
                  <a:pt x="3819245" y="3500847"/>
                  <a:pt x="3788766" y="3488847"/>
                  <a:pt x="3757902" y="3477416"/>
                </a:cubicBezTo>
                <a:cubicBezTo>
                  <a:pt x="3735231" y="3469034"/>
                  <a:pt x="3712565" y="3460459"/>
                  <a:pt x="3689131" y="3455126"/>
                </a:cubicBezTo>
                <a:cubicBezTo>
                  <a:pt x="3661315" y="3448839"/>
                  <a:pt x="3629882" y="3451507"/>
                  <a:pt x="3605116" y="3439885"/>
                </a:cubicBezTo>
                <a:cubicBezTo>
                  <a:pt x="3579206" y="3427693"/>
                  <a:pt x="3557682" y="3435885"/>
                  <a:pt x="3534629" y="3439315"/>
                </a:cubicBezTo>
                <a:cubicBezTo>
                  <a:pt x="3497862" y="3444649"/>
                  <a:pt x="3461282" y="3454555"/>
                  <a:pt x="3424135" y="3441982"/>
                </a:cubicBezTo>
                <a:cubicBezTo>
                  <a:pt x="3378986" y="3426741"/>
                  <a:pt x="3334216" y="3410358"/>
                  <a:pt x="3288877" y="3395880"/>
                </a:cubicBezTo>
                <a:cubicBezTo>
                  <a:pt x="3271348" y="3390353"/>
                  <a:pt x="3252492" y="3388067"/>
                  <a:pt x="3234202" y="3385591"/>
                </a:cubicBezTo>
                <a:cubicBezTo>
                  <a:pt x="3216867" y="3383495"/>
                  <a:pt x="3196102" y="3388830"/>
                  <a:pt x="3182763" y="3380829"/>
                </a:cubicBezTo>
                <a:cubicBezTo>
                  <a:pt x="3148472" y="3360255"/>
                  <a:pt x="3113231" y="3350158"/>
                  <a:pt x="3073604" y="3350158"/>
                </a:cubicBezTo>
                <a:cubicBezTo>
                  <a:pt x="3058743" y="3350158"/>
                  <a:pt x="3044264" y="3341584"/>
                  <a:pt x="3029216" y="3340059"/>
                </a:cubicBezTo>
                <a:cubicBezTo>
                  <a:pt x="3008639" y="3338155"/>
                  <a:pt x="2985016" y="3333011"/>
                  <a:pt x="2967110" y="3340251"/>
                </a:cubicBezTo>
                <a:cubicBezTo>
                  <a:pt x="2925008" y="3357397"/>
                  <a:pt x="2890910" y="3343107"/>
                  <a:pt x="2854140" y="3326153"/>
                </a:cubicBezTo>
                <a:cubicBezTo>
                  <a:pt x="2817943" y="3309389"/>
                  <a:pt x="2779842" y="3296055"/>
                  <a:pt x="2741360" y="3285003"/>
                </a:cubicBezTo>
                <a:cubicBezTo>
                  <a:pt x="2726882" y="3281003"/>
                  <a:pt x="2709548" y="3287672"/>
                  <a:pt x="2693543" y="3289005"/>
                </a:cubicBezTo>
                <a:cubicBezTo>
                  <a:pt x="2687827" y="3289386"/>
                  <a:pt x="2681540" y="3289958"/>
                  <a:pt x="2676398" y="3288053"/>
                </a:cubicBezTo>
                <a:cubicBezTo>
                  <a:pt x="2626677" y="3269763"/>
                  <a:pt x="2576191" y="3255857"/>
                  <a:pt x="2522279" y="3265382"/>
                </a:cubicBezTo>
                <a:cubicBezTo>
                  <a:pt x="2517327" y="3266335"/>
                  <a:pt x="2511800" y="3264239"/>
                  <a:pt x="2506847" y="3262905"/>
                </a:cubicBezTo>
                <a:cubicBezTo>
                  <a:pt x="2482652" y="3256047"/>
                  <a:pt x="2459029" y="3245189"/>
                  <a:pt x="2434456" y="3242712"/>
                </a:cubicBezTo>
                <a:cubicBezTo>
                  <a:pt x="2373874" y="3236616"/>
                  <a:pt x="2312915" y="3234138"/>
                  <a:pt x="2251948" y="3230138"/>
                </a:cubicBezTo>
                <a:cubicBezTo>
                  <a:pt x="2248138" y="3229949"/>
                  <a:pt x="2244137" y="3229949"/>
                  <a:pt x="2240710" y="3228614"/>
                </a:cubicBezTo>
                <a:cubicBezTo>
                  <a:pt x="2218229" y="3220422"/>
                  <a:pt x="2198608" y="3223090"/>
                  <a:pt x="2179556" y="3238711"/>
                </a:cubicBezTo>
                <a:cubicBezTo>
                  <a:pt x="2171173" y="3245569"/>
                  <a:pt x="2159743" y="3249189"/>
                  <a:pt x="2149267" y="3252999"/>
                </a:cubicBezTo>
                <a:cubicBezTo>
                  <a:pt x="2133834" y="3258715"/>
                  <a:pt x="2118023" y="3264239"/>
                  <a:pt x="2102021" y="3267859"/>
                </a:cubicBezTo>
                <a:cubicBezTo>
                  <a:pt x="2086208" y="3271288"/>
                  <a:pt x="2069254" y="3276049"/>
                  <a:pt x="2054013" y="3273384"/>
                </a:cubicBezTo>
                <a:cubicBezTo>
                  <a:pt x="2026581" y="3268622"/>
                  <a:pt x="2000479" y="3257953"/>
                  <a:pt x="1973429" y="3250903"/>
                </a:cubicBezTo>
                <a:cubicBezTo>
                  <a:pt x="1964094" y="3248426"/>
                  <a:pt x="1953806" y="3248809"/>
                  <a:pt x="1944092" y="3248617"/>
                </a:cubicBezTo>
                <a:cubicBezTo>
                  <a:pt x="1921800" y="3248047"/>
                  <a:pt x="1898940" y="3253571"/>
                  <a:pt x="1878748" y="3237759"/>
                </a:cubicBezTo>
                <a:cubicBezTo>
                  <a:pt x="1860079" y="3222899"/>
                  <a:pt x="1841216" y="3227280"/>
                  <a:pt x="1821596" y="3238520"/>
                </a:cubicBezTo>
                <a:cubicBezTo>
                  <a:pt x="1807497" y="3246522"/>
                  <a:pt x="1791496" y="3252809"/>
                  <a:pt x="1775684" y="3255857"/>
                </a:cubicBezTo>
                <a:cubicBezTo>
                  <a:pt x="1753965" y="3260047"/>
                  <a:pt x="1732439" y="3261763"/>
                  <a:pt x="1709006" y="3259285"/>
                </a:cubicBezTo>
                <a:cubicBezTo>
                  <a:pt x="1692431" y="3257571"/>
                  <a:pt x="1678904" y="3256809"/>
                  <a:pt x="1665950" y="3246713"/>
                </a:cubicBezTo>
                <a:cubicBezTo>
                  <a:pt x="1663856" y="3245189"/>
                  <a:pt x="1660046" y="3244807"/>
                  <a:pt x="1657188" y="3244999"/>
                </a:cubicBezTo>
                <a:cubicBezTo>
                  <a:pt x="1619658" y="3248237"/>
                  <a:pt x="1582510" y="3246522"/>
                  <a:pt x="1544598" y="3244234"/>
                </a:cubicBezTo>
                <a:cubicBezTo>
                  <a:pt x="1496403" y="3241189"/>
                  <a:pt x="1445725" y="3250141"/>
                  <a:pt x="1404006" y="3282146"/>
                </a:cubicBezTo>
                <a:cubicBezTo>
                  <a:pt x="1397909" y="3286910"/>
                  <a:pt x="1388765" y="3289005"/>
                  <a:pt x="1380762" y="3290149"/>
                </a:cubicBezTo>
                <a:cubicBezTo>
                  <a:pt x="1343044" y="3295101"/>
                  <a:pt x="1305132" y="3298530"/>
                  <a:pt x="1267411" y="3304055"/>
                </a:cubicBezTo>
                <a:cubicBezTo>
                  <a:pt x="1246837" y="3307103"/>
                  <a:pt x="1225310" y="3309770"/>
                  <a:pt x="1206641" y="3318153"/>
                </a:cubicBezTo>
                <a:cubicBezTo>
                  <a:pt x="1188354" y="3326343"/>
                  <a:pt x="1173681" y="3336059"/>
                  <a:pt x="1162823" y="3318915"/>
                </a:cubicBezTo>
                <a:cubicBezTo>
                  <a:pt x="1143394" y="3328059"/>
                  <a:pt x="1126437" y="3335680"/>
                  <a:pt x="1109865" y="3343870"/>
                </a:cubicBezTo>
                <a:cubicBezTo>
                  <a:pt x="1103767" y="3346918"/>
                  <a:pt x="1098623" y="3351872"/>
                  <a:pt x="1092527" y="3354730"/>
                </a:cubicBezTo>
                <a:cubicBezTo>
                  <a:pt x="1086048" y="3357778"/>
                  <a:pt x="1078810" y="3359682"/>
                  <a:pt x="1071762" y="3361207"/>
                </a:cubicBezTo>
                <a:cubicBezTo>
                  <a:pt x="1040327" y="3368065"/>
                  <a:pt x="1008894" y="3374351"/>
                  <a:pt x="977653" y="3381782"/>
                </a:cubicBezTo>
                <a:cubicBezTo>
                  <a:pt x="971554" y="3383305"/>
                  <a:pt x="966411" y="3389401"/>
                  <a:pt x="960887" y="3393401"/>
                </a:cubicBezTo>
                <a:cubicBezTo>
                  <a:pt x="957266" y="3396070"/>
                  <a:pt x="953648" y="3400070"/>
                  <a:pt x="949646" y="3400642"/>
                </a:cubicBezTo>
                <a:cubicBezTo>
                  <a:pt x="919165" y="3405214"/>
                  <a:pt x="888877" y="3410549"/>
                  <a:pt x="858205" y="3412834"/>
                </a:cubicBezTo>
                <a:cubicBezTo>
                  <a:pt x="832486" y="3414738"/>
                  <a:pt x="807719" y="3414168"/>
                  <a:pt x="801053" y="3447315"/>
                </a:cubicBezTo>
                <a:cubicBezTo>
                  <a:pt x="799909" y="3453032"/>
                  <a:pt x="791717" y="3459128"/>
                  <a:pt x="785432" y="3461984"/>
                </a:cubicBezTo>
                <a:cubicBezTo>
                  <a:pt x="767524" y="3470176"/>
                  <a:pt x="748471" y="3475701"/>
                  <a:pt x="730754" y="3484082"/>
                </a:cubicBezTo>
                <a:cubicBezTo>
                  <a:pt x="672650" y="3512088"/>
                  <a:pt x="611880" y="3529805"/>
                  <a:pt x="546917" y="3526566"/>
                </a:cubicBezTo>
                <a:cubicBezTo>
                  <a:pt x="526724" y="3525614"/>
                  <a:pt x="507102" y="3515326"/>
                  <a:pt x="494337" y="3511515"/>
                </a:cubicBezTo>
                <a:cubicBezTo>
                  <a:pt x="457572" y="3526566"/>
                  <a:pt x="426709" y="3541045"/>
                  <a:pt x="394511" y="3551903"/>
                </a:cubicBezTo>
                <a:cubicBezTo>
                  <a:pt x="366127" y="3561619"/>
                  <a:pt x="336408" y="3567715"/>
                  <a:pt x="307259" y="3574763"/>
                </a:cubicBezTo>
                <a:cubicBezTo>
                  <a:pt x="296590" y="3577432"/>
                  <a:pt x="285732" y="3578955"/>
                  <a:pt x="274873" y="3580290"/>
                </a:cubicBezTo>
                <a:cubicBezTo>
                  <a:pt x="240965" y="3584480"/>
                  <a:pt x="205529" y="3574384"/>
                  <a:pt x="172384" y="3590386"/>
                </a:cubicBezTo>
                <a:cubicBezTo>
                  <a:pt x="155046" y="3598768"/>
                  <a:pt x="137898" y="3608865"/>
                  <a:pt x="119613" y="3613247"/>
                </a:cubicBezTo>
                <a:cubicBezTo>
                  <a:pt x="99990" y="3618009"/>
                  <a:pt x="80794" y="3625439"/>
                  <a:pt x="61197" y="3630750"/>
                </a:cubicBezTo>
                <a:lnTo>
                  <a:pt x="544" y="3635521"/>
                </a:lnTo>
                <a:lnTo>
                  <a:pt x="544" y="3508282"/>
                </a:lnTo>
                <a:lnTo>
                  <a:pt x="0" y="3508282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spPr>
      </p:pic>
      <p:grpSp>
        <p:nvGrpSpPr>
          <p:cNvPr id="16" name="Group 10">
            <a:extLst>
              <a:ext uri="{FF2B5EF4-FFF2-40B4-BE49-F238E27FC236}">
                <a16:creationId xmlns:a16="http://schemas.microsoft.com/office/drawing/2014/main" id="{4252769E-B9F0-4068-A645-5BBEF16E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4" y="857610"/>
            <a:ext cx="12191456" cy="2849976"/>
            <a:chOff x="476" y="-3923157"/>
            <a:chExt cx="10667524" cy="249372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E12D6AD-7096-45BB-9C02-468B2704C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6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2">
              <a:extLst>
                <a:ext uri="{FF2B5EF4-FFF2-40B4-BE49-F238E27FC236}">
                  <a16:creationId xmlns:a16="http://schemas.microsoft.com/office/drawing/2014/main" id="{39953252-97DE-4766-B2F6-E4FDA2FDA6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7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73247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93CD5572-9509-4380-8B4A-72729CF39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6579" y="-44647"/>
            <a:ext cx="5458324" cy="7590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dirty="0">
                <a:solidFill>
                  <a:schemeClr val="tx1"/>
                </a:solidFill>
                <a:latin typeface="+mj-lt"/>
                <a:cs typeface="+mj-cs"/>
              </a:rPr>
              <a:t>YFF 2023- 2024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B91E7133-B3B3-4BDD-95A2-2A3E4FB221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5" r="27745"/>
          <a:stretch/>
        </p:blipFill>
        <p:spPr bwMode="auto"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9888CE50-3199-4FB7-B652-2AD78252A5C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53049" y="714375"/>
            <a:ext cx="6683041" cy="5582652"/>
          </a:xfrm>
        </p:spPr>
        <p:txBody>
          <a:bodyPr vert="horz" lIns="91440" tIns="45720" rIns="91440" bIns="45720" rtlCol="0">
            <a:no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sz="2200" dirty="0">
                <a:solidFill>
                  <a:schemeClr val="tx1"/>
                </a:solidFill>
                <a:latin typeface="+mn-lt"/>
                <a:cs typeface="+mn-cs"/>
              </a:rPr>
              <a:t>Egen beskrivelse for YfF I Sjøforsvaret </a:t>
            </a:r>
          </a:p>
          <a:p>
            <a:pPr lvl="1" indent="-228600"/>
            <a:r>
              <a:rPr lang="nb-NO" sz="2200" dirty="0">
                <a:solidFill>
                  <a:schemeClr val="tx1"/>
                </a:solidFill>
                <a:latin typeface="+mn-lt"/>
                <a:cs typeface="+mn-cs"/>
              </a:rPr>
              <a:t>Krav til skole – bedrift – OfF 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sz="2200" dirty="0">
                <a:solidFill>
                  <a:schemeClr val="tx1"/>
                </a:solidFill>
                <a:latin typeface="+mn-lt"/>
                <a:cs typeface="+mn-cs"/>
              </a:rPr>
              <a:t>Krav om sjømannslege og IMO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sz="2200" dirty="0">
                <a:solidFill>
                  <a:schemeClr val="tx1"/>
                </a:solidFill>
                <a:latin typeface="+mn-lt"/>
                <a:cs typeface="+mn-cs"/>
              </a:rPr>
              <a:t>Kravene til å bli lærling </a:t>
            </a:r>
            <a:r>
              <a:rPr lang="nb-NO" sz="2200" b="1" dirty="0">
                <a:solidFill>
                  <a:schemeClr val="tx1"/>
                </a:solidFill>
                <a:latin typeface="+mn-lt"/>
                <a:cs typeface="+mn-cs"/>
              </a:rPr>
              <a:t>er </a:t>
            </a:r>
            <a:r>
              <a:rPr lang="nb-NO" sz="2200" dirty="0">
                <a:solidFill>
                  <a:schemeClr val="tx1"/>
                </a:solidFill>
                <a:latin typeface="+mn-lt"/>
                <a:cs typeface="+mn-cs"/>
              </a:rPr>
              <a:t>førende for YFF søknad 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sz="2200" dirty="0">
                <a:solidFill>
                  <a:schemeClr val="tx1"/>
                </a:solidFill>
                <a:latin typeface="+mn-lt"/>
                <a:cs typeface="+mn-cs"/>
              </a:rPr>
              <a:t>På fartøy gis </a:t>
            </a:r>
            <a:r>
              <a:rPr lang="nb-NO" sz="2200" dirty="0" err="1">
                <a:solidFill>
                  <a:schemeClr val="tx1"/>
                </a:solidFill>
                <a:latin typeface="+mn-lt"/>
                <a:cs typeface="+mn-cs"/>
              </a:rPr>
              <a:t>Ca</a:t>
            </a:r>
            <a:r>
              <a:rPr lang="nb-NO" sz="2200" dirty="0">
                <a:solidFill>
                  <a:schemeClr val="tx1"/>
                </a:solidFill>
                <a:latin typeface="+mn-lt"/>
                <a:cs typeface="+mn-cs"/>
              </a:rPr>
              <a:t> 100 - 120 elever på landsbasis får YfF tilbud på fartøy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sz="2200" dirty="0">
                <a:solidFill>
                  <a:schemeClr val="tx1"/>
                </a:solidFill>
                <a:latin typeface="+mn-lt"/>
                <a:cs typeface="+mn-cs"/>
              </a:rPr>
              <a:t>Tilbudet er utformet spesielt for VG2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sz="2200" dirty="0">
                <a:solidFill>
                  <a:schemeClr val="tx1"/>
                </a:solidFill>
                <a:latin typeface="+mn-lt"/>
                <a:cs typeface="+mn-cs"/>
              </a:rPr>
              <a:t>Tilbakemelding fra Fartøy - Vektlegges ved utvelgelse av søkere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sz="2200" dirty="0">
                <a:solidFill>
                  <a:schemeClr val="tx1"/>
                </a:solidFill>
                <a:latin typeface="+mn-lt"/>
                <a:cs typeface="+mn-cs"/>
              </a:rPr>
              <a:t>Søknad sendes gjennom din YfF kontakt skole, 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sz="2200" dirty="0">
                <a:solidFill>
                  <a:schemeClr val="tx1"/>
                </a:solidFill>
                <a:latin typeface="+mn-lt"/>
                <a:cs typeface="+mn-cs"/>
              </a:rPr>
              <a:t>Foresatt må godkjenne utplassering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7732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3405B22-DC42-4E5F-9DDF-109BD4F3B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2175"/>
          </a:xfrm>
        </p:spPr>
        <p:txBody>
          <a:bodyPr/>
          <a:lstStyle/>
          <a:p>
            <a:r>
              <a:rPr lang="nb-NO" dirty="0"/>
              <a:t>                      Tilbakemelding og betraktninger</a:t>
            </a:r>
          </a:p>
        </p:txBody>
      </p:sp>
      <p:graphicFrame>
        <p:nvGraphicFramePr>
          <p:cNvPr id="8" name="Plassholder for innhold 4">
            <a:extLst>
              <a:ext uri="{FF2B5EF4-FFF2-40B4-BE49-F238E27FC236}">
                <a16:creationId xmlns:a16="http://schemas.microsoft.com/office/drawing/2014/main" id="{A6038A69-7F74-84E6-397C-37FAA6186C5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3770808"/>
              </p:ext>
            </p:extLst>
          </p:nvPr>
        </p:nvGraphicFramePr>
        <p:xfrm>
          <a:off x="161925" y="1181100"/>
          <a:ext cx="6334125" cy="5505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CB16641B-937A-4996-B1CA-A864000161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57974" y="1825625"/>
            <a:ext cx="4695825" cy="4351338"/>
          </a:xfrm>
        </p:spPr>
        <p:txBody>
          <a:bodyPr>
            <a:normAutofit fontScale="92500" lnSpcReduction="10000"/>
          </a:bodyPr>
          <a:lstStyle/>
          <a:p>
            <a:r>
              <a:rPr lang="nb-NO" dirty="0"/>
              <a:t>Motivasjon</a:t>
            </a:r>
          </a:p>
          <a:p>
            <a:r>
              <a:rPr lang="nb-NO" dirty="0"/>
              <a:t>Egnethet</a:t>
            </a:r>
          </a:p>
          <a:p>
            <a:r>
              <a:rPr lang="nb-NO" dirty="0"/>
              <a:t>Antall</a:t>
            </a:r>
          </a:p>
          <a:p>
            <a:r>
              <a:rPr lang="nb-NO" dirty="0"/>
              <a:t>Evaluering av YfF elev og </a:t>
            </a:r>
          </a:p>
          <a:p>
            <a:r>
              <a:rPr lang="nb-NO" dirty="0"/>
              <a:t>Ressurskrevende for både OfF og for fartøy/besetninger</a:t>
            </a:r>
          </a:p>
          <a:p>
            <a:r>
              <a:rPr lang="nb-NO" dirty="0"/>
              <a:t>Krav til å ha søkt læreplass?</a:t>
            </a:r>
          </a:p>
          <a:p>
            <a:endParaRPr lang="nb-NO" dirty="0"/>
          </a:p>
          <a:p>
            <a:r>
              <a:rPr lang="nb-NO" dirty="0"/>
              <a:t>Redusere antall plasser eller ……?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88095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20121136ptm_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370"/>
          <a:stretch/>
        </p:blipFill>
        <p:spPr>
          <a:xfrm>
            <a:off x="132900" y="130138"/>
            <a:ext cx="11926200" cy="6597725"/>
          </a:xfrm>
          <a:prstGeom prst="rect">
            <a:avLst/>
          </a:prstGeom>
        </p:spPr>
      </p:pic>
      <p:pic>
        <p:nvPicPr>
          <p:cNvPr id="27" name="Bilde 26" descr="20121136ptm_.jp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32900" y="130138"/>
            <a:ext cx="2727129" cy="6597725"/>
          </a:xfrm>
          <a:prstGeom prst="rect">
            <a:avLst/>
          </a:prstGeom>
        </p:spPr>
      </p:pic>
      <p:sp>
        <p:nvSpPr>
          <p:cNvPr id="3" name="Plassholder for dato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F7073C58-9CE4-424A-8BDE-A13300A6630F}" type="datetime3">
              <a:rPr lang="en-US" smtClean="0"/>
              <a:t>4 December 2023</a:t>
            </a:fld>
            <a:endParaRPr lang="nb-NO" dirty="0"/>
          </a:p>
        </p:txBody>
      </p:sp>
      <p:grpSp>
        <p:nvGrpSpPr>
          <p:cNvPr id="5" name="Gruppe 4"/>
          <p:cNvGrpSpPr/>
          <p:nvPr/>
        </p:nvGrpSpPr>
        <p:grpSpPr>
          <a:xfrm>
            <a:off x="523058" y="1774152"/>
            <a:ext cx="7982409" cy="7641643"/>
            <a:chOff x="392293" y="1330614"/>
            <a:chExt cx="5986807" cy="5731233"/>
          </a:xfrm>
        </p:grpSpPr>
        <p:sp>
          <p:nvSpPr>
            <p:cNvPr id="18" name="TekstSylinder 17"/>
            <p:cNvSpPr txBox="1"/>
            <p:nvPr/>
          </p:nvSpPr>
          <p:spPr>
            <a:xfrm>
              <a:off x="392293" y="1330614"/>
              <a:ext cx="4865507" cy="573123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rtlCol="0" anchor="t">
              <a:spAutoFit/>
            </a:bodyPr>
            <a:lstStyle/>
            <a:p>
              <a:r>
                <a:rPr lang="nb-NO" sz="2133" b="1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rPr>
                <a:t>Sesjon gjennomføres i løpet av én dag hvor vi ønsker å bli bedre kjent med deg.</a:t>
              </a:r>
            </a:p>
            <a:p>
              <a:r>
                <a:rPr lang="nb-NO" sz="2133" b="1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rPr>
                <a:t>Januar til mars</a:t>
              </a:r>
            </a:p>
            <a:p>
              <a:endParaRPr lang="nb-NO" sz="2133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r>
                <a:rPr lang="nb-NO" sz="2133" b="1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rPr>
                <a:t>Dette skjer på sesjonsdagen:</a:t>
              </a:r>
            </a:p>
            <a:p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r>
                <a:rPr lang="nb-NO" sz="2133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rPr>
                <a:t>Gjør deg kjent med hvilke muligheter som finnes </a:t>
              </a:r>
              <a:br>
                <a:rPr lang="nb-NO" sz="2133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rPr>
              </a:br>
              <a:r>
                <a:rPr lang="nb-NO" sz="2133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rPr>
                <a:t>i Forsvaret, og forbered deg godt.  </a:t>
              </a:r>
              <a:endParaRPr lang="nb-NO" sz="2133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br>
                <a:rPr lang="nb-NO" sz="2133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rPr>
              </a:br>
              <a:endParaRPr lang="nb-NO" sz="2133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pPr marL="457189" indent="-457189" algn="ctr">
                <a:buFont typeface="+mj-lt"/>
                <a:buAutoNum type="arabicPeriod"/>
              </a:pPr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pPr marL="457189" indent="-457189" algn="ctr">
                <a:buFont typeface="+mj-lt"/>
                <a:buAutoNum type="arabicPeriod"/>
              </a:pPr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pPr algn="ctr"/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pPr algn="ctr"/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pPr algn="ctr"/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pPr algn="ctr"/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pPr algn="ctr"/>
              <a:r>
                <a:rPr lang="nb-NO" sz="2133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rPr>
                <a:t> </a:t>
              </a:r>
            </a:p>
          </p:txBody>
        </p:sp>
        <p:grpSp>
          <p:nvGrpSpPr>
            <p:cNvPr id="11" name="Gruppe 10"/>
            <p:cNvGrpSpPr/>
            <p:nvPr/>
          </p:nvGrpSpPr>
          <p:grpSpPr>
            <a:xfrm>
              <a:off x="663783" y="2609606"/>
              <a:ext cx="5715317" cy="1875528"/>
              <a:chOff x="475292" y="2488873"/>
              <a:chExt cx="5715317" cy="1875528"/>
            </a:xfrm>
          </p:grpSpPr>
          <p:sp>
            <p:nvSpPr>
              <p:cNvPr id="46" name="TekstSylinder 45"/>
              <p:cNvSpPr txBox="1"/>
              <p:nvPr/>
            </p:nvSpPr>
            <p:spPr>
              <a:xfrm>
                <a:off x="1569295" y="2876331"/>
                <a:ext cx="2828582" cy="1054087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rtlCol="0" anchor="t">
                <a:spAutoFit/>
              </a:bodyPr>
              <a:lstStyle/>
              <a:p>
                <a:r>
                  <a:rPr lang="nb-NO" sz="16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Fysisk</a:t>
                </a:r>
                <a:r>
                  <a:rPr lang="nb-NO" sz="1600" dirty="0">
                    <a:solidFill>
                      <a:schemeClr val="bg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 </a:t>
                </a:r>
                <a:r>
                  <a:rPr lang="nb-NO" sz="16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test</a:t>
                </a:r>
              </a:p>
              <a:p>
                <a:r>
                  <a:rPr lang="nb-NO" sz="16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Tredemølle</a:t>
                </a:r>
              </a:p>
              <a:p>
                <a:r>
                  <a:rPr lang="nb-NO" sz="16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Stille lengde</a:t>
                </a:r>
              </a:p>
              <a:p>
                <a:r>
                  <a:rPr lang="nb-NO" sz="1600" dirty="0" err="1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Pullups</a:t>
                </a:r>
                <a:endParaRPr lang="nb-NO" sz="1600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endParaRPr>
              </a:p>
              <a:p>
                <a:r>
                  <a:rPr lang="nb-NO" sz="16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medisinball</a:t>
                </a:r>
                <a:r>
                  <a:rPr lang="nb-NO" sz="2133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 </a:t>
                </a:r>
              </a:p>
            </p:txBody>
          </p:sp>
          <p:sp>
            <p:nvSpPr>
              <p:cNvPr id="51" name="TekstSylinder 50"/>
              <p:cNvSpPr txBox="1"/>
              <p:nvPr/>
            </p:nvSpPr>
            <p:spPr>
              <a:xfrm>
                <a:off x="475292" y="2885002"/>
                <a:ext cx="1140182" cy="992724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rtlCol="0" anchor="t">
                <a:spAutoFit/>
              </a:bodyPr>
              <a:lstStyle/>
              <a:p>
                <a:r>
                  <a:rPr lang="nb-NO" sz="1467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Teoretisk</a:t>
                </a:r>
                <a:r>
                  <a:rPr lang="nb-NO" sz="1467" dirty="0">
                    <a:solidFill>
                      <a:schemeClr val="bg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 </a:t>
                </a:r>
                <a:r>
                  <a:rPr lang="nb-NO" sz="1467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prøve  Synonymer, Figurer</a:t>
                </a:r>
              </a:p>
              <a:p>
                <a:r>
                  <a:rPr lang="nb-NO" sz="1467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Matematikk</a:t>
                </a:r>
              </a:p>
              <a:p>
                <a:pPr algn="ctr"/>
                <a:r>
                  <a:rPr lang="nb-NO" sz="2133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 </a:t>
                </a:r>
              </a:p>
            </p:txBody>
          </p:sp>
          <p:sp>
            <p:nvSpPr>
              <p:cNvPr id="42" name="TekstSylinder 41"/>
              <p:cNvSpPr txBox="1"/>
              <p:nvPr/>
            </p:nvSpPr>
            <p:spPr>
              <a:xfrm>
                <a:off x="2586927" y="2879619"/>
                <a:ext cx="2828582" cy="148478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rtlCol="0" anchor="t">
                <a:spAutoFit/>
              </a:bodyPr>
              <a:lstStyle/>
              <a:p>
                <a:r>
                  <a:rPr lang="nb-NO" sz="16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Helse</a:t>
                </a:r>
                <a:endParaRPr lang="nb-NO" sz="1867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endParaRPr>
              </a:p>
              <a:p>
                <a:pPr marL="380990" indent="-380990">
                  <a:buFont typeface="Arial"/>
                  <a:buChar char="•"/>
                </a:pPr>
                <a:endParaRPr lang="nb-NO" sz="2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endParaRPr>
              </a:p>
              <a:p>
                <a:pPr algn="ctr"/>
                <a:endParaRPr lang="nb-NO" sz="2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endParaRPr>
              </a:p>
              <a:p>
                <a:pPr algn="ctr"/>
                <a:endParaRPr lang="nb-NO" sz="2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endParaRPr>
              </a:p>
              <a:p>
                <a:pPr algn="ctr"/>
                <a:endParaRPr lang="nb-NO" sz="2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endParaRPr>
              </a:p>
              <a:p>
                <a:pPr algn="ctr"/>
                <a:r>
                  <a:rPr lang="nb-NO" sz="2133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 </a:t>
                </a:r>
              </a:p>
            </p:txBody>
          </p:sp>
          <p:pic>
            <p:nvPicPr>
              <p:cNvPr id="43" name="Bilde 42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2324" y="2545879"/>
                <a:ext cx="337402" cy="2955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44" name="TekstSylinder 43"/>
              <p:cNvSpPr txBox="1"/>
              <p:nvPr/>
            </p:nvSpPr>
            <p:spPr>
              <a:xfrm>
                <a:off x="3362027" y="2872815"/>
                <a:ext cx="2828582" cy="50009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rtlCol="0" anchor="t">
                <a:spAutoFit/>
              </a:bodyPr>
              <a:lstStyle/>
              <a:p>
                <a:r>
                  <a:rPr lang="nb-NO" sz="16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Samtale</a:t>
                </a:r>
                <a:endParaRPr lang="nb-NO" sz="2133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endParaRPr>
              </a:p>
              <a:p>
                <a:pPr algn="ctr"/>
                <a:r>
                  <a:rPr lang="nb-NO" sz="2133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 </a:t>
                </a:r>
              </a:p>
            </p:txBody>
          </p:sp>
          <p:pic>
            <p:nvPicPr>
              <p:cNvPr id="45" name="Bilde 44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88036" y="2562354"/>
                <a:ext cx="389568" cy="32264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7" name="Bilde 46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11409" y="2488873"/>
                <a:ext cx="393190" cy="35349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52" name="Bilde 51"/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51321" y="2585273"/>
                <a:ext cx="388125" cy="31056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pic>
        <p:nvPicPr>
          <p:cNvPr id="19" name="Bilde 18" descr="Forsvaret_logo_midtstilt_cmyk_hvit.eps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043"/>
          <a:stretch/>
        </p:blipFill>
        <p:spPr>
          <a:xfrm>
            <a:off x="395575" y="189672"/>
            <a:ext cx="856915" cy="67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794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B5066BDB-0F35-4A06-813A-28DE0F5F9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Muligheter i Forsvaret</a:t>
            </a:r>
          </a:p>
        </p:txBody>
      </p:sp>
      <p:graphicFrame>
        <p:nvGraphicFramePr>
          <p:cNvPr id="40" name="Plassholder for innhold 3">
            <a:extLst>
              <a:ext uri="{FF2B5EF4-FFF2-40B4-BE49-F238E27FC236}">
                <a16:creationId xmlns:a16="http://schemas.microsoft.com/office/drawing/2014/main" id="{C041F354-7105-0276-0F81-D82718810C7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2785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963FA84-8D94-4421-BBE2-E8B8170FF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Utfordringer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– sett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fra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mitt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ståsted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BA1F11A-D27B-4F99-96EE-7184AE073F8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43467" y="1457471"/>
            <a:ext cx="10905066" cy="4719492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60 000 - 40 000</a:t>
            </a:r>
          </a:p>
          <a:p>
            <a:pPr lvl="1" indent="-228600"/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Ungdomskull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er for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små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, og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synkende</a:t>
            </a:r>
            <a:endParaRPr lang="en-US" sz="2000" dirty="0">
              <a:solidFill>
                <a:schemeClr val="tx1"/>
              </a:solidFill>
              <a:latin typeface="+mn-lt"/>
              <a:cs typeface="+mn-cs"/>
            </a:endParaRPr>
          </a:p>
          <a:p>
            <a:pPr lvl="2" indent="-228600"/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Manglende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tilgang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på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elever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–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som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søker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maritime fag - «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Slåss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» med fag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på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samme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VG1 TIF </a:t>
            </a:r>
          </a:p>
          <a:p>
            <a:pPr indent="-228600"/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Motivasjon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–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Mobiltelefon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–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Robusthet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–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sosiale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medier</a:t>
            </a:r>
            <a:endParaRPr lang="en-US" sz="2000" dirty="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/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Kvaliteten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på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elevene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– Er den god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nok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?</a:t>
            </a:r>
          </a:p>
          <a:p>
            <a:pPr indent="-228600"/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Er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elever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forberedt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godt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nok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til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arbeidslivet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–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fra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skoleliv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?</a:t>
            </a:r>
          </a:p>
          <a:p>
            <a:pPr indent="-228600"/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Koronagenerasjonen</a:t>
            </a:r>
            <a:endParaRPr lang="en-US" sz="2000" dirty="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Hvordan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kan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vi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sammen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å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skape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rom for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rekruttering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til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Maritime fag?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Er det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godt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nok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for å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rekruttere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fra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9. – 10. – VG1 </a:t>
            </a:r>
          </a:p>
          <a:p>
            <a:pPr lvl="1" indent="-228600"/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Samarbeid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OK –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Skoler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–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Fylke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–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Næring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Lærlinger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«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forsvinner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»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etter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fagprøve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før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læretid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er over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Fokuset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for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sterkt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på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Realfagsutdanning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i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enkelte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cs typeface="+mn-cs"/>
              </a:rPr>
              <a:t>fylker</a:t>
            </a: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?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+mn-lt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202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36000" indent="0">
              <a:buNone/>
            </a:pPr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" indent="0">
              <a:buNone/>
            </a:pPr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nb-NO" dirty="0"/>
              <a:t>Forsvarets personell- og vernepliktssenter</a:t>
            </a:r>
          </a:p>
          <a:p>
            <a:pPr>
              <a:defRPr/>
            </a:pPr>
            <a:endParaRPr lang="nb-NO" dirty="0"/>
          </a:p>
        </p:txBody>
      </p:sp>
      <p:sp>
        <p:nvSpPr>
          <p:cNvPr id="8" name="Tittel 1"/>
          <p:cNvSpPr txBox="1">
            <a:spLocks/>
          </p:cNvSpPr>
          <p:nvPr/>
        </p:nvSpPr>
        <p:spPr>
          <a:xfrm>
            <a:off x="3524251" y="238126"/>
            <a:ext cx="7472146" cy="685681"/>
          </a:xfrm>
          <a:prstGeom prst="rect">
            <a:avLst/>
          </a:prstGeom>
        </p:spPr>
        <p:txBody>
          <a:bodyPr vert="horz" anchor="b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i="1" kern="1200" spc="0" baseline="0">
                <a:solidFill>
                  <a:srgbClr val="191919"/>
                </a:solidFill>
                <a:latin typeface="Cambria"/>
                <a:ea typeface="MS PGothic" pitchFamily="34" charset="-128"/>
                <a:cs typeface="Cambria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nb-NO" altLang="nb-NO" sz="2400" b="1" dirty="0">
                <a:latin typeface="Cambria" panose="02040503050406030204" pitchFamily="18" charset="0"/>
                <a:cs typeface="Times New Roman" pitchFamily="18" charset="0"/>
              </a:rPr>
              <a:t>Forsvaret – en av Norges største lærlingebedrift?</a:t>
            </a:r>
            <a:endParaRPr lang="nb-NO" sz="2400" dirty="0"/>
          </a:p>
        </p:txBody>
      </p:sp>
      <p:graphicFrame>
        <p:nvGraphicFramePr>
          <p:cNvPr id="10" name="Undertittel 2">
            <a:extLst>
              <a:ext uri="{FF2B5EF4-FFF2-40B4-BE49-F238E27FC236}">
                <a16:creationId xmlns:a16="http://schemas.microsoft.com/office/drawing/2014/main" id="{AC2060AB-9E52-85C8-60C9-6AFED7EA2B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6923398"/>
              </p:ext>
            </p:extLst>
          </p:nvPr>
        </p:nvGraphicFramePr>
        <p:xfrm>
          <a:off x="833967" y="1402897"/>
          <a:ext cx="9401175" cy="4918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152643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729441" y="427250"/>
            <a:ext cx="7084485" cy="786192"/>
          </a:xfrm>
        </p:spPr>
        <p:txBody>
          <a:bodyPr>
            <a:normAutofit/>
          </a:bodyPr>
          <a:lstStyle/>
          <a:p>
            <a:r>
              <a:rPr lang="nb-N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Fagprøveresultater 2018 - 2023</a:t>
            </a:r>
          </a:p>
        </p:txBody>
      </p:sp>
      <p:sp>
        <p:nvSpPr>
          <p:cNvPr id="5" name="Plassholder for bunntekst 3"/>
          <p:cNvSpPr>
            <a:spLocks noGrp="1"/>
          </p:cNvSpPr>
          <p:nvPr>
            <p:ph type="ftr" sz="quarter" idx="12"/>
          </p:nvPr>
        </p:nvSpPr>
        <p:spPr>
          <a:xfrm>
            <a:off x="2149475" y="407988"/>
            <a:ext cx="1760538" cy="317500"/>
          </a:xfrm>
        </p:spPr>
        <p:txBody>
          <a:bodyPr/>
          <a:lstStyle/>
          <a:p>
            <a:pPr>
              <a:defRPr/>
            </a:pPr>
            <a:r>
              <a:rPr lang="nb-NO" dirty="0"/>
              <a:t>Forsvarets personell- og </a:t>
            </a:r>
            <a:r>
              <a:rPr lang="nb-NO" dirty="0" err="1"/>
              <a:t>vernepliktssenter</a:t>
            </a:r>
            <a:endParaRPr lang="nb-NO" dirty="0"/>
          </a:p>
          <a:p>
            <a:pPr>
              <a:defRPr/>
            </a:pPr>
            <a:endParaRPr lang="nb-NO" dirty="0"/>
          </a:p>
        </p:txBody>
      </p:sp>
      <p:graphicFrame>
        <p:nvGraphicFramePr>
          <p:cNvPr id="7" name="Tabell 7">
            <a:extLst>
              <a:ext uri="{FF2B5EF4-FFF2-40B4-BE49-F238E27FC236}">
                <a16:creationId xmlns:a16="http://schemas.microsoft.com/office/drawing/2014/main" id="{26FE6CC0-2352-49CC-AC9A-4D9ABF345CC9}"/>
              </a:ext>
            </a:extLst>
          </p:cNvPr>
          <p:cNvGraphicFramePr>
            <a:graphicFrameLocks noGrp="1"/>
          </p:cNvGraphicFramePr>
          <p:nvPr>
            <p:ph sz="quarter" idx="10"/>
          </p:nvPr>
        </p:nvGraphicFramePr>
        <p:xfrm>
          <a:off x="506628" y="1666875"/>
          <a:ext cx="11178744" cy="4309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754">
                  <a:extLst>
                    <a:ext uri="{9D8B030D-6E8A-4147-A177-3AD203B41FA5}">
                      <a16:colId xmlns:a16="http://schemas.microsoft.com/office/drawing/2014/main" val="182267780"/>
                    </a:ext>
                  </a:extLst>
                </a:gridCol>
                <a:gridCol w="1454670">
                  <a:extLst>
                    <a:ext uri="{9D8B030D-6E8A-4147-A177-3AD203B41FA5}">
                      <a16:colId xmlns:a16="http://schemas.microsoft.com/office/drawing/2014/main" val="3635461365"/>
                    </a:ext>
                  </a:extLst>
                </a:gridCol>
                <a:gridCol w="1454670">
                  <a:extLst>
                    <a:ext uri="{9D8B030D-6E8A-4147-A177-3AD203B41FA5}">
                      <a16:colId xmlns:a16="http://schemas.microsoft.com/office/drawing/2014/main" val="1478409749"/>
                    </a:ext>
                  </a:extLst>
                </a:gridCol>
                <a:gridCol w="1504831">
                  <a:extLst>
                    <a:ext uri="{9D8B030D-6E8A-4147-A177-3AD203B41FA5}">
                      <a16:colId xmlns:a16="http://schemas.microsoft.com/office/drawing/2014/main" val="911053621"/>
                    </a:ext>
                  </a:extLst>
                </a:gridCol>
                <a:gridCol w="1476168">
                  <a:extLst>
                    <a:ext uri="{9D8B030D-6E8A-4147-A177-3AD203B41FA5}">
                      <a16:colId xmlns:a16="http://schemas.microsoft.com/office/drawing/2014/main" val="853900247"/>
                    </a:ext>
                  </a:extLst>
                </a:gridCol>
                <a:gridCol w="1601570">
                  <a:extLst>
                    <a:ext uri="{9D8B030D-6E8A-4147-A177-3AD203B41FA5}">
                      <a16:colId xmlns:a16="http://schemas.microsoft.com/office/drawing/2014/main" val="3766081478"/>
                    </a:ext>
                  </a:extLst>
                </a:gridCol>
                <a:gridCol w="1494081">
                  <a:extLst>
                    <a:ext uri="{9D8B030D-6E8A-4147-A177-3AD203B41FA5}">
                      <a16:colId xmlns:a16="http://schemas.microsoft.com/office/drawing/2014/main" val="1865765597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0537232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r>
                        <a:rPr lang="nb-NO" dirty="0"/>
                        <a:t>Bestått meget godt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48</a:t>
                      </a:r>
                    </a:p>
                    <a:p>
                      <a:pPr algn="ctr"/>
                      <a:endParaRPr lang="nb-NO" dirty="0"/>
                    </a:p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5430504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r>
                        <a:rPr lang="nb-NO" dirty="0"/>
                        <a:t>Bestått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37</a:t>
                      </a:r>
                    </a:p>
                    <a:p>
                      <a:pPr algn="ctr"/>
                      <a:endParaRPr lang="nb-NO" dirty="0"/>
                    </a:p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064142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r>
                        <a:rPr lang="nb-NO" dirty="0"/>
                        <a:t>Ikke bestått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3</a:t>
                      </a:r>
                    </a:p>
                    <a:p>
                      <a:pPr algn="ctr"/>
                      <a:endParaRPr lang="nb-NO" dirty="0"/>
                    </a:p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47510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r>
                        <a:rPr lang="nb-NO" dirty="0"/>
                        <a:t>Antall prøver pr 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98694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9629421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4">
            <a:extLst>
              <a:ext uri="{FF2B5EF4-FFF2-40B4-BE49-F238E27FC236}">
                <a16:creationId xmlns:a16="http://schemas.microsoft.com/office/drawing/2014/main" id="{8548842F-ACDE-4CC1-AAAB-06A721B8978D}"/>
              </a:ext>
            </a:extLst>
          </p:cNvPr>
          <p:cNvGraphicFramePr>
            <a:graphicFrameLocks noGrp="1"/>
          </p:cNvGraphicFramePr>
          <p:nvPr>
            <p:ph sz="quarter" idx="10"/>
          </p:nvPr>
        </p:nvGraphicFramePr>
        <p:xfrm>
          <a:off x="129396" y="1102659"/>
          <a:ext cx="11947580" cy="5457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7646">
                  <a:extLst>
                    <a:ext uri="{9D8B030D-6E8A-4147-A177-3AD203B41FA5}">
                      <a16:colId xmlns:a16="http://schemas.microsoft.com/office/drawing/2014/main" val="372177104"/>
                    </a:ext>
                  </a:extLst>
                </a:gridCol>
                <a:gridCol w="849594">
                  <a:extLst>
                    <a:ext uri="{9D8B030D-6E8A-4147-A177-3AD203B41FA5}">
                      <a16:colId xmlns:a16="http://schemas.microsoft.com/office/drawing/2014/main" val="2383383942"/>
                    </a:ext>
                  </a:extLst>
                </a:gridCol>
                <a:gridCol w="905797">
                  <a:extLst>
                    <a:ext uri="{9D8B030D-6E8A-4147-A177-3AD203B41FA5}">
                      <a16:colId xmlns:a16="http://schemas.microsoft.com/office/drawing/2014/main" val="1906738204"/>
                    </a:ext>
                  </a:extLst>
                </a:gridCol>
                <a:gridCol w="905797">
                  <a:extLst>
                    <a:ext uri="{9D8B030D-6E8A-4147-A177-3AD203B41FA5}">
                      <a16:colId xmlns:a16="http://schemas.microsoft.com/office/drawing/2014/main" val="1345300556"/>
                    </a:ext>
                  </a:extLst>
                </a:gridCol>
                <a:gridCol w="803965">
                  <a:extLst>
                    <a:ext uri="{9D8B030D-6E8A-4147-A177-3AD203B41FA5}">
                      <a16:colId xmlns:a16="http://schemas.microsoft.com/office/drawing/2014/main" val="1177576152"/>
                    </a:ext>
                  </a:extLst>
                </a:gridCol>
                <a:gridCol w="806278">
                  <a:extLst>
                    <a:ext uri="{9D8B030D-6E8A-4147-A177-3AD203B41FA5}">
                      <a16:colId xmlns:a16="http://schemas.microsoft.com/office/drawing/2014/main" val="1037534681"/>
                    </a:ext>
                  </a:extLst>
                </a:gridCol>
                <a:gridCol w="723995">
                  <a:extLst>
                    <a:ext uri="{9D8B030D-6E8A-4147-A177-3AD203B41FA5}">
                      <a16:colId xmlns:a16="http://schemas.microsoft.com/office/drawing/2014/main" val="4262401844"/>
                    </a:ext>
                  </a:extLst>
                </a:gridCol>
                <a:gridCol w="673816">
                  <a:extLst>
                    <a:ext uri="{9D8B030D-6E8A-4147-A177-3AD203B41FA5}">
                      <a16:colId xmlns:a16="http://schemas.microsoft.com/office/drawing/2014/main" val="2842037317"/>
                    </a:ext>
                  </a:extLst>
                </a:gridCol>
                <a:gridCol w="673815">
                  <a:extLst>
                    <a:ext uri="{9D8B030D-6E8A-4147-A177-3AD203B41FA5}">
                      <a16:colId xmlns:a16="http://schemas.microsoft.com/office/drawing/2014/main" val="4272766855"/>
                    </a:ext>
                  </a:extLst>
                </a:gridCol>
                <a:gridCol w="688152">
                  <a:extLst>
                    <a:ext uri="{9D8B030D-6E8A-4147-A177-3AD203B41FA5}">
                      <a16:colId xmlns:a16="http://schemas.microsoft.com/office/drawing/2014/main" val="123820136"/>
                    </a:ext>
                  </a:extLst>
                </a:gridCol>
                <a:gridCol w="853022">
                  <a:extLst>
                    <a:ext uri="{9D8B030D-6E8A-4147-A177-3AD203B41FA5}">
                      <a16:colId xmlns:a16="http://schemas.microsoft.com/office/drawing/2014/main" val="980526999"/>
                    </a:ext>
                  </a:extLst>
                </a:gridCol>
                <a:gridCol w="831518">
                  <a:extLst>
                    <a:ext uri="{9D8B030D-6E8A-4147-A177-3AD203B41FA5}">
                      <a16:colId xmlns:a16="http://schemas.microsoft.com/office/drawing/2014/main" val="402175245"/>
                    </a:ext>
                  </a:extLst>
                </a:gridCol>
                <a:gridCol w="716825">
                  <a:extLst>
                    <a:ext uri="{9D8B030D-6E8A-4147-A177-3AD203B41FA5}">
                      <a16:colId xmlns:a16="http://schemas.microsoft.com/office/drawing/2014/main" val="2093916115"/>
                    </a:ext>
                  </a:extLst>
                </a:gridCol>
                <a:gridCol w="867360">
                  <a:extLst>
                    <a:ext uri="{9D8B030D-6E8A-4147-A177-3AD203B41FA5}">
                      <a16:colId xmlns:a16="http://schemas.microsoft.com/office/drawing/2014/main" val="1478302590"/>
                    </a:ext>
                  </a:extLst>
                </a:gridCol>
              </a:tblGrid>
              <a:tr h="1188923">
                <a:tc>
                  <a:txBody>
                    <a:bodyPr/>
                    <a:lstStyle/>
                    <a:p>
                      <a:endParaRPr lang="nb-N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nb-NO" sz="1800" b="1" kern="1200" dirty="0">
                        <a:solidFill>
                          <a:schemeClr val="tx1"/>
                        </a:solidFill>
                        <a:highlight>
                          <a:srgbClr val="00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 2023 (</a:t>
                      </a:r>
                      <a:r>
                        <a:rPr lang="nb-NO" dirty="0" err="1">
                          <a:solidFill>
                            <a:schemeClr val="tx1"/>
                          </a:solidFill>
                        </a:rPr>
                        <a:t>Rekv</a:t>
                      </a:r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2023 Inntak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2022 (</a:t>
                      </a:r>
                      <a:r>
                        <a:rPr lang="nb-NO" dirty="0" err="1">
                          <a:solidFill>
                            <a:schemeClr val="tx1"/>
                          </a:solidFill>
                        </a:rPr>
                        <a:t>ekv</a:t>
                      </a:r>
                      <a:endParaRPr lang="nb-NO" dirty="0">
                        <a:solidFill>
                          <a:schemeClr val="tx1"/>
                        </a:solidFill>
                      </a:endParaRPr>
                    </a:p>
                    <a:p>
                      <a:endParaRPr lang="nb-NO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2022 (</a:t>
                      </a:r>
                      <a:r>
                        <a:rPr lang="nb-NO" dirty="0" err="1">
                          <a:solidFill>
                            <a:schemeClr val="tx1"/>
                          </a:solidFill>
                        </a:rPr>
                        <a:t>innt</a:t>
                      </a:r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2021 </a:t>
                      </a:r>
                      <a:r>
                        <a:rPr lang="nb-NO" dirty="0" err="1">
                          <a:solidFill>
                            <a:schemeClr val="tx1"/>
                          </a:solidFill>
                        </a:rPr>
                        <a:t>Rekv</a:t>
                      </a:r>
                      <a:endParaRPr lang="nb-N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2021 </a:t>
                      </a:r>
                      <a:r>
                        <a:rPr lang="nb-NO" dirty="0" err="1">
                          <a:solidFill>
                            <a:schemeClr val="tx1"/>
                          </a:solidFill>
                        </a:rPr>
                        <a:t>innt</a:t>
                      </a:r>
                      <a:endParaRPr lang="nb-N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2020 </a:t>
                      </a:r>
                      <a:r>
                        <a:rPr lang="nb-NO" dirty="0" err="1">
                          <a:solidFill>
                            <a:schemeClr val="tx1"/>
                          </a:solidFill>
                        </a:rPr>
                        <a:t>rekv</a:t>
                      </a:r>
                      <a:endParaRPr lang="nb-NO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2020(</a:t>
                      </a:r>
                      <a:r>
                        <a:rPr lang="nb-NO" dirty="0" err="1">
                          <a:solidFill>
                            <a:schemeClr val="tx1"/>
                          </a:solidFill>
                        </a:rPr>
                        <a:t>Innt</a:t>
                      </a:r>
                      <a:endParaRPr lang="nb-NO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2019 (</a:t>
                      </a:r>
                      <a:r>
                        <a:rPr lang="nb-NO" dirty="0" err="1">
                          <a:solidFill>
                            <a:schemeClr val="tx1"/>
                          </a:solidFill>
                        </a:rPr>
                        <a:t>Rekv</a:t>
                      </a:r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2019 (</a:t>
                      </a:r>
                      <a:r>
                        <a:rPr lang="nb-NO" dirty="0" err="1">
                          <a:solidFill>
                            <a:schemeClr val="tx1"/>
                          </a:solidFill>
                        </a:rPr>
                        <a:t>Innt</a:t>
                      </a:r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2018 (</a:t>
                      </a:r>
                      <a:r>
                        <a:rPr lang="nb-NO" dirty="0" err="1">
                          <a:solidFill>
                            <a:schemeClr val="tx1"/>
                          </a:solidFill>
                        </a:rPr>
                        <a:t>Rekv</a:t>
                      </a:r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2018 (</a:t>
                      </a:r>
                      <a:r>
                        <a:rPr lang="nb-NO" dirty="0" err="1">
                          <a:solidFill>
                            <a:schemeClr val="tx1"/>
                          </a:solidFill>
                        </a:rPr>
                        <a:t>innt</a:t>
                      </a:r>
                      <a:r>
                        <a:rPr lang="nb-NO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1234659"/>
                  </a:ext>
                </a:extLst>
              </a:tr>
              <a:tr h="640189">
                <a:tc>
                  <a:txBody>
                    <a:bodyPr/>
                    <a:lstStyle/>
                    <a:p>
                      <a:r>
                        <a:rPr lang="nb-NO" dirty="0"/>
                        <a:t>Matros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b-NO" sz="1800" b="1" kern="1200" dirty="0">
                          <a:solidFill>
                            <a:schemeClr val="tx1"/>
                          </a:solidFill>
                          <a:highlight>
                            <a:srgbClr val="00FFFF"/>
                          </a:highlight>
                          <a:latin typeface="+mn-lt"/>
                          <a:ea typeface="+mn-ea"/>
                          <a:cs typeface="+mn-cs"/>
                        </a:rPr>
                        <a:t>59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56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41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54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43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53 (6)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55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40 (4)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51 (6)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54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42 (4)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988382"/>
                  </a:ext>
                </a:extLst>
              </a:tr>
              <a:tr h="640189">
                <a:tc>
                  <a:txBody>
                    <a:bodyPr/>
                    <a:lstStyle/>
                    <a:p>
                      <a:r>
                        <a:rPr lang="nb-NO" dirty="0"/>
                        <a:t>Motormann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b-NO" sz="1800" b="1" kern="1200" dirty="0">
                          <a:solidFill>
                            <a:schemeClr val="tx1"/>
                          </a:solidFill>
                          <a:highlight>
                            <a:srgbClr val="00FFFF"/>
                          </a:highlight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0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4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31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17 (1)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29 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29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28 (2)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529493"/>
                  </a:ext>
                </a:extLst>
              </a:tr>
              <a:tr h="640189">
                <a:tc>
                  <a:txBody>
                    <a:bodyPr/>
                    <a:lstStyle/>
                    <a:p>
                      <a:r>
                        <a:rPr lang="nb-NO" dirty="0" err="1"/>
                        <a:t>Skipsmotormek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b-NO" sz="1800" b="1" kern="1200" dirty="0">
                          <a:solidFill>
                            <a:schemeClr val="tx1"/>
                          </a:solidFill>
                          <a:highlight>
                            <a:srgbClr val="00FFFF"/>
                          </a:highlight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</a:p>
                    <a:p>
                      <a:pPr marL="0" algn="l" defTabSz="914400" rtl="0" eaLnBrk="1" latinLnBrk="0" hangingPunct="1"/>
                      <a:endParaRPr lang="nb-NO" sz="1800" b="1" kern="1200" dirty="0">
                        <a:solidFill>
                          <a:schemeClr val="tx1"/>
                        </a:solidFill>
                        <a:highlight>
                          <a:srgbClr val="00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31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28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29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23 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694358"/>
                  </a:ext>
                </a:extLst>
              </a:tr>
              <a:tr h="533865">
                <a:tc>
                  <a:txBody>
                    <a:bodyPr/>
                    <a:lstStyle/>
                    <a:p>
                      <a:r>
                        <a:rPr lang="nb-NO" dirty="0"/>
                        <a:t>Trikkere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b-NO" sz="1800" b="1" kern="1200" dirty="0">
                          <a:solidFill>
                            <a:schemeClr val="tx1"/>
                          </a:solidFill>
                          <a:highlight>
                            <a:srgbClr val="00FFFF"/>
                          </a:highlight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10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6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12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9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9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5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453311"/>
                  </a:ext>
                </a:extLst>
              </a:tr>
              <a:tr h="640189">
                <a:tc>
                  <a:txBody>
                    <a:bodyPr/>
                    <a:lstStyle/>
                    <a:p>
                      <a:r>
                        <a:rPr lang="nb-NO" sz="2500" dirty="0"/>
                        <a:t>TOTALT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b-NO" sz="2500" b="1" kern="1200" dirty="0">
                          <a:solidFill>
                            <a:schemeClr val="tx1"/>
                          </a:solidFill>
                          <a:highlight>
                            <a:srgbClr val="00FFFF"/>
                          </a:highlight>
                          <a:latin typeface="+mn-lt"/>
                          <a:ea typeface="+mn-ea"/>
                          <a:cs typeface="+mn-cs"/>
                        </a:rPr>
                        <a:t>108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500" dirty="0"/>
                        <a:t>100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500" dirty="0">
                          <a:solidFill>
                            <a:srgbClr val="FF0000"/>
                          </a:solidFill>
                        </a:rPr>
                        <a:t>81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500" dirty="0"/>
                        <a:t>93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500" dirty="0">
                          <a:solidFill>
                            <a:srgbClr val="FF0000"/>
                          </a:solidFill>
                        </a:rPr>
                        <a:t>76 </a:t>
                      </a:r>
                      <a:endParaRPr lang="nb-NO" sz="2500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500" dirty="0"/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500" dirty="0">
                          <a:solidFill>
                            <a:srgbClr val="FF0000"/>
                          </a:solidFill>
                        </a:rPr>
                        <a:t>91</a:t>
                      </a:r>
                      <a:endParaRPr lang="nb-NO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500" dirty="0"/>
                        <a:t>98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500" dirty="0">
                          <a:solidFill>
                            <a:srgbClr val="FF0000"/>
                          </a:solidFill>
                        </a:rPr>
                        <a:t>67</a:t>
                      </a:r>
                      <a:endParaRPr lang="nb-NO" sz="2500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500" dirty="0"/>
                        <a:t>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500" dirty="0">
                          <a:solidFill>
                            <a:srgbClr val="FF0000"/>
                          </a:solidFill>
                        </a:rPr>
                        <a:t>89</a:t>
                      </a:r>
                      <a:endParaRPr lang="nb-NO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500" dirty="0"/>
                        <a:t>92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500" dirty="0">
                          <a:solidFill>
                            <a:srgbClr val="FF0000"/>
                          </a:solidFill>
                        </a:rPr>
                        <a:t>75</a:t>
                      </a:r>
                      <a:endParaRPr lang="nb-NO" sz="25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552719"/>
                  </a:ext>
                </a:extLst>
              </a:tr>
              <a:tr h="640189"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rgbClr val="FF0000"/>
                          </a:solidFill>
                        </a:rPr>
                        <a:t>«Underdekning»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2000" b="1" dirty="0">
                        <a:solidFill>
                          <a:schemeClr val="tx1"/>
                        </a:solidFill>
                        <a:highlight>
                          <a:srgbClr val="C0C0C0"/>
                        </a:highlight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0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0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0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0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0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0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626616"/>
                  </a:ext>
                </a:extLst>
              </a:tr>
              <a:tr h="533865">
                <a:tc>
                  <a:txBody>
                    <a:bodyPr/>
                    <a:lstStyle/>
                    <a:p>
                      <a:r>
                        <a:rPr lang="nb-NO" dirty="0"/>
                        <a:t>YfF elever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rgbClr val="FF0000"/>
                          </a:solidFill>
                        </a:rPr>
                        <a:t>125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rgbClr val="FF0000"/>
                          </a:solidFill>
                        </a:rPr>
                        <a:t>73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115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135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129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132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109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022607"/>
                  </a:ext>
                </a:extLst>
              </a:tr>
            </a:tbl>
          </a:graphicData>
        </a:graphic>
      </p:graphicFrame>
      <p:sp>
        <p:nvSpPr>
          <p:cNvPr id="3" name="Tittel 2">
            <a:extLst>
              <a:ext uri="{FF2B5EF4-FFF2-40B4-BE49-F238E27FC236}">
                <a16:creationId xmlns:a16="http://schemas.microsoft.com/office/drawing/2014/main" id="{1B81604D-56CF-4A71-A002-24E2E3FFA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3766" y="185810"/>
            <a:ext cx="7084485" cy="786192"/>
          </a:xfrm>
        </p:spPr>
        <p:txBody>
          <a:bodyPr>
            <a:normAutofit/>
          </a:bodyPr>
          <a:lstStyle/>
          <a:p>
            <a:r>
              <a:rPr lang="nb-NO" sz="4400" dirty="0"/>
              <a:t>Inntak av lærlinger</a:t>
            </a:r>
          </a:p>
        </p:txBody>
      </p:sp>
    </p:spTree>
    <p:extLst>
      <p:ext uri="{BB962C8B-B14F-4D97-AF65-F5344CB8AC3E}">
        <p14:creationId xmlns:p14="http://schemas.microsoft.com/office/powerpoint/2010/main" val="1494536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20121136ptm_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370"/>
          <a:stretch/>
        </p:blipFill>
        <p:spPr>
          <a:xfrm>
            <a:off x="132900" y="130138"/>
            <a:ext cx="11926200" cy="6597725"/>
          </a:xfrm>
          <a:prstGeom prst="rect">
            <a:avLst/>
          </a:prstGeom>
        </p:spPr>
      </p:pic>
      <p:pic>
        <p:nvPicPr>
          <p:cNvPr id="27" name="Bilde 26" descr="20121136ptm_.jp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32900" y="130138"/>
            <a:ext cx="2727129" cy="6597725"/>
          </a:xfrm>
          <a:prstGeom prst="rect">
            <a:avLst/>
          </a:prstGeom>
        </p:spPr>
      </p:pic>
      <p:sp>
        <p:nvSpPr>
          <p:cNvPr id="3" name="Plassholder for dato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F7073C58-9CE4-424A-8BDE-A13300A6630F}" type="datetime3">
              <a:rPr lang="en-US" smtClean="0"/>
              <a:t>4 December 2023</a:t>
            </a:fld>
            <a:endParaRPr lang="nb-NO" dirty="0"/>
          </a:p>
        </p:txBody>
      </p:sp>
      <p:grpSp>
        <p:nvGrpSpPr>
          <p:cNvPr id="5" name="Gruppe 4"/>
          <p:cNvGrpSpPr/>
          <p:nvPr/>
        </p:nvGrpSpPr>
        <p:grpSpPr>
          <a:xfrm>
            <a:off x="824032" y="1451597"/>
            <a:ext cx="7784952" cy="7641643"/>
            <a:chOff x="540386" y="1252976"/>
            <a:chExt cx="5838714" cy="5731233"/>
          </a:xfrm>
        </p:grpSpPr>
        <p:sp>
          <p:nvSpPr>
            <p:cNvPr id="18" name="TekstSylinder 17"/>
            <p:cNvSpPr txBox="1"/>
            <p:nvPr/>
          </p:nvSpPr>
          <p:spPr>
            <a:xfrm>
              <a:off x="540386" y="1252976"/>
              <a:ext cx="4865507" cy="573123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rtlCol="0" anchor="t">
              <a:spAutoFit/>
            </a:bodyPr>
            <a:lstStyle/>
            <a:p>
              <a:r>
                <a:rPr lang="nb-NO" sz="2133" b="1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rPr>
                <a:t>Sesjon gjennomføres i løpet av én dag hvor vi ønsker å bli bedre kjent med deg.</a:t>
              </a:r>
            </a:p>
            <a:p>
              <a:r>
                <a:rPr lang="nb-NO" sz="2133" b="1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rPr>
                <a:t>Januar til mars</a:t>
              </a:r>
            </a:p>
            <a:p>
              <a:endParaRPr lang="nb-NO" sz="2133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r>
                <a:rPr lang="nb-NO" sz="2133" b="1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rPr>
                <a:t>Dette skjer på sesjonsdagen:</a:t>
              </a:r>
            </a:p>
            <a:p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r>
                <a:rPr lang="nb-NO" sz="2133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rPr>
                <a:t>Gjør deg kjent med hvilke muligheter som finnes </a:t>
              </a:r>
              <a:br>
                <a:rPr lang="nb-NO" sz="2133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rPr>
              </a:br>
              <a:r>
                <a:rPr lang="nb-NO" sz="2133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rPr>
                <a:t>i Forsvaret, og forbered deg godt.  </a:t>
              </a:r>
              <a:endParaRPr lang="nb-NO" sz="2133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br>
                <a:rPr lang="nb-NO" sz="2133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rPr>
              </a:br>
              <a:endParaRPr lang="nb-NO" sz="2133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pPr marL="457189" indent="-457189" algn="ctr">
                <a:buFont typeface="+mj-lt"/>
                <a:buAutoNum type="arabicPeriod"/>
              </a:pPr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pPr marL="457189" indent="-457189" algn="ctr">
                <a:buFont typeface="+mj-lt"/>
                <a:buAutoNum type="arabicPeriod"/>
              </a:pPr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pPr algn="ctr"/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pPr algn="ctr"/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pPr algn="ctr"/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pPr algn="ctr"/>
              <a:endParaRPr lang="nb-NO" sz="2133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mbria"/>
                <a:cs typeface="Cambria"/>
              </a:endParaRPr>
            </a:p>
            <a:p>
              <a:pPr algn="ctr"/>
              <a:r>
                <a:rPr lang="nb-NO" sz="2133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rPr>
                <a:t> </a:t>
              </a:r>
            </a:p>
          </p:txBody>
        </p:sp>
        <p:grpSp>
          <p:nvGrpSpPr>
            <p:cNvPr id="11" name="Gruppe 10"/>
            <p:cNvGrpSpPr/>
            <p:nvPr/>
          </p:nvGrpSpPr>
          <p:grpSpPr>
            <a:xfrm>
              <a:off x="663783" y="2609606"/>
              <a:ext cx="5715317" cy="1875528"/>
              <a:chOff x="475292" y="2488873"/>
              <a:chExt cx="5715317" cy="1875528"/>
            </a:xfrm>
          </p:grpSpPr>
          <p:sp>
            <p:nvSpPr>
              <p:cNvPr id="46" name="TekstSylinder 45"/>
              <p:cNvSpPr txBox="1"/>
              <p:nvPr/>
            </p:nvSpPr>
            <p:spPr>
              <a:xfrm>
                <a:off x="1569295" y="2876331"/>
                <a:ext cx="2828582" cy="1054087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rtlCol="0" anchor="t">
                <a:spAutoFit/>
              </a:bodyPr>
              <a:lstStyle/>
              <a:p>
                <a:r>
                  <a:rPr lang="nb-NO" sz="16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Fysisk</a:t>
                </a:r>
                <a:r>
                  <a:rPr lang="nb-NO" sz="1600" dirty="0">
                    <a:solidFill>
                      <a:schemeClr val="bg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 </a:t>
                </a:r>
                <a:r>
                  <a:rPr lang="nb-NO" sz="16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test</a:t>
                </a:r>
              </a:p>
              <a:p>
                <a:r>
                  <a:rPr lang="nb-NO" sz="16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Tredemølle</a:t>
                </a:r>
              </a:p>
              <a:p>
                <a:r>
                  <a:rPr lang="nb-NO" sz="16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Stille lengde</a:t>
                </a:r>
              </a:p>
              <a:p>
                <a:r>
                  <a:rPr lang="nb-NO" sz="1600" dirty="0" err="1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Pullups</a:t>
                </a:r>
                <a:endParaRPr lang="nb-NO" sz="1600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endParaRPr>
              </a:p>
              <a:p>
                <a:r>
                  <a:rPr lang="nb-NO" sz="16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medisinball</a:t>
                </a:r>
                <a:r>
                  <a:rPr lang="nb-NO" sz="2133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 </a:t>
                </a:r>
              </a:p>
            </p:txBody>
          </p:sp>
          <p:sp>
            <p:nvSpPr>
              <p:cNvPr id="51" name="TekstSylinder 50"/>
              <p:cNvSpPr txBox="1"/>
              <p:nvPr/>
            </p:nvSpPr>
            <p:spPr>
              <a:xfrm>
                <a:off x="475292" y="2885002"/>
                <a:ext cx="1140182" cy="992724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rtlCol="0" anchor="t">
                <a:spAutoFit/>
              </a:bodyPr>
              <a:lstStyle/>
              <a:p>
                <a:r>
                  <a:rPr lang="nb-NO" sz="1467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Teoretisk</a:t>
                </a:r>
                <a:r>
                  <a:rPr lang="nb-NO" sz="1467" dirty="0">
                    <a:solidFill>
                      <a:schemeClr val="bg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 </a:t>
                </a:r>
                <a:r>
                  <a:rPr lang="nb-NO" sz="1467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prøve  Synonymer, Figurer</a:t>
                </a:r>
              </a:p>
              <a:p>
                <a:r>
                  <a:rPr lang="nb-NO" sz="1467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Matematikk</a:t>
                </a:r>
              </a:p>
              <a:p>
                <a:pPr algn="ctr"/>
                <a:r>
                  <a:rPr lang="nb-NO" sz="2133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 </a:t>
                </a:r>
              </a:p>
            </p:txBody>
          </p:sp>
          <p:sp>
            <p:nvSpPr>
              <p:cNvPr id="42" name="TekstSylinder 41"/>
              <p:cNvSpPr txBox="1"/>
              <p:nvPr/>
            </p:nvSpPr>
            <p:spPr>
              <a:xfrm>
                <a:off x="2586927" y="2879619"/>
                <a:ext cx="2828582" cy="148478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rtlCol="0" anchor="t">
                <a:spAutoFit/>
              </a:bodyPr>
              <a:lstStyle/>
              <a:p>
                <a:r>
                  <a:rPr lang="nb-NO" sz="16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Helse</a:t>
                </a:r>
                <a:endParaRPr lang="nb-NO" sz="1867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endParaRPr>
              </a:p>
              <a:p>
                <a:pPr marL="380990" indent="-380990">
                  <a:buFont typeface="Arial"/>
                  <a:buChar char="•"/>
                </a:pPr>
                <a:endParaRPr lang="nb-NO" sz="2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endParaRPr>
              </a:p>
              <a:p>
                <a:pPr algn="ctr"/>
                <a:endParaRPr lang="nb-NO" sz="2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endParaRPr>
              </a:p>
              <a:p>
                <a:pPr algn="ctr"/>
                <a:endParaRPr lang="nb-NO" sz="2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endParaRPr>
              </a:p>
              <a:p>
                <a:pPr algn="ctr"/>
                <a:endParaRPr lang="nb-NO" sz="2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endParaRPr>
              </a:p>
              <a:p>
                <a:pPr algn="ctr"/>
                <a:r>
                  <a:rPr lang="nb-NO" sz="2133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 </a:t>
                </a:r>
              </a:p>
            </p:txBody>
          </p:sp>
          <p:pic>
            <p:nvPicPr>
              <p:cNvPr id="43" name="Bilde 42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2324" y="2545879"/>
                <a:ext cx="337402" cy="2955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44" name="TekstSylinder 43"/>
              <p:cNvSpPr txBox="1"/>
              <p:nvPr/>
            </p:nvSpPr>
            <p:spPr>
              <a:xfrm>
                <a:off x="3362027" y="2872815"/>
                <a:ext cx="2828582" cy="50009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rtlCol="0" anchor="t">
                <a:spAutoFit/>
              </a:bodyPr>
              <a:lstStyle/>
              <a:p>
                <a:r>
                  <a:rPr lang="nb-NO" sz="16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Samtale</a:t>
                </a:r>
                <a:endParaRPr lang="nb-NO" sz="2133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/>
                  <a:cs typeface="Cambria"/>
                </a:endParaRPr>
              </a:p>
              <a:p>
                <a:pPr algn="ctr"/>
                <a:r>
                  <a:rPr lang="nb-NO" sz="2133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/>
                    <a:cs typeface="Cambria"/>
                  </a:rPr>
                  <a:t> </a:t>
                </a:r>
              </a:p>
            </p:txBody>
          </p:sp>
          <p:pic>
            <p:nvPicPr>
              <p:cNvPr id="45" name="Bilde 44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88036" y="2562354"/>
                <a:ext cx="389568" cy="32264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7" name="Bilde 46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11409" y="2488873"/>
                <a:ext cx="393190" cy="35349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52" name="Bilde 51"/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51321" y="2585273"/>
                <a:ext cx="388125" cy="31056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pic>
        <p:nvPicPr>
          <p:cNvPr id="19" name="Bilde 18" descr="Forsvaret_logo_midtstilt_cmyk_hvit.eps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043"/>
          <a:stretch/>
        </p:blipFill>
        <p:spPr>
          <a:xfrm>
            <a:off x="395575" y="189672"/>
            <a:ext cx="856915" cy="67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22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351155" y="685683"/>
            <a:ext cx="4234036" cy="588217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nb-NO" sz="2400" dirty="0">
                <a:latin typeface="FORSVARET-Bold" panose="02000803020000020004" pitchFamily="2" charset="0"/>
                <a:cs typeface="Times New Roman" pitchFamily="18" charset="0"/>
              </a:rPr>
              <a:t> </a:t>
            </a:r>
            <a:r>
              <a:rPr lang="nb-NO" sz="2800" dirty="0">
                <a:latin typeface="FORSVARET-Bold" panose="02000803020000020004" pitchFamily="2" charset="0"/>
                <a:cs typeface="Times New Roman" pitchFamily="18" charset="0"/>
              </a:rPr>
              <a:t>For å bli lærling må du </a:t>
            </a:r>
            <a:br>
              <a:rPr lang="nb-NO" sz="2400" dirty="0">
                <a:latin typeface="FORSVARET-Bold" panose="02000803020000020004" pitchFamily="2" charset="0"/>
                <a:cs typeface="Times New Roman" pitchFamily="18" charset="0"/>
              </a:rPr>
            </a:br>
            <a:br>
              <a:rPr lang="nb-NO" sz="2400" dirty="0">
                <a:latin typeface="FORSVARET-Bold" panose="02000803020000020004" pitchFamily="2" charset="0"/>
                <a:cs typeface="Times New Roman" pitchFamily="18" charset="0"/>
              </a:rPr>
            </a:br>
            <a:endParaRPr lang="nb-NO" sz="2400" dirty="0">
              <a:latin typeface="FORSVARET-Bold" panose="02000803020000020004" pitchFamily="2" charset="0"/>
              <a:cs typeface="Times New Roman" pitchFamily="18" charset="0"/>
            </a:endParaRPr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nb-NO"/>
              <a:t>Forsvarets personell- og vernepliktssenter</a:t>
            </a:r>
          </a:p>
          <a:p>
            <a:pPr>
              <a:defRPr/>
            </a:pPr>
            <a:endParaRPr lang="nb-NO" dirty="0"/>
          </a:p>
        </p:txBody>
      </p:sp>
      <p:sp>
        <p:nvSpPr>
          <p:cNvPr id="7" name="Rectangle 3"/>
          <p:cNvSpPr txBox="1">
            <a:spLocks/>
          </p:cNvSpPr>
          <p:nvPr/>
        </p:nvSpPr>
        <p:spPr>
          <a:xfrm>
            <a:off x="219782" y="1273900"/>
            <a:ext cx="7685968" cy="563890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Cambria"/>
                <a:ea typeface="ＭＳ Ｐゴシック" charset="0"/>
                <a:cs typeface="Cambria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Cambria"/>
                <a:ea typeface="ＭＳ Ｐゴシック" charset="0"/>
                <a:cs typeface="Cambria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Cambria"/>
                <a:ea typeface="ＭＳ Ｐゴシック" charset="0"/>
                <a:cs typeface="Cambria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Cambria"/>
                <a:ea typeface="ＭＳ Ｐゴシック" charset="0"/>
                <a:cs typeface="Cambria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Cambria"/>
                <a:ea typeface="ＭＳ Ｐゴシック" charset="0"/>
                <a:cs typeface="Cambr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sz="1700" b="1" dirty="0">
                <a:latin typeface="+mn-lt"/>
              </a:rPr>
              <a:t>Lite fravær</a:t>
            </a:r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sz="1700" b="1" dirty="0">
                <a:latin typeface="+mn-lt"/>
              </a:rPr>
              <a:t>Norsk statsborger</a:t>
            </a:r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sz="1700" b="1" dirty="0">
                <a:latin typeface="+mn-lt"/>
              </a:rPr>
              <a:t>Bestått sesjon</a:t>
            </a:r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sz="1700" b="1" dirty="0">
                <a:latin typeface="+mn-lt"/>
              </a:rPr>
              <a:t>Bestått </a:t>
            </a:r>
            <a:r>
              <a:rPr lang="nb-NO" sz="1700" b="1" dirty="0" err="1">
                <a:latin typeface="+mn-lt"/>
              </a:rPr>
              <a:t>vg</a:t>
            </a:r>
            <a:r>
              <a:rPr lang="nb-NO" sz="1700" b="1" dirty="0">
                <a:latin typeface="+mn-lt"/>
              </a:rPr>
              <a:t> 1 og </a:t>
            </a:r>
            <a:r>
              <a:rPr lang="nb-NO" sz="1700" b="1" dirty="0" err="1">
                <a:latin typeface="+mn-lt"/>
              </a:rPr>
              <a:t>vg</a:t>
            </a:r>
            <a:r>
              <a:rPr lang="nb-NO" sz="1700" b="1" dirty="0">
                <a:latin typeface="+mn-lt"/>
              </a:rPr>
              <a:t> 2</a:t>
            </a:r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sz="1700" b="1" dirty="0">
                <a:latin typeface="+mn-lt"/>
              </a:rPr>
              <a:t>God i orden/adferd</a:t>
            </a:r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sz="1700" b="1" dirty="0">
                <a:latin typeface="+mn-lt"/>
              </a:rPr>
              <a:t>God vandel</a:t>
            </a:r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sz="1700" b="1" dirty="0">
                <a:latin typeface="+mn-lt"/>
              </a:rPr>
              <a:t>Godt inntrykk</a:t>
            </a:r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sz="1700" b="1" dirty="0">
                <a:latin typeface="+mn-lt"/>
              </a:rPr>
              <a:t>God helse</a:t>
            </a:r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sz="1700" b="1" dirty="0">
                <a:latin typeface="+mn-lt"/>
              </a:rPr>
              <a:t>Bestå krav til røykdykker</a:t>
            </a:r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sz="1700" b="1" dirty="0">
                <a:latin typeface="+mn-lt"/>
              </a:rPr>
              <a:t>Fylle 18 år i løpet av opptaksåret</a:t>
            </a:r>
          </a:p>
          <a:p>
            <a:pPr marL="457189" indent="-457189">
              <a:buFont typeface="Wingdings" panose="05000000000000000000" pitchFamily="2" charset="2"/>
              <a:buChar char="ü"/>
            </a:pPr>
            <a:endParaRPr lang="nb-NO" sz="1700" b="1" dirty="0">
              <a:latin typeface="+mn-lt"/>
            </a:endParaRPr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sz="1700" b="1" dirty="0">
                <a:latin typeface="+mn-lt"/>
              </a:rPr>
              <a:t>Personlige egenskaper (ta ansvar, vise initiativ, håndtere usikkerhet, skape tillit, vise omsorg, robusthet psykisk/fysisk, beslutningsdyktig)</a:t>
            </a:r>
          </a:p>
          <a:p>
            <a:pPr marL="457189" indent="-457189">
              <a:buFont typeface="Wingdings" panose="05000000000000000000" pitchFamily="2" charset="2"/>
              <a:buChar char="ü"/>
            </a:pPr>
            <a:endParaRPr lang="nb-NO" sz="1800" b="1" i="1" dirty="0">
              <a:latin typeface="Arial" pitchFamily="34" charset="0"/>
            </a:endParaRPr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sz="1800" b="1" i="1" dirty="0">
                <a:latin typeface="Arial" pitchFamily="34" charset="0"/>
              </a:rPr>
              <a:t>Samtlige lærlinger skal sikkerhetsklareres </a:t>
            </a:r>
            <a:endParaRPr lang="nb-NO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457189" indent="-457189">
              <a:buFont typeface="Wingdings" panose="05000000000000000000" pitchFamily="2" charset="2"/>
              <a:buChar char="ü"/>
            </a:pPr>
            <a:endParaRPr lang="nb-NO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CD125381-C962-42A0-95E4-3F4C756DDD99}"/>
              </a:ext>
            </a:extLst>
          </p:cNvPr>
          <p:cNvGrpSpPr/>
          <p:nvPr/>
        </p:nvGrpSpPr>
        <p:grpSpPr>
          <a:xfrm>
            <a:off x="8144387" y="1295401"/>
            <a:ext cx="3860277" cy="5140099"/>
            <a:chOff x="8144387" y="1295401"/>
            <a:chExt cx="3860277" cy="5140099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4387" y="3853543"/>
              <a:ext cx="3860277" cy="2581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4387" y="1295401"/>
              <a:ext cx="3827831" cy="2558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ekstSylinder 8">
            <a:extLst>
              <a:ext uri="{FF2B5EF4-FFF2-40B4-BE49-F238E27FC236}">
                <a16:creationId xmlns:a16="http://schemas.microsoft.com/office/drawing/2014/main" id="{CFE2718F-31CD-49BD-A913-954D562CA58C}"/>
              </a:ext>
            </a:extLst>
          </p:cNvPr>
          <p:cNvSpPr txBox="1"/>
          <p:nvPr/>
        </p:nvSpPr>
        <p:spPr>
          <a:xfrm>
            <a:off x="2640503" y="69189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189" indent="-457189">
              <a:buFont typeface="Wingdings" panose="05000000000000000000" pitchFamily="2" charset="2"/>
              <a:buChar char="ü"/>
            </a:pPr>
            <a:endParaRPr lang="nb-NO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88565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3041373" y="4559561"/>
            <a:ext cx="8626833" cy="2515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nb-NO" altLang="nb-NO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Alle blir først og fremst vurdert helsemessig:</a:t>
            </a:r>
          </a:p>
          <a:p>
            <a:pPr marL="257175" marR="0" lvl="0" indent="-257175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nb-NO" alt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God nok helse (syn, hørsel osv.)</a:t>
            </a:r>
          </a:p>
          <a:p>
            <a:pPr marL="257175" indent="-257175" eaLnBrk="1" hangingPunct="1">
              <a:spcBef>
                <a:spcPct val="50000"/>
              </a:spcBef>
              <a:defRPr/>
            </a:pPr>
            <a:r>
              <a:rPr kumimoji="0" lang="nb-NO" alt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Svømmekrav: Maks 3 minutter på 100m.</a:t>
            </a:r>
            <a:r>
              <a:rPr lang="nb-NO" sz="1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  <a:p>
            <a:pPr marL="257175" indent="-257175" eaLnBrk="1" hangingPunct="1">
              <a:spcBef>
                <a:spcPct val="50000"/>
              </a:spcBef>
              <a:defRPr/>
            </a:pPr>
            <a:r>
              <a:rPr lang="nb-NO" sz="1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Fargesyn</a:t>
            </a:r>
          </a:p>
          <a:p>
            <a:pPr marL="257175" indent="-257175" eaLnBrk="1" hangingPunct="1">
              <a:spcBef>
                <a:spcPct val="50000"/>
              </a:spcBef>
              <a:defRPr/>
            </a:pPr>
            <a:r>
              <a:rPr lang="nb-NO" sz="1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Kunne orientere seg uten synshjelpemidler</a:t>
            </a:r>
          </a:p>
          <a:p>
            <a:pPr marL="257175" marR="0" lvl="0" indent="-257175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nb-NO" altLang="nb-N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6" name="Tittel 5">
            <a:extLst>
              <a:ext uri="{FF2B5EF4-FFF2-40B4-BE49-F238E27FC236}">
                <a16:creationId xmlns:a16="http://schemas.microsoft.com/office/drawing/2014/main" id="{C5B91B20-0B5C-1A9B-2EE2-82EE51C23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648666"/>
          </a:xfrm>
        </p:spPr>
        <p:txBody>
          <a:bodyPr>
            <a:normAutofit fontScale="90000"/>
          </a:bodyPr>
          <a:lstStyle/>
          <a:p>
            <a:pPr algn="ctr"/>
            <a:r>
              <a:rPr lang="nb-NO" altLang="nb-NO" b="1" u="sng" dirty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  <a:t>Krav Sesjon:</a:t>
            </a:r>
            <a:br>
              <a:rPr lang="nb-NO" altLang="nb-NO" b="1" u="sng" dirty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</a:br>
            <a:endParaRPr lang="nb-NO" dirty="0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D9B91ED6-2CE1-43B5-324F-14D065FE3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9982" y="652414"/>
            <a:ext cx="2342114" cy="823912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  <a:defRPr/>
            </a:pPr>
            <a:r>
              <a:rPr lang="nb-NO" altLang="nb-NO" sz="2500" dirty="0">
                <a:solidFill>
                  <a:prstClr val="black"/>
                </a:solidFill>
                <a:latin typeface="Calibri" pitchFamily="34" charset="0"/>
              </a:rPr>
              <a:t>Jenter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8AD7EAB7-8CDE-F3F5-0E6C-864EAB5BE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2771" y="1586706"/>
            <a:ext cx="5157787" cy="2515808"/>
          </a:xfrm>
        </p:spPr>
        <p:txBody>
          <a:bodyPr>
            <a:normAutofit/>
          </a:bodyPr>
          <a:lstStyle/>
          <a:p>
            <a:pPr marL="342900" indent="-342900">
              <a:spcBef>
                <a:spcPct val="50000"/>
              </a:spcBef>
              <a:defRPr/>
            </a:pPr>
            <a:r>
              <a:rPr lang="nb-NO" altLang="nb-NO" sz="2400" dirty="0">
                <a:solidFill>
                  <a:prstClr val="black"/>
                </a:solidFill>
                <a:latin typeface="Calibri" pitchFamily="34" charset="0"/>
              </a:rPr>
              <a:t>Tredemølletest		9:30</a:t>
            </a:r>
          </a:p>
          <a:p>
            <a:pPr marL="342900" indent="-342900">
              <a:spcBef>
                <a:spcPct val="50000"/>
              </a:spcBef>
              <a:defRPr/>
            </a:pPr>
            <a:r>
              <a:rPr lang="nb-NO" altLang="nb-NO" sz="2400" dirty="0">
                <a:solidFill>
                  <a:prstClr val="black"/>
                </a:solidFill>
                <a:latin typeface="Calibri" pitchFamily="34" charset="0"/>
              </a:rPr>
              <a:t>Medisinball Stående: 	2,1 meter</a:t>
            </a:r>
          </a:p>
          <a:p>
            <a:pPr marL="342900" indent="-342900">
              <a:spcBef>
                <a:spcPct val="50000"/>
              </a:spcBef>
              <a:defRPr/>
            </a:pPr>
            <a:r>
              <a:rPr lang="nb-NO" altLang="nb-NO" sz="2400" dirty="0">
                <a:solidFill>
                  <a:prstClr val="black"/>
                </a:solidFill>
                <a:latin typeface="Calibri" pitchFamily="34" charset="0"/>
              </a:rPr>
              <a:t>Stille lengde: 		1.7 meter</a:t>
            </a:r>
          </a:p>
          <a:p>
            <a:pPr marL="342900" indent="-342900">
              <a:spcBef>
                <a:spcPct val="50000"/>
              </a:spcBef>
              <a:defRPr/>
            </a:pPr>
            <a:r>
              <a:rPr lang="nb-NO" altLang="nb-NO" sz="2400" dirty="0" err="1">
                <a:solidFill>
                  <a:prstClr val="black"/>
                </a:solidFill>
                <a:latin typeface="Calibri" pitchFamily="34" charset="0"/>
              </a:rPr>
              <a:t>Hangups</a:t>
            </a:r>
            <a:r>
              <a:rPr lang="nb-NO" altLang="nb-NO" sz="2400" dirty="0">
                <a:solidFill>
                  <a:prstClr val="black"/>
                </a:solidFill>
                <a:latin typeface="Calibri" pitchFamily="34" charset="0"/>
              </a:rPr>
              <a:t>:			4 Bravo</a:t>
            </a:r>
          </a:p>
          <a:p>
            <a:endParaRPr lang="nb-NO" dirty="0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E4DAE45B-4DC4-6F23-D588-8255454123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78612" y="523565"/>
            <a:ext cx="2886075" cy="823912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ct val="50000"/>
              </a:spcBef>
              <a:defRPr/>
            </a:pPr>
            <a:r>
              <a:rPr lang="nb-NO" altLang="nb-NO" sz="2500" dirty="0">
                <a:solidFill>
                  <a:prstClr val="black"/>
                </a:solidFill>
                <a:latin typeface="Calibri" pitchFamily="34" charset="0"/>
              </a:rPr>
              <a:t>Gutter: </a:t>
            </a:r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9EC2746C-102B-9188-95D2-328F9FA16C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2524" y="1586706"/>
            <a:ext cx="5435682" cy="2515808"/>
          </a:xfrm>
        </p:spPr>
        <p:txBody>
          <a:bodyPr>
            <a:normAutofit/>
          </a:bodyPr>
          <a:lstStyle/>
          <a:p>
            <a:pPr marL="342900" indent="-342900">
              <a:spcBef>
                <a:spcPct val="50000"/>
              </a:spcBef>
              <a:defRPr/>
            </a:pPr>
            <a:r>
              <a:rPr lang="nb-NO" altLang="nb-NO" sz="2400" dirty="0">
                <a:solidFill>
                  <a:prstClr val="black"/>
                </a:solidFill>
              </a:rPr>
              <a:t>Tredemølletest		10:30</a:t>
            </a:r>
          </a:p>
          <a:p>
            <a:pPr marL="342900" indent="-342900">
              <a:spcBef>
                <a:spcPct val="50000"/>
              </a:spcBef>
              <a:defRPr/>
            </a:pPr>
            <a:r>
              <a:rPr lang="nb-NO" altLang="nb-NO" sz="2400" b="0" dirty="0">
                <a:solidFill>
                  <a:prstClr val="black"/>
                </a:solidFill>
                <a:latin typeface="Calibri" pitchFamily="34" charset="0"/>
              </a:rPr>
              <a:t>Medisinball sittende: 	2,8 meter</a:t>
            </a:r>
          </a:p>
          <a:p>
            <a:pPr marL="342900" indent="-342900">
              <a:spcBef>
                <a:spcPct val="50000"/>
              </a:spcBef>
              <a:defRPr/>
            </a:pPr>
            <a:r>
              <a:rPr lang="nb-NO" altLang="nb-NO" sz="2400" dirty="0">
                <a:solidFill>
                  <a:prstClr val="black"/>
                </a:solidFill>
              </a:rPr>
              <a:t>Stille lengde: 		2.1 meter</a:t>
            </a:r>
          </a:p>
          <a:p>
            <a:pPr marL="342900" indent="-342900">
              <a:spcBef>
                <a:spcPct val="50000"/>
              </a:spcBef>
              <a:defRPr/>
            </a:pPr>
            <a:r>
              <a:rPr lang="nb-NO" altLang="nb-NO" sz="2400" b="0" dirty="0" err="1">
                <a:solidFill>
                  <a:prstClr val="black"/>
                </a:solidFill>
                <a:latin typeface="Calibri" pitchFamily="34" charset="0"/>
              </a:rPr>
              <a:t>Hangups</a:t>
            </a:r>
            <a:r>
              <a:rPr lang="nb-NO" altLang="nb-NO" sz="2400" b="0" dirty="0">
                <a:solidFill>
                  <a:prstClr val="black"/>
                </a:solidFill>
                <a:latin typeface="Calibri" pitchFamily="34" charset="0"/>
              </a:rPr>
              <a:t>:			1 A</a:t>
            </a:r>
          </a:p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A2215B-7107-4AA9-B93D-8835D99FE310}" type="datetime1">
              <a:rPr lang="nb-NO" b="1" smtClean="0"/>
              <a:t>04.12.2023</a:t>
            </a:fld>
            <a:endParaRPr lang="nb-NO" b="1" dirty="0"/>
          </a:p>
        </p:txBody>
      </p:sp>
    </p:spTree>
    <p:extLst>
      <p:ext uri="{BB962C8B-B14F-4D97-AF65-F5344CB8AC3E}">
        <p14:creationId xmlns:p14="http://schemas.microsoft.com/office/powerpoint/2010/main" val="1439518459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79D0EAD-74AC-4E53-745B-628E84C17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nb-NO" altLang="nb-NO" sz="4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Krav for seilende mannskaper:</a:t>
            </a:r>
            <a:br>
              <a:rPr kumimoji="0" lang="nb-NO" altLang="nb-NO" sz="4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</a:br>
            <a:endParaRPr lang="nb-NO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D8F6DB1-9DA6-D084-8D7A-BE3C8605AB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8052" y="1690688"/>
            <a:ext cx="5572539" cy="4351338"/>
          </a:xfr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nb-NO" altLang="nb-NO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Gutter: </a:t>
            </a:r>
          </a:p>
          <a:p>
            <a:pPr marL="342900" indent="-342900" eaLnBrk="1" hangingPunct="1">
              <a:spcBef>
                <a:spcPct val="50000"/>
              </a:spcBef>
              <a:defRPr/>
            </a:pPr>
            <a:r>
              <a:rPr lang="nb-NO" altLang="nb-NO" sz="2800" dirty="0">
                <a:solidFill>
                  <a:prstClr val="black"/>
                </a:solidFill>
              </a:rPr>
              <a:t>3000 meter raskere enn 	15:00 minutter</a:t>
            </a:r>
          </a:p>
          <a:p>
            <a:pPr marL="342900" indent="-342900" eaLnBrk="1" hangingPunct="1">
              <a:spcBef>
                <a:spcPct val="50000"/>
              </a:spcBef>
              <a:defRPr/>
            </a:pPr>
            <a:r>
              <a:rPr kumimoji="0" lang="nb-NO" altLang="nb-NO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Medisinball Stående: 	4 meter</a:t>
            </a:r>
          </a:p>
          <a:p>
            <a:pPr marL="342900" indent="-342900" eaLnBrk="1" hangingPunct="1">
              <a:spcBef>
                <a:spcPct val="50000"/>
              </a:spcBef>
              <a:defRPr/>
            </a:pPr>
            <a:r>
              <a:rPr lang="nb-NO" altLang="nb-NO" sz="2800" dirty="0">
                <a:solidFill>
                  <a:prstClr val="black"/>
                </a:solidFill>
              </a:rPr>
              <a:t>Stille lengde: 		2.10 meter</a:t>
            </a:r>
          </a:p>
          <a:p>
            <a:pPr marL="342900" indent="-342900" eaLnBrk="1" hangingPunct="1">
              <a:spcBef>
                <a:spcPct val="50000"/>
              </a:spcBef>
              <a:defRPr/>
            </a:pPr>
            <a:r>
              <a:rPr kumimoji="0" lang="nb-NO" altLang="nb-NO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Hangups</a:t>
            </a:r>
            <a:r>
              <a:rPr kumimoji="0" lang="nb-NO" altLang="nb-NO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:			1 A</a:t>
            </a:r>
          </a:p>
          <a:p>
            <a:endParaRPr lang="nb-NO" dirty="0"/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D1765876-2791-1EA3-CAB1-D578FC1FDB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0738" y="1690688"/>
            <a:ext cx="5572538" cy="4351338"/>
          </a:xfrm>
        </p:spPr>
        <p:txBody>
          <a:bodyPr>
            <a:normAutofit/>
          </a:bodyPr>
          <a:lstStyle/>
          <a:p>
            <a:pPr eaLnBrk="1" hangingPunct="1">
              <a:spcBef>
                <a:spcPct val="50000"/>
              </a:spcBef>
              <a:buNone/>
              <a:defRPr/>
            </a:pPr>
            <a:r>
              <a:rPr lang="nb-NO" altLang="nb-NO" sz="2800" b="1" u="sng" dirty="0">
                <a:solidFill>
                  <a:prstClr val="black"/>
                </a:solidFill>
              </a:rPr>
              <a:t>Jenter</a:t>
            </a:r>
            <a:endParaRPr kumimoji="0" lang="nb-NO" altLang="nb-NO" sz="2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342900" indent="-342900" eaLnBrk="1" hangingPunct="1">
              <a:spcBef>
                <a:spcPct val="50000"/>
              </a:spcBef>
              <a:defRPr/>
            </a:pPr>
            <a:r>
              <a:rPr lang="nb-NO" altLang="nb-NO" sz="2800" dirty="0">
                <a:solidFill>
                  <a:prstClr val="black"/>
                </a:solidFill>
              </a:rPr>
              <a:t>3000 meter raskere enn 	16:30 minutter</a:t>
            </a:r>
          </a:p>
          <a:p>
            <a:pPr marL="342900" indent="-342900" eaLnBrk="1" hangingPunct="1">
              <a:spcBef>
                <a:spcPct val="50000"/>
              </a:spcBef>
              <a:defRPr/>
            </a:pPr>
            <a:r>
              <a:rPr kumimoji="0" lang="nb-NO" altLang="nb-NO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Medisinball Stående: 	3.0 meter</a:t>
            </a:r>
          </a:p>
          <a:p>
            <a:pPr marL="342900" indent="-342900" eaLnBrk="1" hangingPunct="1">
              <a:spcBef>
                <a:spcPct val="50000"/>
              </a:spcBef>
              <a:defRPr/>
            </a:pPr>
            <a:r>
              <a:rPr lang="nb-NO" altLang="nb-NO" sz="2800" dirty="0">
                <a:solidFill>
                  <a:prstClr val="black"/>
                </a:solidFill>
              </a:rPr>
              <a:t>Stille lengde: 		1.70 meter</a:t>
            </a:r>
          </a:p>
          <a:p>
            <a:pPr marL="342900" indent="-342900" eaLnBrk="1" hangingPunct="1">
              <a:spcBef>
                <a:spcPct val="50000"/>
              </a:spcBef>
              <a:defRPr/>
            </a:pPr>
            <a:r>
              <a:rPr kumimoji="0" lang="nb-NO" altLang="nb-NO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Hangups</a:t>
            </a:r>
            <a:r>
              <a:rPr kumimoji="0" lang="nb-NO" altLang="nb-NO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:			4 Bravo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15481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MA\2018-06-22 (U) SJ S foredrag for kadettene (få tilbakemelding)\Bilder til Sjs HEL foredrag MAPPEN MED INNHOLD KAN SLETTES ETTER 20MAI2018\KV Svalbard - Håkon Kjøllmoen 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806" r="12570"/>
          <a:stretch/>
        </p:blipFill>
        <p:spPr bwMode="auto">
          <a:xfrm>
            <a:off x="6096000" y="-958791"/>
            <a:ext cx="5720080" cy="850302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88716" y="823430"/>
            <a:ext cx="6655009" cy="5570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nb-NO" altLang="nb-NO" sz="2400" b="1" u="sng" dirty="0">
                <a:latin typeface="+mn-lt"/>
              </a:rPr>
              <a:t>Maritime lærlinger</a:t>
            </a:r>
            <a:endParaRPr lang="nb-NO" altLang="nb-NO" sz="2400" b="1" dirty="0">
              <a:latin typeface="+mn-lt"/>
            </a:endParaRPr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sz="2400" b="1" dirty="0">
                <a:latin typeface="+mn-lt"/>
              </a:rPr>
              <a:t>Bestått 50 timer sikkerhetskurs</a:t>
            </a:r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sz="2400" b="1" dirty="0">
                <a:latin typeface="+mn-lt"/>
              </a:rPr>
              <a:t>Godkjent sjømannslegeattest</a:t>
            </a:r>
            <a:r>
              <a:rPr lang="nb-NO" altLang="nb-NO" sz="2400" b="1" dirty="0">
                <a:latin typeface="+mn-lt"/>
              </a:rPr>
              <a:t> </a:t>
            </a:r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altLang="nb-NO" sz="2400" b="1" dirty="0">
                <a:latin typeface="+mn-lt"/>
              </a:rPr>
              <a:t>RD tjeneste </a:t>
            </a:r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Bestått IMO Grunnleggende sikkerhetskurs</a:t>
            </a:r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altLang="nb-NO" sz="2400" b="1" dirty="0"/>
              <a:t>AE resultat på 3 eller mer</a:t>
            </a:r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altLang="nb-NO" sz="2400" b="1" dirty="0"/>
              <a:t>Ha helseprofil i forhold til militære krav til faget </a:t>
            </a:r>
          </a:p>
          <a:p>
            <a:pPr marL="1200139" lvl="1" indent="-457189">
              <a:buFont typeface="Wingdings" panose="05000000000000000000" pitchFamily="2" charset="2"/>
              <a:buChar char="ü"/>
            </a:pPr>
            <a:r>
              <a:rPr lang="nb-NO" altLang="nb-NO" sz="2000" b="1" dirty="0"/>
              <a:t>(Allmenn helse, fordøyelse, syn, hørsel, arm, hånd, gange, rygg, hud, Psykisk helse)</a:t>
            </a:r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altLang="nb-NO" sz="2400" b="1" dirty="0"/>
              <a:t>Kondisjon og Styrke – Krav 3</a:t>
            </a:r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altLang="nb-NO" sz="2400" b="1" dirty="0"/>
              <a:t>Fargesyn</a:t>
            </a:r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altLang="nb-NO" sz="2400" b="1" dirty="0" err="1"/>
              <a:t>Nødsyn</a:t>
            </a:r>
            <a:endParaRPr lang="nb-NO" altLang="nb-NO" sz="2400" b="1" dirty="0"/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nb-NO" altLang="nb-NO" sz="2400" b="1" dirty="0"/>
              <a:t>BMI mellom 19 og 32</a:t>
            </a:r>
          </a:p>
        </p:txBody>
      </p:sp>
    </p:spTree>
    <p:extLst>
      <p:ext uri="{BB962C8B-B14F-4D97-AF65-F5344CB8AC3E}">
        <p14:creationId xmlns:p14="http://schemas.microsoft.com/office/powerpoint/2010/main" val="1994140429"/>
      </p:ext>
    </p:extLst>
  </p:cSld>
  <p:clrMapOvr>
    <a:masterClrMapping/>
  </p:clrMapOvr>
</p:sld>
</file>

<file path=ppt/theme/theme1.xml><?xml version="1.0" encoding="utf-8"?>
<a:theme xmlns:a="http://schemas.openxmlformats.org/drawingml/2006/main" name="1. Velkommen som lærling i Forsva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3D944C375B569469456B52615C410C5" ma:contentTypeVersion="7" ma:contentTypeDescription="Opprett et nytt dokument." ma:contentTypeScope="" ma:versionID="ea954e5ef2446d433ae69ed5c2cfd66f">
  <xsd:schema xmlns:xsd="http://www.w3.org/2001/XMLSchema" xmlns:xs="http://www.w3.org/2001/XMLSchema" xmlns:p="http://schemas.microsoft.com/office/2006/metadata/properties" xmlns:ns2="5919b9d9-d094-40dc-a69d-0cd4511edaf8" targetNamespace="http://schemas.microsoft.com/office/2006/metadata/properties" ma:root="true" ma:fieldsID="c6556394eaa3cf9ff3887e95a70ba716" ns2:_="">
    <xsd:import namespace="5919b9d9-d094-40dc-a69d-0cd4511eda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19b9d9-d094-40dc-a69d-0cd4511eda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F92642-5E1A-45B6-BB61-EAF275D8DC6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795FF7D-E2CD-4B9C-BAAC-49075734C3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19b9d9-d094-40dc-a69d-0cd4511eda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67E09F3-1625-4D04-9812-9398702A41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1. Velkommen som lærling i Forsvaret</Template>
  <TotalTime>1396</TotalTime>
  <Words>1293</Words>
  <Application>Microsoft Office PowerPoint</Application>
  <PresentationFormat>Widescreen</PresentationFormat>
  <Paragraphs>331</Paragraphs>
  <Slides>14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8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Cambria</vt:lpstr>
      <vt:lpstr>FORSVARET-Bold</vt:lpstr>
      <vt:lpstr>FORSVARET-Medium</vt:lpstr>
      <vt:lpstr>Times New Roman</vt:lpstr>
      <vt:lpstr>Wingdings</vt:lpstr>
      <vt:lpstr>1. Velkommen som lærling i Forsvaret</vt:lpstr>
      <vt:lpstr>Lærlinger i Forsvaret</vt:lpstr>
      <vt:lpstr>PowerPoint-presentasjon</vt:lpstr>
      <vt:lpstr>Fagprøveresultater 2018 - 2023</vt:lpstr>
      <vt:lpstr>Inntak av lærlinger</vt:lpstr>
      <vt:lpstr>PowerPoint-presentasjon</vt:lpstr>
      <vt:lpstr> For å bli lærling må du   </vt:lpstr>
      <vt:lpstr>Krav Sesjon: </vt:lpstr>
      <vt:lpstr>Krav for seilende mannskaper: </vt:lpstr>
      <vt:lpstr>PowerPoint-presentasjon</vt:lpstr>
      <vt:lpstr>YFF 2023- 2024</vt:lpstr>
      <vt:lpstr>                      Tilbakemelding og betraktninger</vt:lpstr>
      <vt:lpstr>PowerPoint-presentasjon</vt:lpstr>
      <vt:lpstr>Muligheter i Forsvaret</vt:lpstr>
      <vt:lpstr>Utfordringer – sett fra mitt ståsted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Lærlinger i Forsvaret – MUF2022</dc:title>
  <dc:creator>Halvar Rønneberg</dc:creator>
  <cp:lastModifiedBy>Mette Kari Marthinsen</cp:lastModifiedBy>
  <cp:revision>10</cp:revision>
  <dcterms:created xsi:type="dcterms:W3CDTF">2022-11-11T07:52:20Z</dcterms:created>
  <dcterms:modified xsi:type="dcterms:W3CDTF">2023-12-04T10:57:29Z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36d71ed-e286-42a1-8703-c1fd0ea2549c_Enabled">
    <vt:lpwstr>true</vt:lpwstr>
  </property>
  <property fmtid="{D5CDD505-2E9C-101B-9397-08002B2CF9AE}" pid="3" name="MSIP_Label_536d71ed-e286-42a1-8703-c1fd0ea2549c_SetDate">
    <vt:lpwstr>2022-11-11T10:06:10Z</vt:lpwstr>
  </property>
  <property fmtid="{D5CDD505-2E9C-101B-9397-08002B2CF9AE}" pid="4" name="MSIP_Label_536d71ed-e286-42a1-8703-c1fd0ea2549c_Method">
    <vt:lpwstr>Privileged</vt:lpwstr>
  </property>
  <property fmtid="{D5CDD505-2E9C-101B-9397-08002B2CF9AE}" pid="5" name="MSIP_Label_536d71ed-e286-42a1-8703-c1fd0ea2549c_Name">
    <vt:lpwstr>Ugradert – kan deles fritt</vt:lpwstr>
  </property>
  <property fmtid="{D5CDD505-2E9C-101B-9397-08002B2CF9AE}" pid="6" name="MSIP_Label_536d71ed-e286-42a1-8703-c1fd0ea2549c_SiteId">
    <vt:lpwstr>1e0e6195-b5ec-427a-9cc1-db95904592f9</vt:lpwstr>
  </property>
  <property fmtid="{D5CDD505-2E9C-101B-9397-08002B2CF9AE}" pid="7" name="MSIP_Label_536d71ed-e286-42a1-8703-c1fd0ea2549c_ActionId">
    <vt:lpwstr>6d95388f-f438-4d8e-8caa-62e52db677af</vt:lpwstr>
  </property>
  <property fmtid="{D5CDD505-2E9C-101B-9397-08002B2CF9AE}" pid="8" name="MSIP_Label_536d71ed-e286-42a1-8703-c1fd0ea2549c_ContentBits">
    <vt:lpwstr>0</vt:lpwstr>
  </property>
  <property fmtid="{D5CDD505-2E9C-101B-9397-08002B2CF9AE}" pid="9" name="ContentTypeId">
    <vt:lpwstr>0x010100A3D944C375B569469456B52615C410C5</vt:lpwstr>
  </property>
</Properties>
</file>