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8" r:id="rId5"/>
    <p:sldId id="683" r:id="rId6"/>
    <p:sldId id="687" r:id="rId7"/>
    <p:sldId id="688" r:id="rId8"/>
    <p:sldId id="689" r:id="rId9"/>
    <p:sldId id="690" r:id="rId10"/>
    <p:sldId id="835" r:id="rId11"/>
    <p:sldId id="836" r:id="rId12"/>
    <p:sldId id="337" r:id="rId13"/>
    <p:sldId id="407" r:id="rId14"/>
    <p:sldId id="686" r:id="rId15"/>
    <p:sldId id="263" r:id="rId16"/>
    <p:sldId id="685" r:id="rId17"/>
    <p:sldId id="64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57898-7630-481A-AC4C-C8C530CD8C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50ED5-3016-4F4E-A618-1DE4E8A2004E}">
      <dgm:prSet/>
      <dgm:spPr/>
      <dgm:t>
        <a:bodyPr/>
        <a:lstStyle/>
        <a:p>
          <a:r>
            <a:rPr lang="nb-NO" b="1" dirty="0"/>
            <a:t>540 aktive lærlinger totalt i alle fag</a:t>
          </a:r>
          <a:endParaRPr lang="en-US" dirty="0"/>
        </a:p>
      </dgm:t>
    </dgm:pt>
    <dgm:pt modelId="{A98EF1D9-7156-488E-9590-A1282A1A7A5B}" type="parTrans" cxnId="{D55A58F2-1512-46E2-83AA-93115967EE8B}">
      <dgm:prSet/>
      <dgm:spPr/>
      <dgm:t>
        <a:bodyPr/>
        <a:lstStyle/>
        <a:p>
          <a:endParaRPr lang="en-US"/>
        </a:p>
      </dgm:t>
    </dgm:pt>
    <dgm:pt modelId="{B165A65C-24B9-4240-A75F-6F996B1E6F14}" type="sibTrans" cxnId="{D55A58F2-1512-46E2-83AA-93115967EE8B}">
      <dgm:prSet/>
      <dgm:spPr/>
      <dgm:t>
        <a:bodyPr/>
        <a:lstStyle/>
        <a:p>
          <a:endParaRPr lang="en-US"/>
        </a:p>
      </dgm:t>
    </dgm:pt>
    <dgm:pt modelId="{B80ACACC-544D-47CC-9E55-0089C0FF48E3}">
      <dgm:prSet/>
      <dgm:spPr/>
      <dgm:t>
        <a:bodyPr/>
        <a:lstStyle/>
        <a:p>
          <a:r>
            <a:rPr lang="nb-NO" b="1"/>
            <a:t>147 Maritime lærlinger</a:t>
          </a:r>
          <a:endParaRPr lang="en-US"/>
        </a:p>
      </dgm:t>
    </dgm:pt>
    <dgm:pt modelId="{C3FFDEAB-5B5B-4E41-87DD-05AEFB2ABE34}" type="parTrans" cxnId="{8617FAF7-3146-4C4F-B644-CF4DD8896FDD}">
      <dgm:prSet/>
      <dgm:spPr/>
      <dgm:t>
        <a:bodyPr/>
        <a:lstStyle/>
        <a:p>
          <a:endParaRPr lang="en-US"/>
        </a:p>
      </dgm:t>
    </dgm:pt>
    <dgm:pt modelId="{37E86F45-506F-4926-9BF4-4091D40E0DCF}" type="sibTrans" cxnId="{8617FAF7-3146-4C4F-B644-CF4DD8896FDD}">
      <dgm:prSet/>
      <dgm:spPr/>
      <dgm:t>
        <a:bodyPr/>
        <a:lstStyle/>
        <a:p>
          <a:endParaRPr lang="en-US"/>
        </a:p>
      </dgm:t>
    </dgm:pt>
    <dgm:pt modelId="{886C7D16-70B7-4530-93B8-DEF70B68DA11}">
      <dgm:prSet/>
      <dgm:spPr/>
      <dgm:t>
        <a:bodyPr/>
        <a:lstStyle/>
        <a:p>
          <a:r>
            <a:rPr lang="nb-NO" b="1"/>
            <a:t>116 tilhørende Kystvakten</a:t>
          </a:r>
          <a:endParaRPr lang="en-US"/>
        </a:p>
      </dgm:t>
    </dgm:pt>
    <dgm:pt modelId="{CE5415ED-26E9-4D51-8E57-FC7907F843A1}" type="parTrans" cxnId="{42F112E2-7404-4053-87DC-40B3465F3AD7}">
      <dgm:prSet/>
      <dgm:spPr/>
      <dgm:t>
        <a:bodyPr/>
        <a:lstStyle/>
        <a:p>
          <a:endParaRPr lang="en-US"/>
        </a:p>
      </dgm:t>
    </dgm:pt>
    <dgm:pt modelId="{B2C5D3B2-3067-4FC9-905E-2889728BB393}" type="sibTrans" cxnId="{42F112E2-7404-4053-87DC-40B3465F3AD7}">
      <dgm:prSet/>
      <dgm:spPr/>
      <dgm:t>
        <a:bodyPr/>
        <a:lstStyle/>
        <a:p>
          <a:endParaRPr lang="en-US"/>
        </a:p>
      </dgm:t>
    </dgm:pt>
    <dgm:pt modelId="{24AB4131-1884-4921-897E-AA2342A833EA}">
      <dgm:prSet/>
      <dgm:spPr/>
      <dgm:t>
        <a:bodyPr/>
        <a:lstStyle/>
        <a:p>
          <a:r>
            <a:rPr lang="nb-NO" b="1"/>
            <a:t>31 tilhørende KNM</a:t>
          </a:r>
          <a:endParaRPr lang="en-US"/>
        </a:p>
      </dgm:t>
    </dgm:pt>
    <dgm:pt modelId="{89BB8678-19BF-4811-8AED-9DDFA3ED1028}" type="parTrans" cxnId="{41F3AF46-94AC-4ACD-AD6A-0A0F2A0EAADA}">
      <dgm:prSet/>
      <dgm:spPr/>
      <dgm:t>
        <a:bodyPr/>
        <a:lstStyle/>
        <a:p>
          <a:endParaRPr lang="en-US"/>
        </a:p>
      </dgm:t>
    </dgm:pt>
    <dgm:pt modelId="{2C70C616-0BEE-46E6-926D-A85B2FA2F666}" type="sibTrans" cxnId="{41F3AF46-94AC-4ACD-AD6A-0A0F2A0EAADA}">
      <dgm:prSet/>
      <dgm:spPr/>
      <dgm:t>
        <a:bodyPr/>
        <a:lstStyle/>
        <a:p>
          <a:endParaRPr lang="en-US"/>
        </a:p>
      </dgm:t>
    </dgm:pt>
    <dgm:pt modelId="{C079C5B0-2B46-4CBD-A526-C47A8A669B53}">
      <dgm:prSet/>
      <dgm:spPr/>
      <dgm:t>
        <a:bodyPr/>
        <a:lstStyle/>
        <a:p>
          <a:r>
            <a:rPr lang="nb-NO" b="1"/>
            <a:t>32 lærefag</a:t>
          </a:r>
          <a:endParaRPr lang="en-US"/>
        </a:p>
      </dgm:t>
    </dgm:pt>
    <dgm:pt modelId="{FC7F794E-ABCC-491D-82BC-C5EAB6A92969}" type="parTrans" cxnId="{DB85AAC3-B087-46F4-99F7-69A394ED3E69}">
      <dgm:prSet/>
      <dgm:spPr/>
      <dgm:t>
        <a:bodyPr/>
        <a:lstStyle/>
        <a:p>
          <a:endParaRPr lang="en-US"/>
        </a:p>
      </dgm:t>
    </dgm:pt>
    <dgm:pt modelId="{2A69A54F-914E-4D88-9D00-6D4EC3EE6934}" type="sibTrans" cxnId="{DB85AAC3-B087-46F4-99F7-69A394ED3E69}">
      <dgm:prSet/>
      <dgm:spPr/>
      <dgm:t>
        <a:bodyPr/>
        <a:lstStyle/>
        <a:p>
          <a:endParaRPr lang="en-US"/>
        </a:p>
      </dgm:t>
    </dgm:pt>
    <dgm:pt modelId="{BED17F24-51D2-4A5B-B495-DAD50871D31F}">
      <dgm:prSet/>
      <dgm:spPr/>
      <dgm:t>
        <a:bodyPr/>
        <a:lstStyle/>
        <a:p>
          <a:r>
            <a:rPr lang="nb-NO" b="1"/>
            <a:t>4 lærefag Fartøyer</a:t>
          </a:r>
          <a:endParaRPr lang="en-US"/>
        </a:p>
      </dgm:t>
    </dgm:pt>
    <dgm:pt modelId="{518B8583-30D4-4176-AA4C-B3EE1854FD31}" type="parTrans" cxnId="{D3461A0B-97E9-46F3-AF11-793DF2E9A88E}">
      <dgm:prSet/>
      <dgm:spPr/>
      <dgm:t>
        <a:bodyPr/>
        <a:lstStyle/>
        <a:p>
          <a:endParaRPr lang="en-US"/>
        </a:p>
      </dgm:t>
    </dgm:pt>
    <dgm:pt modelId="{80826308-6FB3-4480-8F8D-616CB3937D7A}" type="sibTrans" cxnId="{D3461A0B-97E9-46F3-AF11-793DF2E9A88E}">
      <dgm:prSet/>
      <dgm:spPr/>
      <dgm:t>
        <a:bodyPr/>
        <a:lstStyle/>
        <a:p>
          <a:endParaRPr lang="en-US"/>
        </a:p>
      </dgm:t>
    </dgm:pt>
    <dgm:pt modelId="{1075BA57-A26C-4C7B-B879-A98757B5FC24}">
      <dgm:prSet/>
      <dgm:spPr/>
      <dgm:t>
        <a:bodyPr/>
        <a:lstStyle/>
        <a:p>
          <a:r>
            <a:rPr lang="nb-NO" b="1"/>
            <a:t>Nytt fag i 2023 Dronefag</a:t>
          </a:r>
          <a:endParaRPr lang="en-US"/>
        </a:p>
      </dgm:t>
    </dgm:pt>
    <dgm:pt modelId="{724973E6-B90A-4756-80B3-ADBDAE3E0C96}" type="parTrans" cxnId="{80DD5386-9AF9-46EA-9C83-8E7978C742BB}">
      <dgm:prSet/>
      <dgm:spPr/>
      <dgm:t>
        <a:bodyPr/>
        <a:lstStyle/>
        <a:p>
          <a:endParaRPr lang="en-US"/>
        </a:p>
      </dgm:t>
    </dgm:pt>
    <dgm:pt modelId="{218BD925-FEFC-439C-AE3D-26703487DF8A}" type="sibTrans" cxnId="{80DD5386-9AF9-46EA-9C83-8E7978C742BB}">
      <dgm:prSet/>
      <dgm:spPr/>
      <dgm:t>
        <a:bodyPr/>
        <a:lstStyle/>
        <a:p>
          <a:endParaRPr lang="en-US"/>
        </a:p>
      </dgm:t>
    </dgm:pt>
    <dgm:pt modelId="{B7D9BE0F-44B2-40AE-AA51-A5759FD33C3A}">
      <dgm:prSet/>
      <dgm:spPr/>
      <dgm:t>
        <a:bodyPr/>
        <a:lstStyle/>
        <a:p>
          <a:r>
            <a:rPr lang="nb-NO" b="1"/>
            <a:t>100 % bestått 1. gangs fagprøve</a:t>
          </a:r>
          <a:endParaRPr lang="en-US"/>
        </a:p>
      </dgm:t>
    </dgm:pt>
    <dgm:pt modelId="{E187A2FA-0349-4998-A982-2740747321F2}" type="parTrans" cxnId="{84711137-7D20-4897-8C74-A331F0916269}">
      <dgm:prSet/>
      <dgm:spPr/>
      <dgm:t>
        <a:bodyPr/>
        <a:lstStyle/>
        <a:p>
          <a:endParaRPr lang="en-US"/>
        </a:p>
      </dgm:t>
    </dgm:pt>
    <dgm:pt modelId="{48EBBC46-F923-4356-92B1-85E0898374A6}" type="sibTrans" cxnId="{84711137-7D20-4897-8C74-A331F0916269}">
      <dgm:prSet/>
      <dgm:spPr/>
      <dgm:t>
        <a:bodyPr/>
        <a:lstStyle/>
        <a:p>
          <a:endParaRPr lang="en-US"/>
        </a:p>
      </dgm:t>
    </dgm:pt>
    <dgm:pt modelId="{4B1718FD-8F74-45D5-B908-27C8C0E5947A}">
      <dgm:prSet/>
      <dgm:spPr/>
      <dgm:t>
        <a:bodyPr/>
        <a:lstStyle/>
        <a:p>
          <a:r>
            <a:rPr lang="nb-NO" b="1"/>
            <a:t>Målsetning 95%</a:t>
          </a:r>
          <a:endParaRPr lang="en-US"/>
        </a:p>
      </dgm:t>
    </dgm:pt>
    <dgm:pt modelId="{C46DA0B2-1E6C-495D-BFE3-40EA8B4C8054}" type="parTrans" cxnId="{6D376A72-7B4C-4BBA-90E1-A5571A725C14}">
      <dgm:prSet/>
      <dgm:spPr/>
      <dgm:t>
        <a:bodyPr/>
        <a:lstStyle/>
        <a:p>
          <a:endParaRPr lang="en-US"/>
        </a:p>
      </dgm:t>
    </dgm:pt>
    <dgm:pt modelId="{5FA6FF4F-1D38-41E9-B293-D3AD2B5BF62B}" type="sibTrans" cxnId="{6D376A72-7B4C-4BBA-90E1-A5571A725C14}">
      <dgm:prSet/>
      <dgm:spPr/>
      <dgm:t>
        <a:bodyPr/>
        <a:lstStyle/>
        <a:p>
          <a:endParaRPr lang="en-US"/>
        </a:p>
      </dgm:t>
    </dgm:pt>
    <dgm:pt modelId="{47E6366A-45EB-4EDA-B1F1-D0F3CE441CD6}">
      <dgm:prSet/>
      <dgm:spPr/>
      <dgm:t>
        <a:bodyPr/>
        <a:lstStyle/>
        <a:p>
          <a:r>
            <a:rPr lang="nb-NO" b="1"/>
            <a:t>Ca 60% bestått meget godt</a:t>
          </a:r>
          <a:endParaRPr lang="en-US"/>
        </a:p>
      </dgm:t>
    </dgm:pt>
    <dgm:pt modelId="{D5C19A8B-27BD-49F5-B9B4-3BE57AAEF069}" type="parTrans" cxnId="{EE04AFC6-3791-48DC-8B86-AF5555344F31}">
      <dgm:prSet/>
      <dgm:spPr/>
      <dgm:t>
        <a:bodyPr/>
        <a:lstStyle/>
        <a:p>
          <a:endParaRPr lang="en-US"/>
        </a:p>
      </dgm:t>
    </dgm:pt>
    <dgm:pt modelId="{C589308F-CCC4-4F65-91FC-46BC0442EC24}" type="sibTrans" cxnId="{EE04AFC6-3791-48DC-8B86-AF5555344F31}">
      <dgm:prSet/>
      <dgm:spPr/>
      <dgm:t>
        <a:bodyPr/>
        <a:lstStyle/>
        <a:p>
          <a:endParaRPr lang="en-US"/>
        </a:p>
      </dgm:t>
    </dgm:pt>
    <dgm:pt modelId="{12C205B9-BDCB-4199-9F04-3D5B2117F20F}" type="pres">
      <dgm:prSet presAssocID="{98D57898-7630-481A-AC4C-C8C530CD8CB2}" presName="Name0" presStyleCnt="0">
        <dgm:presLayoutVars>
          <dgm:dir/>
          <dgm:animLvl val="lvl"/>
          <dgm:resizeHandles val="exact"/>
        </dgm:presLayoutVars>
      </dgm:prSet>
      <dgm:spPr/>
    </dgm:pt>
    <dgm:pt modelId="{35B711F4-BB7F-47CC-B6C4-F3B9EF65FB62}" type="pres">
      <dgm:prSet presAssocID="{23A50ED5-3016-4F4E-A618-1DE4E8A2004E}" presName="linNode" presStyleCnt="0"/>
      <dgm:spPr/>
    </dgm:pt>
    <dgm:pt modelId="{E5D59B4F-08ED-43CA-922D-58CFD4A5C5B4}" type="pres">
      <dgm:prSet presAssocID="{23A50ED5-3016-4F4E-A618-1DE4E8A2004E}" presName="parentText" presStyleLbl="node1" presStyleIdx="0" presStyleCnt="5" custScaleX="203076">
        <dgm:presLayoutVars>
          <dgm:chMax val="1"/>
          <dgm:bulletEnabled val="1"/>
        </dgm:presLayoutVars>
      </dgm:prSet>
      <dgm:spPr/>
    </dgm:pt>
    <dgm:pt modelId="{CDFA8154-4E5E-48EB-80A0-68C5C20CEA0F}" type="pres">
      <dgm:prSet presAssocID="{B165A65C-24B9-4240-A75F-6F996B1E6F14}" presName="sp" presStyleCnt="0"/>
      <dgm:spPr/>
    </dgm:pt>
    <dgm:pt modelId="{ED901A78-63EA-44E2-A837-67B08A6DF1AD}" type="pres">
      <dgm:prSet presAssocID="{B80ACACC-544D-47CC-9E55-0089C0FF48E3}" presName="linNode" presStyleCnt="0"/>
      <dgm:spPr/>
    </dgm:pt>
    <dgm:pt modelId="{74060997-79D8-42C0-9C79-4BC3AA1452E4}" type="pres">
      <dgm:prSet presAssocID="{B80ACACC-544D-47CC-9E55-0089C0FF48E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B56316A-4326-473C-826A-36676E5FF913}" type="pres">
      <dgm:prSet presAssocID="{B80ACACC-544D-47CC-9E55-0089C0FF48E3}" presName="descendantText" presStyleLbl="alignAccFollowNode1" presStyleIdx="0" presStyleCnt="3">
        <dgm:presLayoutVars>
          <dgm:bulletEnabled val="1"/>
        </dgm:presLayoutVars>
      </dgm:prSet>
      <dgm:spPr/>
    </dgm:pt>
    <dgm:pt modelId="{7AE1A3C6-C5CC-4748-AA36-D1AC4E9EE048}" type="pres">
      <dgm:prSet presAssocID="{37E86F45-506F-4926-9BF4-4091D40E0DCF}" presName="sp" presStyleCnt="0"/>
      <dgm:spPr/>
    </dgm:pt>
    <dgm:pt modelId="{D37285B6-3BD8-44AC-AF71-FA2855C5B746}" type="pres">
      <dgm:prSet presAssocID="{C079C5B0-2B46-4CBD-A526-C47A8A669B53}" presName="linNode" presStyleCnt="0"/>
      <dgm:spPr/>
    </dgm:pt>
    <dgm:pt modelId="{C55D51BB-C7A7-47DD-889A-0C4D34F5F641}" type="pres">
      <dgm:prSet presAssocID="{C079C5B0-2B46-4CBD-A526-C47A8A669B5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2FC2D9F-E5D1-4894-AF88-3549857D807B}" type="pres">
      <dgm:prSet presAssocID="{C079C5B0-2B46-4CBD-A526-C47A8A669B53}" presName="descendantText" presStyleLbl="alignAccFollowNode1" presStyleIdx="1" presStyleCnt="3">
        <dgm:presLayoutVars>
          <dgm:bulletEnabled val="1"/>
        </dgm:presLayoutVars>
      </dgm:prSet>
      <dgm:spPr/>
    </dgm:pt>
    <dgm:pt modelId="{895CB774-5FC8-4424-9F65-0F618700AF25}" type="pres">
      <dgm:prSet presAssocID="{2A69A54F-914E-4D88-9D00-6D4EC3EE6934}" presName="sp" presStyleCnt="0"/>
      <dgm:spPr/>
    </dgm:pt>
    <dgm:pt modelId="{B826BEDB-1307-48D6-80EB-6326C3F4BE75}" type="pres">
      <dgm:prSet presAssocID="{B7D9BE0F-44B2-40AE-AA51-A5759FD33C3A}" presName="linNode" presStyleCnt="0"/>
      <dgm:spPr/>
    </dgm:pt>
    <dgm:pt modelId="{2892D271-6037-42DF-B3B8-272AEC676CBB}" type="pres">
      <dgm:prSet presAssocID="{B7D9BE0F-44B2-40AE-AA51-A5759FD33C3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642ACAA-6856-4E92-B2CB-1C1E103ECFF7}" type="pres">
      <dgm:prSet presAssocID="{B7D9BE0F-44B2-40AE-AA51-A5759FD33C3A}" presName="descendantText" presStyleLbl="alignAccFollowNode1" presStyleIdx="2" presStyleCnt="3">
        <dgm:presLayoutVars>
          <dgm:bulletEnabled val="1"/>
        </dgm:presLayoutVars>
      </dgm:prSet>
      <dgm:spPr/>
    </dgm:pt>
    <dgm:pt modelId="{2EEFBD84-6457-4BFD-8AB0-B4CB03B1F554}" type="pres">
      <dgm:prSet presAssocID="{48EBBC46-F923-4356-92B1-85E0898374A6}" presName="sp" presStyleCnt="0"/>
      <dgm:spPr/>
    </dgm:pt>
    <dgm:pt modelId="{9D3F06B3-4F99-498B-935B-7FCA47481BBB}" type="pres">
      <dgm:prSet presAssocID="{47E6366A-45EB-4EDA-B1F1-D0F3CE441CD6}" presName="linNode" presStyleCnt="0"/>
      <dgm:spPr/>
    </dgm:pt>
    <dgm:pt modelId="{BCDA08E6-1E3A-4229-90D1-5CCDF2C6B36F}" type="pres">
      <dgm:prSet presAssocID="{47E6366A-45EB-4EDA-B1F1-D0F3CE441CD6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3461A0B-97E9-46F3-AF11-793DF2E9A88E}" srcId="{C079C5B0-2B46-4CBD-A526-C47A8A669B53}" destId="{BED17F24-51D2-4A5B-B495-DAD50871D31F}" srcOrd="0" destOrd="0" parTransId="{518B8583-30D4-4176-AA4C-B3EE1854FD31}" sibTransId="{80826308-6FB3-4480-8F8D-616CB3937D7A}"/>
    <dgm:cxn modelId="{EB73B01E-3346-483B-AF8D-0BE25F9C6A6D}" type="presOf" srcId="{B7D9BE0F-44B2-40AE-AA51-A5759FD33C3A}" destId="{2892D271-6037-42DF-B3B8-272AEC676CBB}" srcOrd="0" destOrd="0" presId="urn:microsoft.com/office/officeart/2005/8/layout/vList5"/>
    <dgm:cxn modelId="{9BBBB32B-8B9E-49D0-94E4-322CC0147219}" type="presOf" srcId="{47E6366A-45EB-4EDA-B1F1-D0F3CE441CD6}" destId="{BCDA08E6-1E3A-4229-90D1-5CCDF2C6B36F}" srcOrd="0" destOrd="0" presId="urn:microsoft.com/office/officeart/2005/8/layout/vList5"/>
    <dgm:cxn modelId="{84711137-7D20-4897-8C74-A331F0916269}" srcId="{98D57898-7630-481A-AC4C-C8C530CD8CB2}" destId="{B7D9BE0F-44B2-40AE-AA51-A5759FD33C3A}" srcOrd="3" destOrd="0" parTransId="{E187A2FA-0349-4998-A982-2740747321F2}" sibTransId="{48EBBC46-F923-4356-92B1-85E0898374A6}"/>
    <dgm:cxn modelId="{20715A3B-DA71-481E-88AC-EE57FBBFA17A}" type="presOf" srcId="{1075BA57-A26C-4C7B-B879-A98757B5FC24}" destId="{02FC2D9F-E5D1-4894-AF88-3549857D807B}" srcOrd="0" destOrd="1" presId="urn:microsoft.com/office/officeart/2005/8/layout/vList5"/>
    <dgm:cxn modelId="{14F12F3F-B159-47AA-ADFF-D77CC36F076A}" type="presOf" srcId="{4B1718FD-8F74-45D5-B908-27C8C0E5947A}" destId="{4642ACAA-6856-4E92-B2CB-1C1E103ECFF7}" srcOrd="0" destOrd="0" presId="urn:microsoft.com/office/officeart/2005/8/layout/vList5"/>
    <dgm:cxn modelId="{41F3AF46-94AC-4ACD-AD6A-0A0F2A0EAADA}" srcId="{B80ACACC-544D-47CC-9E55-0089C0FF48E3}" destId="{24AB4131-1884-4921-897E-AA2342A833EA}" srcOrd="1" destOrd="0" parTransId="{89BB8678-19BF-4811-8AED-9DDFA3ED1028}" sibTransId="{2C70C616-0BEE-46E6-926D-A85B2FA2F666}"/>
    <dgm:cxn modelId="{BF38BE66-AA13-492F-9FDD-3D5172E3785A}" type="presOf" srcId="{886C7D16-70B7-4530-93B8-DEF70B68DA11}" destId="{1B56316A-4326-473C-826A-36676E5FF913}" srcOrd="0" destOrd="0" presId="urn:microsoft.com/office/officeart/2005/8/layout/vList5"/>
    <dgm:cxn modelId="{07F42F71-0F41-4B63-819D-A84745E374E1}" type="presOf" srcId="{BED17F24-51D2-4A5B-B495-DAD50871D31F}" destId="{02FC2D9F-E5D1-4894-AF88-3549857D807B}" srcOrd="0" destOrd="0" presId="urn:microsoft.com/office/officeart/2005/8/layout/vList5"/>
    <dgm:cxn modelId="{6D376A72-7B4C-4BBA-90E1-A5571A725C14}" srcId="{B7D9BE0F-44B2-40AE-AA51-A5759FD33C3A}" destId="{4B1718FD-8F74-45D5-B908-27C8C0E5947A}" srcOrd="0" destOrd="0" parTransId="{C46DA0B2-1E6C-495D-BFE3-40EA8B4C8054}" sibTransId="{5FA6FF4F-1D38-41E9-B293-D3AD2B5BF62B}"/>
    <dgm:cxn modelId="{E8B6C555-4AD6-4AF3-98D9-C94140E336F7}" type="presOf" srcId="{B80ACACC-544D-47CC-9E55-0089C0FF48E3}" destId="{74060997-79D8-42C0-9C79-4BC3AA1452E4}" srcOrd="0" destOrd="0" presId="urn:microsoft.com/office/officeart/2005/8/layout/vList5"/>
    <dgm:cxn modelId="{1FF35583-98D4-49CF-B036-52A6F81221F0}" type="presOf" srcId="{24AB4131-1884-4921-897E-AA2342A833EA}" destId="{1B56316A-4326-473C-826A-36676E5FF913}" srcOrd="0" destOrd="1" presId="urn:microsoft.com/office/officeart/2005/8/layout/vList5"/>
    <dgm:cxn modelId="{5A93C085-CEAE-4736-98AF-A3343FF6BB00}" type="presOf" srcId="{C079C5B0-2B46-4CBD-A526-C47A8A669B53}" destId="{C55D51BB-C7A7-47DD-889A-0C4D34F5F641}" srcOrd="0" destOrd="0" presId="urn:microsoft.com/office/officeart/2005/8/layout/vList5"/>
    <dgm:cxn modelId="{80DD5386-9AF9-46EA-9C83-8E7978C742BB}" srcId="{C079C5B0-2B46-4CBD-A526-C47A8A669B53}" destId="{1075BA57-A26C-4C7B-B879-A98757B5FC24}" srcOrd="1" destOrd="0" parTransId="{724973E6-B90A-4756-80B3-ADBDAE3E0C96}" sibTransId="{218BD925-FEFC-439C-AE3D-26703487DF8A}"/>
    <dgm:cxn modelId="{3BAE4A9D-C119-4D61-B454-4CC1AE0BD1D6}" type="presOf" srcId="{98D57898-7630-481A-AC4C-C8C530CD8CB2}" destId="{12C205B9-BDCB-4199-9F04-3D5B2117F20F}" srcOrd="0" destOrd="0" presId="urn:microsoft.com/office/officeart/2005/8/layout/vList5"/>
    <dgm:cxn modelId="{3D79D9BA-C406-48FD-814A-5CBE53D3BBE0}" type="presOf" srcId="{23A50ED5-3016-4F4E-A618-1DE4E8A2004E}" destId="{E5D59B4F-08ED-43CA-922D-58CFD4A5C5B4}" srcOrd="0" destOrd="0" presId="urn:microsoft.com/office/officeart/2005/8/layout/vList5"/>
    <dgm:cxn modelId="{DB85AAC3-B087-46F4-99F7-69A394ED3E69}" srcId="{98D57898-7630-481A-AC4C-C8C530CD8CB2}" destId="{C079C5B0-2B46-4CBD-A526-C47A8A669B53}" srcOrd="2" destOrd="0" parTransId="{FC7F794E-ABCC-491D-82BC-C5EAB6A92969}" sibTransId="{2A69A54F-914E-4D88-9D00-6D4EC3EE6934}"/>
    <dgm:cxn modelId="{EE04AFC6-3791-48DC-8B86-AF5555344F31}" srcId="{98D57898-7630-481A-AC4C-C8C530CD8CB2}" destId="{47E6366A-45EB-4EDA-B1F1-D0F3CE441CD6}" srcOrd="4" destOrd="0" parTransId="{D5C19A8B-27BD-49F5-B9B4-3BE57AAEF069}" sibTransId="{C589308F-CCC4-4F65-91FC-46BC0442EC24}"/>
    <dgm:cxn modelId="{42F112E2-7404-4053-87DC-40B3465F3AD7}" srcId="{B80ACACC-544D-47CC-9E55-0089C0FF48E3}" destId="{886C7D16-70B7-4530-93B8-DEF70B68DA11}" srcOrd="0" destOrd="0" parTransId="{CE5415ED-26E9-4D51-8E57-FC7907F843A1}" sibTransId="{B2C5D3B2-3067-4FC9-905E-2889728BB393}"/>
    <dgm:cxn modelId="{D55A58F2-1512-46E2-83AA-93115967EE8B}" srcId="{98D57898-7630-481A-AC4C-C8C530CD8CB2}" destId="{23A50ED5-3016-4F4E-A618-1DE4E8A2004E}" srcOrd="0" destOrd="0" parTransId="{A98EF1D9-7156-488E-9590-A1282A1A7A5B}" sibTransId="{B165A65C-24B9-4240-A75F-6F996B1E6F14}"/>
    <dgm:cxn modelId="{8617FAF7-3146-4C4F-B644-CF4DD8896FDD}" srcId="{98D57898-7630-481A-AC4C-C8C530CD8CB2}" destId="{B80ACACC-544D-47CC-9E55-0089C0FF48E3}" srcOrd="1" destOrd="0" parTransId="{C3FFDEAB-5B5B-4E41-87DD-05AEFB2ABE34}" sibTransId="{37E86F45-506F-4926-9BF4-4091D40E0DCF}"/>
    <dgm:cxn modelId="{22988497-64BB-49A6-9A89-7CD162D04E71}" type="presParOf" srcId="{12C205B9-BDCB-4199-9F04-3D5B2117F20F}" destId="{35B711F4-BB7F-47CC-B6C4-F3B9EF65FB62}" srcOrd="0" destOrd="0" presId="urn:microsoft.com/office/officeart/2005/8/layout/vList5"/>
    <dgm:cxn modelId="{F12B1D4B-632F-4A31-838B-E9C6D49F8922}" type="presParOf" srcId="{35B711F4-BB7F-47CC-B6C4-F3B9EF65FB62}" destId="{E5D59B4F-08ED-43CA-922D-58CFD4A5C5B4}" srcOrd="0" destOrd="0" presId="urn:microsoft.com/office/officeart/2005/8/layout/vList5"/>
    <dgm:cxn modelId="{15DBF551-398C-4ED8-A32B-C737450DA54E}" type="presParOf" srcId="{12C205B9-BDCB-4199-9F04-3D5B2117F20F}" destId="{CDFA8154-4E5E-48EB-80A0-68C5C20CEA0F}" srcOrd="1" destOrd="0" presId="urn:microsoft.com/office/officeart/2005/8/layout/vList5"/>
    <dgm:cxn modelId="{1BFAF664-54DC-4971-99F2-71F3A5EAE5DE}" type="presParOf" srcId="{12C205B9-BDCB-4199-9F04-3D5B2117F20F}" destId="{ED901A78-63EA-44E2-A837-67B08A6DF1AD}" srcOrd="2" destOrd="0" presId="urn:microsoft.com/office/officeart/2005/8/layout/vList5"/>
    <dgm:cxn modelId="{4F2A8631-9033-40CC-A275-AB1D0C81C5EF}" type="presParOf" srcId="{ED901A78-63EA-44E2-A837-67B08A6DF1AD}" destId="{74060997-79D8-42C0-9C79-4BC3AA1452E4}" srcOrd="0" destOrd="0" presId="urn:microsoft.com/office/officeart/2005/8/layout/vList5"/>
    <dgm:cxn modelId="{D2F90F6A-A4F2-4785-904B-9266EE709EAF}" type="presParOf" srcId="{ED901A78-63EA-44E2-A837-67B08A6DF1AD}" destId="{1B56316A-4326-473C-826A-36676E5FF913}" srcOrd="1" destOrd="0" presId="urn:microsoft.com/office/officeart/2005/8/layout/vList5"/>
    <dgm:cxn modelId="{E73A17CF-5604-47EA-87B9-13440440B2EF}" type="presParOf" srcId="{12C205B9-BDCB-4199-9F04-3D5B2117F20F}" destId="{7AE1A3C6-C5CC-4748-AA36-D1AC4E9EE048}" srcOrd="3" destOrd="0" presId="urn:microsoft.com/office/officeart/2005/8/layout/vList5"/>
    <dgm:cxn modelId="{FA277D27-B84C-4F38-93C9-172BECA4CBA7}" type="presParOf" srcId="{12C205B9-BDCB-4199-9F04-3D5B2117F20F}" destId="{D37285B6-3BD8-44AC-AF71-FA2855C5B746}" srcOrd="4" destOrd="0" presId="urn:microsoft.com/office/officeart/2005/8/layout/vList5"/>
    <dgm:cxn modelId="{CEAAE186-0156-452A-8A91-A706F0F17BF2}" type="presParOf" srcId="{D37285B6-3BD8-44AC-AF71-FA2855C5B746}" destId="{C55D51BB-C7A7-47DD-889A-0C4D34F5F641}" srcOrd="0" destOrd="0" presId="urn:microsoft.com/office/officeart/2005/8/layout/vList5"/>
    <dgm:cxn modelId="{80082BD4-2B0F-4F76-8A01-BAEFA0DDE9C6}" type="presParOf" srcId="{D37285B6-3BD8-44AC-AF71-FA2855C5B746}" destId="{02FC2D9F-E5D1-4894-AF88-3549857D807B}" srcOrd="1" destOrd="0" presId="urn:microsoft.com/office/officeart/2005/8/layout/vList5"/>
    <dgm:cxn modelId="{4F3B78A6-E161-48BD-89B5-B1C53494B8D7}" type="presParOf" srcId="{12C205B9-BDCB-4199-9F04-3D5B2117F20F}" destId="{895CB774-5FC8-4424-9F65-0F618700AF25}" srcOrd="5" destOrd="0" presId="urn:microsoft.com/office/officeart/2005/8/layout/vList5"/>
    <dgm:cxn modelId="{AA4A8E80-82B2-4310-8BA5-E086C2335A1F}" type="presParOf" srcId="{12C205B9-BDCB-4199-9F04-3D5B2117F20F}" destId="{B826BEDB-1307-48D6-80EB-6326C3F4BE75}" srcOrd="6" destOrd="0" presId="urn:microsoft.com/office/officeart/2005/8/layout/vList5"/>
    <dgm:cxn modelId="{05954384-E720-4E1A-AD45-DF3A89BA9FB2}" type="presParOf" srcId="{B826BEDB-1307-48D6-80EB-6326C3F4BE75}" destId="{2892D271-6037-42DF-B3B8-272AEC676CBB}" srcOrd="0" destOrd="0" presId="urn:microsoft.com/office/officeart/2005/8/layout/vList5"/>
    <dgm:cxn modelId="{4D90800C-25DD-465D-AF4C-0F1C315DC95C}" type="presParOf" srcId="{B826BEDB-1307-48D6-80EB-6326C3F4BE75}" destId="{4642ACAA-6856-4E92-B2CB-1C1E103ECFF7}" srcOrd="1" destOrd="0" presId="urn:microsoft.com/office/officeart/2005/8/layout/vList5"/>
    <dgm:cxn modelId="{ABCFD2E9-D3EC-4B18-B7CB-EA4DC08D06C7}" type="presParOf" srcId="{12C205B9-BDCB-4199-9F04-3D5B2117F20F}" destId="{2EEFBD84-6457-4BFD-8AB0-B4CB03B1F554}" srcOrd="7" destOrd="0" presId="urn:microsoft.com/office/officeart/2005/8/layout/vList5"/>
    <dgm:cxn modelId="{B828EA38-EBF4-4C20-BCFC-725C5D924E30}" type="presParOf" srcId="{12C205B9-BDCB-4199-9F04-3D5B2117F20F}" destId="{9D3F06B3-4F99-498B-935B-7FCA47481BBB}" srcOrd="8" destOrd="0" presId="urn:microsoft.com/office/officeart/2005/8/layout/vList5"/>
    <dgm:cxn modelId="{08DBF143-8297-4B59-8FFF-03B2F5DD1EF9}" type="presParOf" srcId="{9D3F06B3-4F99-498B-935B-7FCA47481BBB}" destId="{BCDA08E6-1E3A-4229-90D1-5CCDF2C6B3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B1137-575F-43A3-9856-AF624B7A9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E0B8FD-D357-406B-98DD-C5226CCE3662}">
      <dgm:prSet/>
      <dgm:spPr/>
      <dgm:t>
        <a:bodyPr/>
        <a:lstStyle/>
        <a:p>
          <a:r>
            <a:rPr lang="nb-NO" dirty="0"/>
            <a:t>Fartøyene ser absolutt nytten med YFF-ordningen som en arena for å rekruttere flinke og motiverte </a:t>
          </a:r>
          <a:r>
            <a:rPr lang="nb-NO" dirty="0" err="1"/>
            <a:t>YFFer</a:t>
          </a:r>
          <a:r>
            <a:rPr lang="nb-NO" dirty="0"/>
            <a:t>. </a:t>
          </a:r>
          <a:endParaRPr lang="en-US" dirty="0"/>
        </a:p>
      </dgm:t>
    </dgm:pt>
    <dgm:pt modelId="{4341C850-A5F9-4C39-8C5B-5C9C6C4E20F8}" type="parTrans" cxnId="{3A666217-8954-4E5F-9C6A-52B0B17663D7}">
      <dgm:prSet/>
      <dgm:spPr/>
      <dgm:t>
        <a:bodyPr/>
        <a:lstStyle/>
        <a:p>
          <a:endParaRPr lang="en-US"/>
        </a:p>
      </dgm:t>
    </dgm:pt>
    <dgm:pt modelId="{298FE97C-73B7-4368-ABC0-23165EBF4CB8}" type="sibTrans" cxnId="{3A666217-8954-4E5F-9C6A-52B0B17663D7}">
      <dgm:prSet/>
      <dgm:spPr/>
      <dgm:t>
        <a:bodyPr/>
        <a:lstStyle/>
        <a:p>
          <a:endParaRPr lang="en-US"/>
        </a:p>
      </dgm:t>
    </dgm:pt>
    <dgm:pt modelId="{2269DCCA-411F-497F-88F7-A14BE88DC0BC}">
      <dgm:prSet/>
      <dgm:spPr/>
      <dgm:t>
        <a:bodyPr/>
        <a:lstStyle/>
        <a:p>
          <a:r>
            <a:rPr lang="nb-NO"/>
            <a:t>de ikke vil søke plass i Kystvakten. </a:t>
          </a:r>
          <a:endParaRPr lang="en-US"/>
        </a:p>
      </dgm:t>
    </dgm:pt>
    <dgm:pt modelId="{43EC3662-D089-453F-B815-F3015D17E334}" type="parTrans" cxnId="{D5141B8D-EE79-4A5B-BBCB-2A65294B6440}">
      <dgm:prSet/>
      <dgm:spPr/>
      <dgm:t>
        <a:bodyPr/>
        <a:lstStyle/>
        <a:p>
          <a:endParaRPr lang="en-US"/>
        </a:p>
      </dgm:t>
    </dgm:pt>
    <dgm:pt modelId="{04263CA3-179E-4EA6-9744-5958B43279B6}" type="sibTrans" cxnId="{D5141B8D-EE79-4A5B-BBCB-2A65294B6440}">
      <dgm:prSet/>
      <dgm:spPr/>
      <dgm:t>
        <a:bodyPr/>
        <a:lstStyle/>
        <a:p>
          <a:endParaRPr lang="en-US"/>
        </a:p>
      </dgm:t>
    </dgm:pt>
    <dgm:pt modelId="{ACE65812-15C8-4720-B64E-9319251D6148}">
      <dgm:prSet/>
      <dgm:spPr/>
      <dgm:t>
        <a:bodyPr/>
        <a:lstStyle/>
        <a:p>
          <a:r>
            <a:rPr lang="nb-NO"/>
            <a:t>De er ikke motiverte for å lære, og stiller dårlig fysisk rustet for tjenesten. </a:t>
          </a:r>
          <a:endParaRPr lang="en-US"/>
        </a:p>
      </dgm:t>
    </dgm:pt>
    <dgm:pt modelId="{5E7035D6-D682-486B-98F6-2E44155075D5}" type="parTrans" cxnId="{59CFF81F-A551-4554-9ACB-881FA651E212}">
      <dgm:prSet/>
      <dgm:spPr/>
      <dgm:t>
        <a:bodyPr/>
        <a:lstStyle/>
        <a:p>
          <a:endParaRPr lang="en-US"/>
        </a:p>
      </dgm:t>
    </dgm:pt>
    <dgm:pt modelId="{3518CDB8-7165-4A35-BE11-3017EE4E5BA0}" type="sibTrans" cxnId="{59CFF81F-A551-4554-9ACB-881FA651E212}">
      <dgm:prSet/>
      <dgm:spPr/>
      <dgm:t>
        <a:bodyPr/>
        <a:lstStyle/>
        <a:p>
          <a:endParaRPr lang="en-US"/>
        </a:p>
      </dgm:t>
    </dgm:pt>
    <dgm:pt modelId="{50513BB1-AD8A-46A7-A183-EEA0C7F62830}">
      <dgm:prSet/>
      <dgm:spPr/>
      <dgm:t>
        <a:bodyPr/>
        <a:lstStyle/>
        <a:p>
          <a:r>
            <a:rPr lang="nb-NO" dirty="0"/>
            <a:t>For meg så virker det som om vi er alt for snille og konforme i inntaksprosessen og ikke evner å tiltrekke oss de riktige folkene. </a:t>
          </a:r>
          <a:endParaRPr lang="en-US" dirty="0"/>
        </a:p>
      </dgm:t>
    </dgm:pt>
    <dgm:pt modelId="{6B822146-B593-462F-8FAE-BBDAB7397D29}" type="parTrans" cxnId="{3FFB1F99-6369-47B8-811D-F92BA650CBCC}">
      <dgm:prSet/>
      <dgm:spPr/>
      <dgm:t>
        <a:bodyPr/>
        <a:lstStyle/>
        <a:p>
          <a:endParaRPr lang="en-US"/>
        </a:p>
      </dgm:t>
    </dgm:pt>
    <dgm:pt modelId="{7FC71497-F44D-46D8-A22D-94F445ABD077}" type="sibTrans" cxnId="{3FFB1F99-6369-47B8-811D-F92BA650CBCC}">
      <dgm:prSet/>
      <dgm:spPr/>
      <dgm:t>
        <a:bodyPr/>
        <a:lstStyle/>
        <a:p>
          <a:endParaRPr lang="en-US"/>
        </a:p>
      </dgm:t>
    </dgm:pt>
    <dgm:pt modelId="{B670D3ED-5B64-4B8A-8F72-69843583B7EB}">
      <dgm:prSet/>
      <dgm:spPr/>
      <dgm:t>
        <a:bodyPr/>
        <a:lstStyle/>
        <a:p>
          <a:r>
            <a:rPr lang="nb-NO"/>
            <a:t>For oss på fartøyene tar denne ordningen veldig mye tid. Tid som oppleves </a:t>
          </a:r>
          <a:r>
            <a:rPr lang="nb-NO" b="1" u="sng"/>
            <a:t>som frustrerende å bruke når utfallet ofte er bestemt </a:t>
          </a:r>
          <a:r>
            <a:rPr lang="nb-NO"/>
            <a:t>før de kommer om bord.</a:t>
          </a:r>
          <a:endParaRPr lang="en-US"/>
        </a:p>
      </dgm:t>
    </dgm:pt>
    <dgm:pt modelId="{F5B1B643-2F69-43EF-A25A-244D88ADDB1C}" type="parTrans" cxnId="{D5912C49-7883-4F6D-9988-E82FF83CF19A}">
      <dgm:prSet/>
      <dgm:spPr/>
      <dgm:t>
        <a:bodyPr/>
        <a:lstStyle/>
        <a:p>
          <a:endParaRPr lang="en-US"/>
        </a:p>
      </dgm:t>
    </dgm:pt>
    <dgm:pt modelId="{C08B237E-2AB8-44AA-8B50-BC068A883608}" type="sibTrans" cxnId="{D5912C49-7883-4F6D-9988-E82FF83CF19A}">
      <dgm:prSet/>
      <dgm:spPr/>
      <dgm:t>
        <a:bodyPr/>
        <a:lstStyle/>
        <a:p>
          <a:endParaRPr lang="en-US"/>
        </a:p>
      </dgm:t>
    </dgm:pt>
    <dgm:pt modelId="{9FA63D99-E128-4E26-BE76-74C015D0DA6D}">
      <dgm:prSet/>
      <dgm:spPr/>
      <dgm:t>
        <a:bodyPr/>
        <a:lstStyle/>
        <a:p>
          <a:r>
            <a:rPr lang="nb-NO" b="1" u="sng"/>
            <a:t>Det føles meningsløs</a:t>
          </a:r>
          <a:r>
            <a:rPr lang="nb-NO"/>
            <a:t>t å kaste av kampkraft for å ta om bord umotiverte elever som verken ønsker seg selv, eller som er ønsket av oss til en videre tjeneste i Kystvakten.</a:t>
          </a:r>
          <a:endParaRPr lang="en-US"/>
        </a:p>
      </dgm:t>
    </dgm:pt>
    <dgm:pt modelId="{16C90049-ECFD-4315-B979-63AD6E1B6A15}" type="parTrans" cxnId="{CB1EFDB2-0A2D-42FE-938D-8528243BCA1D}">
      <dgm:prSet/>
      <dgm:spPr/>
      <dgm:t>
        <a:bodyPr/>
        <a:lstStyle/>
        <a:p>
          <a:endParaRPr lang="en-US"/>
        </a:p>
      </dgm:t>
    </dgm:pt>
    <dgm:pt modelId="{DA6FF2E1-1E84-41E8-A478-F19F26D588D8}" type="sibTrans" cxnId="{CB1EFDB2-0A2D-42FE-938D-8528243BCA1D}">
      <dgm:prSet/>
      <dgm:spPr/>
      <dgm:t>
        <a:bodyPr/>
        <a:lstStyle/>
        <a:p>
          <a:endParaRPr lang="en-US"/>
        </a:p>
      </dgm:t>
    </dgm:pt>
    <dgm:pt modelId="{B7EED3E8-C960-4B98-A00F-7CD0BF361E93}">
      <dgm:prSet/>
      <dgm:spPr/>
      <dgm:t>
        <a:bodyPr/>
        <a:lstStyle/>
        <a:p>
          <a:r>
            <a:rPr lang="nb-NO"/>
            <a:t>Samtidig er det også viktig å poengtere at vi får enkelte veldig flinke og motiverte elever om bord, som gjerne ønsker seg tilbake. Da fungerer ordningen godt.</a:t>
          </a:r>
          <a:endParaRPr lang="en-US"/>
        </a:p>
      </dgm:t>
    </dgm:pt>
    <dgm:pt modelId="{BDF80DD1-4CF0-4502-9BE0-D2C60E1B3564}" type="parTrans" cxnId="{D5361B56-2D94-4B77-91C2-FAE56457CEA9}">
      <dgm:prSet/>
      <dgm:spPr/>
      <dgm:t>
        <a:bodyPr/>
        <a:lstStyle/>
        <a:p>
          <a:endParaRPr lang="en-US"/>
        </a:p>
      </dgm:t>
    </dgm:pt>
    <dgm:pt modelId="{BA6A180A-D373-412F-A034-8A9CB3124FD7}" type="sibTrans" cxnId="{D5361B56-2D94-4B77-91C2-FAE56457CEA9}">
      <dgm:prSet/>
      <dgm:spPr/>
      <dgm:t>
        <a:bodyPr/>
        <a:lstStyle/>
        <a:p>
          <a:endParaRPr lang="en-US"/>
        </a:p>
      </dgm:t>
    </dgm:pt>
    <dgm:pt modelId="{BADD167F-1C56-4539-AEA6-775BD7ADAE26}" type="pres">
      <dgm:prSet presAssocID="{3F3B1137-575F-43A3-9856-AF624B7A9E0C}" presName="diagram" presStyleCnt="0">
        <dgm:presLayoutVars>
          <dgm:dir/>
          <dgm:resizeHandles val="exact"/>
        </dgm:presLayoutVars>
      </dgm:prSet>
      <dgm:spPr/>
    </dgm:pt>
    <dgm:pt modelId="{AB04A146-04EB-4B1E-8537-6A3D1FEE4182}" type="pres">
      <dgm:prSet presAssocID="{7EE0B8FD-D357-406B-98DD-C5226CCE3662}" presName="node" presStyleLbl="node1" presStyleIdx="0" presStyleCnt="7">
        <dgm:presLayoutVars>
          <dgm:bulletEnabled val="1"/>
        </dgm:presLayoutVars>
      </dgm:prSet>
      <dgm:spPr/>
    </dgm:pt>
    <dgm:pt modelId="{E99D3C02-D8FA-4B66-B6F8-0F0AD7576F77}" type="pres">
      <dgm:prSet presAssocID="{298FE97C-73B7-4368-ABC0-23165EBF4CB8}" presName="sibTrans" presStyleCnt="0"/>
      <dgm:spPr/>
    </dgm:pt>
    <dgm:pt modelId="{E143448A-CE78-43D6-ACA1-736A70503052}" type="pres">
      <dgm:prSet presAssocID="{2269DCCA-411F-497F-88F7-A14BE88DC0BC}" presName="node" presStyleLbl="node1" presStyleIdx="1" presStyleCnt="7">
        <dgm:presLayoutVars>
          <dgm:bulletEnabled val="1"/>
        </dgm:presLayoutVars>
      </dgm:prSet>
      <dgm:spPr/>
    </dgm:pt>
    <dgm:pt modelId="{C9AB404B-2A7E-4DC6-8BA4-CC2BE0F637FD}" type="pres">
      <dgm:prSet presAssocID="{04263CA3-179E-4EA6-9744-5958B43279B6}" presName="sibTrans" presStyleCnt="0"/>
      <dgm:spPr/>
    </dgm:pt>
    <dgm:pt modelId="{2A66A1B9-A426-44E9-8107-91F7D16540B5}" type="pres">
      <dgm:prSet presAssocID="{ACE65812-15C8-4720-B64E-9319251D6148}" presName="node" presStyleLbl="node1" presStyleIdx="2" presStyleCnt="7">
        <dgm:presLayoutVars>
          <dgm:bulletEnabled val="1"/>
        </dgm:presLayoutVars>
      </dgm:prSet>
      <dgm:spPr/>
    </dgm:pt>
    <dgm:pt modelId="{8D4E75E8-6A1E-4BFA-AF8D-0AC2A4A00F62}" type="pres">
      <dgm:prSet presAssocID="{3518CDB8-7165-4A35-BE11-3017EE4E5BA0}" presName="sibTrans" presStyleCnt="0"/>
      <dgm:spPr/>
    </dgm:pt>
    <dgm:pt modelId="{E0E649AB-EBA0-4F40-B273-F73653D7C5BD}" type="pres">
      <dgm:prSet presAssocID="{50513BB1-AD8A-46A7-A183-EEA0C7F62830}" presName="node" presStyleLbl="node1" presStyleIdx="3" presStyleCnt="7">
        <dgm:presLayoutVars>
          <dgm:bulletEnabled val="1"/>
        </dgm:presLayoutVars>
      </dgm:prSet>
      <dgm:spPr/>
    </dgm:pt>
    <dgm:pt modelId="{36E6397F-56CC-413A-A87D-8AD956DE212E}" type="pres">
      <dgm:prSet presAssocID="{7FC71497-F44D-46D8-A22D-94F445ABD077}" presName="sibTrans" presStyleCnt="0"/>
      <dgm:spPr/>
    </dgm:pt>
    <dgm:pt modelId="{4F1B5CA0-6ED3-400C-9E30-2A2F84FDDB94}" type="pres">
      <dgm:prSet presAssocID="{B670D3ED-5B64-4B8A-8F72-69843583B7EB}" presName="node" presStyleLbl="node1" presStyleIdx="4" presStyleCnt="7">
        <dgm:presLayoutVars>
          <dgm:bulletEnabled val="1"/>
        </dgm:presLayoutVars>
      </dgm:prSet>
      <dgm:spPr/>
    </dgm:pt>
    <dgm:pt modelId="{23FDE9E4-4785-4D26-B762-C80AE0B32DE3}" type="pres">
      <dgm:prSet presAssocID="{C08B237E-2AB8-44AA-8B50-BC068A883608}" presName="sibTrans" presStyleCnt="0"/>
      <dgm:spPr/>
    </dgm:pt>
    <dgm:pt modelId="{1BFAA489-D24E-40D2-8192-333650320E30}" type="pres">
      <dgm:prSet presAssocID="{9FA63D99-E128-4E26-BE76-74C015D0DA6D}" presName="node" presStyleLbl="node1" presStyleIdx="5" presStyleCnt="7">
        <dgm:presLayoutVars>
          <dgm:bulletEnabled val="1"/>
        </dgm:presLayoutVars>
      </dgm:prSet>
      <dgm:spPr/>
    </dgm:pt>
    <dgm:pt modelId="{233C5A3B-066E-40C7-A3A6-6DE612B33BCC}" type="pres">
      <dgm:prSet presAssocID="{DA6FF2E1-1E84-41E8-A478-F19F26D588D8}" presName="sibTrans" presStyleCnt="0"/>
      <dgm:spPr/>
    </dgm:pt>
    <dgm:pt modelId="{88269A4C-45B7-46D2-A77C-200911769509}" type="pres">
      <dgm:prSet presAssocID="{B7EED3E8-C960-4B98-A00F-7CD0BF361E93}" presName="node" presStyleLbl="node1" presStyleIdx="6" presStyleCnt="7">
        <dgm:presLayoutVars>
          <dgm:bulletEnabled val="1"/>
        </dgm:presLayoutVars>
      </dgm:prSet>
      <dgm:spPr/>
    </dgm:pt>
  </dgm:ptLst>
  <dgm:cxnLst>
    <dgm:cxn modelId="{5C2F270B-A32A-45A2-9E7F-75E1B3D2E779}" type="presOf" srcId="{7EE0B8FD-D357-406B-98DD-C5226CCE3662}" destId="{AB04A146-04EB-4B1E-8537-6A3D1FEE4182}" srcOrd="0" destOrd="0" presId="urn:microsoft.com/office/officeart/2005/8/layout/default"/>
    <dgm:cxn modelId="{182DBB14-CEA6-4B83-B0F6-8FF23C5E849E}" type="presOf" srcId="{B7EED3E8-C960-4B98-A00F-7CD0BF361E93}" destId="{88269A4C-45B7-46D2-A77C-200911769509}" srcOrd="0" destOrd="0" presId="urn:microsoft.com/office/officeart/2005/8/layout/default"/>
    <dgm:cxn modelId="{3A666217-8954-4E5F-9C6A-52B0B17663D7}" srcId="{3F3B1137-575F-43A3-9856-AF624B7A9E0C}" destId="{7EE0B8FD-D357-406B-98DD-C5226CCE3662}" srcOrd="0" destOrd="0" parTransId="{4341C850-A5F9-4C39-8C5B-5C9C6C4E20F8}" sibTransId="{298FE97C-73B7-4368-ABC0-23165EBF4CB8}"/>
    <dgm:cxn modelId="{59CFF81F-A551-4554-9ACB-881FA651E212}" srcId="{3F3B1137-575F-43A3-9856-AF624B7A9E0C}" destId="{ACE65812-15C8-4720-B64E-9319251D6148}" srcOrd="2" destOrd="0" parTransId="{5E7035D6-D682-486B-98F6-2E44155075D5}" sibTransId="{3518CDB8-7165-4A35-BE11-3017EE4E5BA0}"/>
    <dgm:cxn modelId="{CBA73239-FE4F-48D3-B4D2-95B4B0105C98}" type="presOf" srcId="{2269DCCA-411F-497F-88F7-A14BE88DC0BC}" destId="{E143448A-CE78-43D6-ACA1-736A70503052}" srcOrd="0" destOrd="0" presId="urn:microsoft.com/office/officeart/2005/8/layout/default"/>
    <dgm:cxn modelId="{D5912C49-7883-4F6D-9988-E82FF83CF19A}" srcId="{3F3B1137-575F-43A3-9856-AF624B7A9E0C}" destId="{B670D3ED-5B64-4B8A-8F72-69843583B7EB}" srcOrd="4" destOrd="0" parTransId="{F5B1B643-2F69-43EF-A25A-244D88ADDB1C}" sibTransId="{C08B237E-2AB8-44AA-8B50-BC068A883608}"/>
    <dgm:cxn modelId="{ADFA324E-7CF1-4E25-81D9-1842972B1A8B}" type="presOf" srcId="{9FA63D99-E128-4E26-BE76-74C015D0DA6D}" destId="{1BFAA489-D24E-40D2-8192-333650320E30}" srcOrd="0" destOrd="0" presId="urn:microsoft.com/office/officeart/2005/8/layout/default"/>
    <dgm:cxn modelId="{D5361B56-2D94-4B77-91C2-FAE56457CEA9}" srcId="{3F3B1137-575F-43A3-9856-AF624B7A9E0C}" destId="{B7EED3E8-C960-4B98-A00F-7CD0BF361E93}" srcOrd="6" destOrd="0" parTransId="{BDF80DD1-4CF0-4502-9BE0-D2C60E1B3564}" sibTransId="{BA6A180A-D373-412F-A034-8A9CB3124FD7}"/>
    <dgm:cxn modelId="{D5141B8D-EE79-4A5B-BBCB-2A65294B6440}" srcId="{3F3B1137-575F-43A3-9856-AF624B7A9E0C}" destId="{2269DCCA-411F-497F-88F7-A14BE88DC0BC}" srcOrd="1" destOrd="0" parTransId="{43EC3662-D089-453F-B815-F3015D17E334}" sibTransId="{04263CA3-179E-4EA6-9744-5958B43279B6}"/>
    <dgm:cxn modelId="{F0AC4497-61DF-4B86-BB0F-23A03033CC3C}" type="presOf" srcId="{3F3B1137-575F-43A3-9856-AF624B7A9E0C}" destId="{BADD167F-1C56-4539-AEA6-775BD7ADAE26}" srcOrd="0" destOrd="0" presId="urn:microsoft.com/office/officeart/2005/8/layout/default"/>
    <dgm:cxn modelId="{3FFB1F99-6369-47B8-811D-F92BA650CBCC}" srcId="{3F3B1137-575F-43A3-9856-AF624B7A9E0C}" destId="{50513BB1-AD8A-46A7-A183-EEA0C7F62830}" srcOrd="3" destOrd="0" parTransId="{6B822146-B593-462F-8FAE-BBDAB7397D29}" sibTransId="{7FC71497-F44D-46D8-A22D-94F445ABD077}"/>
    <dgm:cxn modelId="{CB1EFDB2-0A2D-42FE-938D-8528243BCA1D}" srcId="{3F3B1137-575F-43A3-9856-AF624B7A9E0C}" destId="{9FA63D99-E128-4E26-BE76-74C015D0DA6D}" srcOrd="5" destOrd="0" parTransId="{16C90049-ECFD-4315-B979-63AD6E1B6A15}" sibTransId="{DA6FF2E1-1E84-41E8-A478-F19F26D588D8}"/>
    <dgm:cxn modelId="{CAB49BC5-042D-4F83-AEF6-3A043FA0D27E}" type="presOf" srcId="{ACE65812-15C8-4720-B64E-9319251D6148}" destId="{2A66A1B9-A426-44E9-8107-91F7D16540B5}" srcOrd="0" destOrd="0" presId="urn:microsoft.com/office/officeart/2005/8/layout/default"/>
    <dgm:cxn modelId="{37D85BDC-0B0D-42FC-B794-793BBCC8632F}" type="presOf" srcId="{B670D3ED-5B64-4B8A-8F72-69843583B7EB}" destId="{4F1B5CA0-6ED3-400C-9E30-2A2F84FDDB94}" srcOrd="0" destOrd="0" presId="urn:microsoft.com/office/officeart/2005/8/layout/default"/>
    <dgm:cxn modelId="{91E712F7-8E87-4A3B-9719-DF56BBCA48C5}" type="presOf" srcId="{50513BB1-AD8A-46A7-A183-EEA0C7F62830}" destId="{E0E649AB-EBA0-4F40-B273-F73653D7C5BD}" srcOrd="0" destOrd="0" presId="urn:microsoft.com/office/officeart/2005/8/layout/default"/>
    <dgm:cxn modelId="{64209F5C-B050-4AAC-A746-85A4B483F5FA}" type="presParOf" srcId="{BADD167F-1C56-4539-AEA6-775BD7ADAE26}" destId="{AB04A146-04EB-4B1E-8537-6A3D1FEE4182}" srcOrd="0" destOrd="0" presId="urn:microsoft.com/office/officeart/2005/8/layout/default"/>
    <dgm:cxn modelId="{C30D04D2-ADDD-4E1B-894E-5BE4B21D113D}" type="presParOf" srcId="{BADD167F-1C56-4539-AEA6-775BD7ADAE26}" destId="{E99D3C02-D8FA-4B66-B6F8-0F0AD7576F77}" srcOrd="1" destOrd="0" presId="urn:microsoft.com/office/officeart/2005/8/layout/default"/>
    <dgm:cxn modelId="{4061CFC9-F8E6-44E6-B70D-4C725ABC091C}" type="presParOf" srcId="{BADD167F-1C56-4539-AEA6-775BD7ADAE26}" destId="{E143448A-CE78-43D6-ACA1-736A70503052}" srcOrd="2" destOrd="0" presId="urn:microsoft.com/office/officeart/2005/8/layout/default"/>
    <dgm:cxn modelId="{5DFF1D09-83DE-4676-871C-C02D73BF68E6}" type="presParOf" srcId="{BADD167F-1C56-4539-AEA6-775BD7ADAE26}" destId="{C9AB404B-2A7E-4DC6-8BA4-CC2BE0F637FD}" srcOrd="3" destOrd="0" presId="urn:microsoft.com/office/officeart/2005/8/layout/default"/>
    <dgm:cxn modelId="{7CB7E154-05DA-427B-A543-633C17107025}" type="presParOf" srcId="{BADD167F-1C56-4539-AEA6-775BD7ADAE26}" destId="{2A66A1B9-A426-44E9-8107-91F7D16540B5}" srcOrd="4" destOrd="0" presId="urn:microsoft.com/office/officeart/2005/8/layout/default"/>
    <dgm:cxn modelId="{87FB0AA5-9CA7-4696-BDB8-4920733F3F47}" type="presParOf" srcId="{BADD167F-1C56-4539-AEA6-775BD7ADAE26}" destId="{8D4E75E8-6A1E-4BFA-AF8D-0AC2A4A00F62}" srcOrd="5" destOrd="0" presId="urn:microsoft.com/office/officeart/2005/8/layout/default"/>
    <dgm:cxn modelId="{6628424B-6EBA-42E0-9753-55A85F411EDC}" type="presParOf" srcId="{BADD167F-1C56-4539-AEA6-775BD7ADAE26}" destId="{E0E649AB-EBA0-4F40-B273-F73653D7C5BD}" srcOrd="6" destOrd="0" presId="urn:microsoft.com/office/officeart/2005/8/layout/default"/>
    <dgm:cxn modelId="{68E49BCE-EC30-4933-82EC-CA8DF37B7FF1}" type="presParOf" srcId="{BADD167F-1C56-4539-AEA6-775BD7ADAE26}" destId="{36E6397F-56CC-413A-A87D-8AD956DE212E}" srcOrd="7" destOrd="0" presId="urn:microsoft.com/office/officeart/2005/8/layout/default"/>
    <dgm:cxn modelId="{009AAD94-FB9C-477C-83BA-5639A7839DB8}" type="presParOf" srcId="{BADD167F-1C56-4539-AEA6-775BD7ADAE26}" destId="{4F1B5CA0-6ED3-400C-9E30-2A2F84FDDB94}" srcOrd="8" destOrd="0" presId="urn:microsoft.com/office/officeart/2005/8/layout/default"/>
    <dgm:cxn modelId="{EC73A3FD-EBD7-4A89-95D9-254F285F578E}" type="presParOf" srcId="{BADD167F-1C56-4539-AEA6-775BD7ADAE26}" destId="{23FDE9E4-4785-4D26-B762-C80AE0B32DE3}" srcOrd="9" destOrd="0" presId="urn:microsoft.com/office/officeart/2005/8/layout/default"/>
    <dgm:cxn modelId="{310DD16C-E1E5-4623-851C-2756F530CA52}" type="presParOf" srcId="{BADD167F-1C56-4539-AEA6-775BD7ADAE26}" destId="{1BFAA489-D24E-40D2-8192-333650320E30}" srcOrd="10" destOrd="0" presId="urn:microsoft.com/office/officeart/2005/8/layout/default"/>
    <dgm:cxn modelId="{EC3239A0-1AC6-4E99-A616-A85A73A61559}" type="presParOf" srcId="{BADD167F-1C56-4539-AEA6-775BD7ADAE26}" destId="{233C5A3B-066E-40C7-A3A6-6DE612B33BCC}" srcOrd="11" destOrd="0" presId="urn:microsoft.com/office/officeart/2005/8/layout/default"/>
    <dgm:cxn modelId="{F1EF6B54-015D-4351-A327-880F3017EFFF}" type="presParOf" srcId="{BADD167F-1C56-4539-AEA6-775BD7ADAE26}" destId="{88269A4C-45B7-46D2-A77C-20091176950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13341-2FEC-421A-924F-7F4E34DD282F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ADD8D-A644-4166-B9DC-C516FF75DEF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Ta læretid og generell studiekompetanse – samtidig?</a:t>
          </a:r>
          <a:endParaRPr lang="en-US"/>
        </a:p>
      </dgm:t>
    </dgm:pt>
    <dgm:pt modelId="{67164783-2859-48B5-8463-0AA277627009}" type="parTrans" cxnId="{DBC83077-37D8-4594-8C42-D0AB45BCEB1B}">
      <dgm:prSet/>
      <dgm:spPr/>
      <dgm:t>
        <a:bodyPr/>
        <a:lstStyle/>
        <a:p>
          <a:endParaRPr lang="en-US"/>
        </a:p>
      </dgm:t>
    </dgm:pt>
    <dgm:pt modelId="{6CED6F9E-6DBD-45ED-B691-374F65F58D8A}" type="sibTrans" cxnId="{DBC83077-37D8-4594-8C42-D0AB45BCEB1B}">
      <dgm:prSet/>
      <dgm:spPr/>
      <dgm:t>
        <a:bodyPr/>
        <a:lstStyle/>
        <a:p>
          <a:endParaRPr lang="en-US"/>
        </a:p>
      </dgm:t>
    </dgm:pt>
    <dgm:pt modelId="{D4DFF63E-DE9D-4AC4-BFEB-F4E50E360F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Fagskole etter læretid i Forsvaret, kostnad dekt av  Forsvaret?</a:t>
          </a:r>
          <a:endParaRPr lang="en-US"/>
        </a:p>
      </dgm:t>
    </dgm:pt>
    <dgm:pt modelId="{1269D50F-F0B9-4E0C-AC86-06AB91E48326}" type="parTrans" cxnId="{53C42854-46E4-4601-B4F4-F73AD42C0D7B}">
      <dgm:prSet/>
      <dgm:spPr/>
      <dgm:t>
        <a:bodyPr/>
        <a:lstStyle/>
        <a:p>
          <a:endParaRPr lang="en-US"/>
        </a:p>
      </dgm:t>
    </dgm:pt>
    <dgm:pt modelId="{AEADFBD2-3786-4322-81C8-39CA1D9CC187}" type="sibTrans" cxnId="{53C42854-46E4-4601-B4F4-F73AD42C0D7B}">
      <dgm:prSet/>
      <dgm:spPr/>
      <dgm:t>
        <a:bodyPr/>
        <a:lstStyle/>
        <a:p>
          <a:endParaRPr lang="en-US"/>
        </a:p>
      </dgm:t>
    </dgm:pt>
    <dgm:pt modelId="{3D839026-1AAD-4C7A-BFD4-3CC888CB6F6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Opptaksbasert </a:t>
          </a:r>
          <a:endParaRPr lang="en-US"/>
        </a:p>
      </dgm:t>
    </dgm:pt>
    <dgm:pt modelId="{B5113FB9-1760-4C7F-BE84-A892D3DE4068}" type="parTrans" cxnId="{CC3A04BF-2C4B-4573-89D0-CC7777D6A75E}">
      <dgm:prSet/>
      <dgm:spPr/>
      <dgm:t>
        <a:bodyPr/>
        <a:lstStyle/>
        <a:p>
          <a:endParaRPr lang="en-US"/>
        </a:p>
      </dgm:t>
    </dgm:pt>
    <dgm:pt modelId="{E1F3DCE7-85BF-4A8D-BF5B-88EE432CCD15}" type="sibTrans" cxnId="{CC3A04BF-2C4B-4573-89D0-CC7777D6A75E}">
      <dgm:prSet/>
      <dgm:spPr/>
      <dgm:t>
        <a:bodyPr/>
        <a:lstStyle/>
        <a:p>
          <a:endParaRPr lang="en-US"/>
        </a:p>
      </dgm:t>
    </dgm:pt>
    <dgm:pt modelId="{7C24E2AA-5468-428F-94B7-7EE5BB50B89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Fast ansettelse – Bindingstid 4 år</a:t>
          </a:r>
          <a:endParaRPr lang="en-US"/>
        </a:p>
      </dgm:t>
    </dgm:pt>
    <dgm:pt modelId="{24A7B727-ADA4-4602-8DD3-DF1062D02D5F}" type="parTrans" cxnId="{9D99D72C-04E1-4CCF-B9B8-67EC04E3B776}">
      <dgm:prSet/>
      <dgm:spPr/>
      <dgm:t>
        <a:bodyPr/>
        <a:lstStyle/>
        <a:p>
          <a:endParaRPr lang="en-US"/>
        </a:p>
      </dgm:t>
    </dgm:pt>
    <dgm:pt modelId="{3A754E3B-1FCD-42A2-9C15-B2573535EEBD}" type="sibTrans" cxnId="{9D99D72C-04E1-4CCF-B9B8-67EC04E3B776}">
      <dgm:prSet/>
      <dgm:spPr/>
      <dgm:t>
        <a:bodyPr/>
        <a:lstStyle/>
        <a:p>
          <a:endParaRPr lang="en-US"/>
        </a:p>
      </dgm:t>
    </dgm:pt>
    <dgm:pt modelId="{26FF9C94-352D-47F2-AE12-AB7E821491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Med Generell studiekompetanse:</a:t>
          </a:r>
          <a:endParaRPr lang="en-US"/>
        </a:p>
      </dgm:t>
    </dgm:pt>
    <dgm:pt modelId="{77ACFB65-E3CA-49B8-81F2-1D34BC530538}" type="parTrans" cxnId="{F3C2149B-BF97-4E37-9D81-92048F2339A9}">
      <dgm:prSet/>
      <dgm:spPr/>
      <dgm:t>
        <a:bodyPr/>
        <a:lstStyle/>
        <a:p>
          <a:endParaRPr lang="en-US"/>
        </a:p>
      </dgm:t>
    </dgm:pt>
    <dgm:pt modelId="{2EB4531B-BE01-41CB-B7E4-A8637A844DEB}" type="sibTrans" cxnId="{F3C2149B-BF97-4E37-9D81-92048F2339A9}">
      <dgm:prSet/>
      <dgm:spPr/>
      <dgm:t>
        <a:bodyPr/>
        <a:lstStyle/>
        <a:p>
          <a:endParaRPr lang="en-US"/>
        </a:p>
      </dgm:t>
    </dgm:pt>
    <dgm:pt modelId="{4A0841AD-E012-48B4-ACAF-36C6215BC38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Bachelor utdanning i ledelse, sjømakt og navigasjon</a:t>
          </a:r>
          <a:endParaRPr lang="en-US"/>
        </a:p>
      </dgm:t>
    </dgm:pt>
    <dgm:pt modelId="{51AD8FB8-9280-4ED9-B33D-B5F7AD325E63}" type="parTrans" cxnId="{0AA23C86-E3B0-4ECD-BE19-0C4548B3D5B8}">
      <dgm:prSet/>
      <dgm:spPr/>
      <dgm:t>
        <a:bodyPr/>
        <a:lstStyle/>
        <a:p>
          <a:endParaRPr lang="en-US"/>
        </a:p>
      </dgm:t>
    </dgm:pt>
    <dgm:pt modelId="{D1630927-B09C-4B37-A9D7-77C2D704AF8E}" type="sibTrans" cxnId="{0AA23C86-E3B0-4ECD-BE19-0C4548B3D5B8}">
      <dgm:prSet/>
      <dgm:spPr/>
      <dgm:t>
        <a:bodyPr/>
        <a:lstStyle/>
        <a:p>
          <a:endParaRPr lang="en-US"/>
        </a:p>
      </dgm:t>
    </dgm:pt>
    <dgm:pt modelId="{8F98A869-BA20-45D3-B4FC-F93F6BAD0F08}">
      <dgm:prSet/>
      <dgm:spPr/>
      <dgm:t>
        <a:bodyPr/>
        <a:lstStyle/>
        <a:p>
          <a:r>
            <a:rPr lang="nb-NO" b="0" i="0"/>
            <a:t>Sikret fast jobb i Forsvaret etter bestått utdanning</a:t>
          </a:r>
          <a:endParaRPr lang="en-US"/>
        </a:p>
      </dgm:t>
    </dgm:pt>
    <dgm:pt modelId="{02B168D0-0E3C-482A-9974-EAAA6CF06E80}" type="parTrans" cxnId="{1CC69EF5-BC5F-40D8-9AB4-D3DC62673D5F}">
      <dgm:prSet/>
      <dgm:spPr/>
      <dgm:t>
        <a:bodyPr/>
        <a:lstStyle/>
        <a:p>
          <a:endParaRPr lang="en-US"/>
        </a:p>
      </dgm:t>
    </dgm:pt>
    <dgm:pt modelId="{57D507A5-2D10-4713-8D15-953A3536C8E9}" type="sibTrans" cxnId="{1CC69EF5-BC5F-40D8-9AB4-D3DC62673D5F}">
      <dgm:prSet/>
      <dgm:spPr/>
      <dgm:t>
        <a:bodyPr/>
        <a:lstStyle/>
        <a:p>
          <a:endParaRPr lang="en-US"/>
        </a:p>
      </dgm:t>
    </dgm:pt>
    <dgm:pt modelId="{6E85CD46-07EA-4D99-930C-7C97B64E4127}">
      <dgm:prSet/>
      <dgm:spPr/>
      <dgm:t>
        <a:bodyPr/>
        <a:lstStyle/>
        <a:p>
          <a:r>
            <a:rPr lang="nb-NO" b="0" i="0"/>
            <a:t>Betalt utdanning, kost og losji, ingen studielån</a:t>
          </a:r>
          <a:endParaRPr lang="en-US"/>
        </a:p>
      </dgm:t>
    </dgm:pt>
    <dgm:pt modelId="{21BE16DB-AC60-4F7F-BFDA-9A03F7C06F3D}" type="parTrans" cxnId="{21082F92-65AF-46D6-B43F-1124886ABBD1}">
      <dgm:prSet/>
      <dgm:spPr/>
      <dgm:t>
        <a:bodyPr/>
        <a:lstStyle/>
        <a:p>
          <a:endParaRPr lang="en-US"/>
        </a:p>
      </dgm:t>
    </dgm:pt>
    <dgm:pt modelId="{C9892F41-1600-4D20-AC34-6FD96EDB3BB3}" type="sibTrans" cxnId="{21082F92-65AF-46D6-B43F-1124886ABBD1}">
      <dgm:prSet/>
      <dgm:spPr/>
      <dgm:t>
        <a:bodyPr/>
        <a:lstStyle/>
        <a:p>
          <a:endParaRPr lang="en-US"/>
        </a:p>
      </dgm:t>
    </dgm:pt>
    <dgm:pt modelId="{3EDD5769-981B-4379-8187-B738285D5B46}">
      <dgm:prSet/>
      <dgm:spPr/>
      <dgm:t>
        <a:bodyPr/>
        <a:lstStyle/>
        <a:p>
          <a:r>
            <a:rPr lang="nb-NO" b="0" i="0"/>
            <a:t>En variert skolehverdag med både praksis og teori</a:t>
          </a:r>
          <a:endParaRPr lang="en-US"/>
        </a:p>
      </dgm:t>
    </dgm:pt>
    <dgm:pt modelId="{F9B47C5F-D5D2-4FE8-80DD-54B7B0DF8D0C}" type="parTrans" cxnId="{19936D50-D6B4-43D6-9322-245C007C2FD3}">
      <dgm:prSet/>
      <dgm:spPr/>
      <dgm:t>
        <a:bodyPr/>
        <a:lstStyle/>
        <a:p>
          <a:endParaRPr lang="en-US"/>
        </a:p>
      </dgm:t>
    </dgm:pt>
    <dgm:pt modelId="{27F7E4D7-991E-4809-A7E6-5AC97E32DC92}" type="sibTrans" cxnId="{19936D50-D6B4-43D6-9322-245C007C2FD3}">
      <dgm:prSet/>
      <dgm:spPr/>
      <dgm:t>
        <a:bodyPr/>
        <a:lstStyle/>
        <a:p>
          <a:endParaRPr lang="en-US"/>
        </a:p>
      </dgm:t>
    </dgm:pt>
    <dgm:pt modelId="{A176EA1B-035D-4A33-BE8F-666FD20E7D3F}" type="pres">
      <dgm:prSet presAssocID="{AA213341-2FEC-421A-924F-7F4E34DD282F}" presName="root" presStyleCnt="0">
        <dgm:presLayoutVars>
          <dgm:dir/>
          <dgm:resizeHandles val="exact"/>
        </dgm:presLayoutVars>
      </dgm:prSet>
      <dgm:spPr/>
    </dgm:pt>
    <dgm:pt modelId="{B4F20695-07F8-4E11-8C78-11FF98F0D1DB}" type="pres">
      <dgm:prSet presAssocID="{353ADD8D-A644-4166-B9DC-C516FF75DEFF}" presName="compNode" presStyleCnt="0"/>
      <dgm:spPr/>
    </dgm:pt>
    <dgm:pt modelId="{10C08F2E-CD0E-47A3-8E47-ED1C26B79D2B}" type="pres">
      <dgm:prSet presAssocID="{353ADD8D-A644-4166-B9DC-C516FF75DE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8694AEA0-D5B7-4315-9CF8-EDB85D79CBF7}" type="pres">
      <dgm:prSet presAssocID="{353ADD8D-A644-4166-B9DC-C516FF75DEFF}" presName="iconSpace" presStyleCnt="0"/>
      <dgm:spPr/>
    </dgm:pt>
    <dgm:pt modelId="{0E31E2D5-F304-4F2E-966E-D643D001A2D0}" type="pres">
      <dgm:prSet presAssocID="{353ADD8D-A644-4166-B9DC-C516FF75DEFF}" presName="parTx" presStyleLbl="revTx" presStyleIdx="0" presStyleCnt="6">
        <dgm:presLayoutVars>
          <dgm:chMax val="0"/>
          <dgm:chPref val="0"/>
        </dgm:presLayoutVars>
      </dgm:prSet>
      <dgm:spPr/>
    </dgm:pt>
    <dgm:pt modelId="{FA0B70E3-3B62-425C-886E-0BC7C6B09F4D}" type="pres">
      <dgm:prSet presAssocID="{353ADD8D-A644-4166-B9DC-C516FF75DEFF}" presName="txSpace" presStyleCnt="0"/>
      <dgm:spPr/>
    </dgm:pt>
    <dgm:pt modelId="{E9B81C3F-280B-49FB-A9E6-C93A64BD40B7}" type="pres">
      <dgm:prSet presAssocID="{353ADD8D-A644-4166-B9DC-C516FF75DEFF}" presName="desTx" presStyleLbl="revTx" presStyleIdx="1" presStyleCnt="6">
        <dgm:presLayoutVars/>
      </dgm:prSet>
      <dgm:spPr/>
    </dgm:pt>
    <dgm:pt modelId="{EBAE0CFE-3E97-405A-8B9D-ECFF71CDC08F}" type="pres">
      <dgm:prSet presAssocID="{6CED6F9E-6DBD-45ED-B691-374F65F58D8A}" presName="sibTrans" presStyleCnt="0"/>
      <dgm:spPr/>
    </dgm:pt>
    <dgm:pt modelId="{7A592F2B-E1E5-470B-B3EC-66220845E3BD}" type="pres">
      <dgm:prSet presAssocID="{D4DFF63E-DE9D-4AC4-BFEB-F4E50E360F04}" presName="compNode" presStyleCnt="0"/>
      <dgm:spPr/>
    </dgm:pt>
    <dgm:pt modelId="{B9E0F29C-C3F5-494C-AB82-97E49C0FC581}" type="pres">
      <dgm:prSet presAssocID="{D4DFF63E-DE9D-4AC4-BFEB-F4E50E360F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9707B75-C24F-49E2-853B-A4303CAADF38}" type="pres">
      <dgm:prSet presAssocID="{D4DFF63E-DE9D-4AC4-BFEB-F4E50E360F04}" presName="iconSpace" presStyleCnt="0"/>
      <dgm:spPr/>
    </dgm:pt>
    <dgm:pt modelId="{BE29AA5D-1D53-40BC-8A8F-985FE318885E}" type="pres">
      <dgm:prSet presAssocID="{D4DFF63E-DE9D-4AC4-BFEB-F4E50E360F04}" presName="parTx" presStyleLbl="revTx" presStyleIdx="2" presStyleCnt="6">
        <dgm:presLayoutVars>
          <dgm:chMax val="0"/>
          <dgm:chPref val="0"/>
        </dgm:presLayoutVars>
      </dgm:prSet>
      <dgm:spPr/>
    </dgm:pt>
    <dgm:pt modelId="{01DDC77F-8D15-4E44-918C-6B8EBD35D2DC}" type="pres">
      <dgm:prSet presAssocID="{D4DFF63E-DE9D-4AC4-BFEB-F4E50E360F04}" presName="txSpace" presStyleCnt="0"/>
      <dgm:spPr/>
    </dgm:pt>
    <dgm:pt modelId="{C03795B5-7E32-431C-9FFA-D79663FFD0AD}" type="pres">
      <dgm:prSet presAssocID="{D4DFF63E-DE9D-4AC4-BFEB-F4E50E360F04}" presName="desTx" presStyleLbl="revTx" presStyleIdx="3" presStyleCnt="6">
        <dgm:presLayoutVars/>
      </dgm:prSet>
      <dgm:spPr/>
    </dgm:pt>
    <dgm:pt modelId="{F37C8EE3-4B86-4169-BE0A-08E95BCFDCDA}" type="pres">
      <dgm:prSet presAssocID="{AEADFBD2-3786-4322-81C8-39CA1D9CC187}" presName="sibTrans" presStyleCnt="0"/>
      <dgm:spPr/>
    </dgm:pt>
    <dgm:pt modelId="{EC6D9C4B-CDED-49E7-874B-4F39915F293F}" type="pres">
      <dgm:prSet presAssocID="{26FF9C94-352D-47F2-AE12-AB7E821491E9}" presName="compNode" presStyleCnt="0"/>
      <dgm:spPr/>
    </dgm:pt>
    <dgm:pt modelId="{6315E75E-6C2F-4107-AB43-ED1BC43EA1C0}" type="pres">
      <dgm:prSet presAssocID="{26FF9C94-352D-47F2-AE12-AB7E821491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øker"/>
        </a:ext>
      </dgm:extLst>
    </dgm:pt>
    <dgm:pt modelId="{BC17E646-6EAE-4044-9AEB-0FC564179B40}" type="pres">
      <dgm:prSet presAssocID="{26FF9C94-352D-47F2-AE12-AB7E821491E9}" presName="iconSpace" presStyleCnt="0"/>
      <dgm:spPr/>
    </dgm:pt>
    <dgm:pt modelId="{798EDCE1-EF46-496E-9AF0-196A95BD93BD}" type="pres">
      <dgm:prSet presAssocID="{26FF9C94-352D-47F2-AE12-AB7E821491E9}" presName="parTx" presStyleLbl="revTx" presStyleIdx="4" presStyleCnt="6">
        <dgm:presLayoutVars>
          <dgm:chMax val="0"/>
          <dgm:chPref val="0"/>
        </dgm:presLayoutVars>
      </dgm:prSet>
      <dgm:spPr/>
    </dgm:pt>
    <dgm:pt modelId="{EFEB3B69-16E5-4908-98B7-140C19326312}" type="pres">
      <dgm:prSet presAssocID="{26FF9C94-352D-47F2-AE12-AB7E821491E9}" presName="txSpace" presStyleCnt="0"/>
      <dgm:spPr/>
    </dgm:pt>
    <dgm:pt modelId="{7A0C7451-4645-40D6-9DC4-EBCEFD39FE80}" type="pres">
      <dgm:prSet presAssocID="{26FF9C94-352D-47F2-AE12-AB7E821491E9}" presName="desTx" presStyleLbl="revTx" presStyleIdx="5" presStyleCnt="6">
        <dgm:presLayoutVars/>
      </dgm:prSet>
      <dgm:spPr/>
    </dgm:pt>
  </dgm:ptLst>
  <dgm:cxnLst>
    <dgm:cxn modelId="{C724EF07-F72E-40C1-A2F7-976D7D8A361D}" type="presOf" srcId="{7C24E2AA-5468-428F-94B7-7EE5BB50B893}" destId="{C03795B5-7E32-431C-9FFA-D79663FFD0AD}" srcOrd="0" destOrd="1" presId="urn:microsoft.com/office/officeart/2018/2/layout/IconLabelDescriptionList"/>
    <dgm:cxn modelId="{9D99D72C-04E1-4CCF-B9B8-67EC04E3B776}" srcId="{D4DFF63E-DE9D-4AC4-BFEB-F4E50E360F04}" destId="{7C24E2AA-5468-428F-94B7-7EE5BB50B893}" srcOrd="1" destOrd="0" parTransId="{24A7B727-ADA4-4602-8DD3-DF1062D02D5F}" sibTransId="{3A754E3B-1FCD-42A2-9C15-B2573535EEBD}"/>
    <dgm:cxn modelId="{20E49736-3491-4895-94DC-81F633DEF756}" type="presOf" srcId="{D4DFF63E-DE9D-4AC4-BFEB-F4E50E360F04}" destId="{BE29AA5D-1D53-40BC-8A8F-985FE318885E}" srcOrd="0" destOrd="0" presId="urn:microsoft.com/office/officeart/2018/2/layout/IconLabelDescriptionList"/>
    <dgm:cxn modelId="{D5D89D4A-A1C5-42ED-B220-0A5700A86AFE}" type="presOf" srcId="{AA213341-2FEC-421A-924F-7F4E34DD282F}" destId="{A176EA1B-035D-4A33-BE8F-666FD20E7D3F}" srcOrd="0" destOrd="0" presId="urn:microsoft.com/office/officeart/2018/2/layout/IconLabelDescriptionList"/>
    <dgm:cxn modelId="{19936D50-D6B4-43D6-9322-245C007C2FD3}" srcId="{4A0841AD-E012-48B4-ACAF-36C6215BC38A}" destId="{3EDD5769-981B-4379-8187-B738285D5B46}" srcOrd="2" destOrd="0" parTransId="{F9B47C5F-D5D2-4FE8-80DD-54B7B0DF8D0C}" sibTransId="{27F7E4D7-991E-4809-A7E6-5AC97E32DC92}"/>
    <dgm:cxn modelId="{53C42854-46E4-4601-B4F4-F73AD42C0D7B}" srcId="{AA213341-2FEC-421A-924F-7F4E34DD282F}" destId="{D4DFF63E-DE9D-4AC4-BFEB-F4E50E360F04}" srcOrd="1" destOrd="0" parTransId="{1269D50F-F0B9-4E0C-AC86-06AB91E48326}" sibTransId="{AEADFBD2-3786-4322-81C8-39CA1D9CC187}"/>
    <dgm:cxn modelId="{DBC83077-37D8-4594-8C42-D0AB45BCEB1B}" srcId="{AA213341-2FEC-421A-924F-7F4E34DD282F}" destId="{353ADD8D-A644-4166-B9DC-C516FF75DEFF}" srcOrd="0" destOrd="0" parTransId="{67164783-2859-48B5-8463-0AA277627009}" sibTransId="{6CED6F9E-6DBD-45ED-B691-374F65F58D8A}"/>
    <dgm:cxn modelId="{28E8F582-D81D-46ED-85A1-A08C520216A5}" type="presOf" srcId="{4A0841AD-E012-48B4-ACAF-36C6215BC38A}" destId="{7A0C7451-4645-40D6-9DC4-EBCEFD39FE80}" srcOrd="0" destOrd="0" presId="urn:microsoft.com/office/officeart/2018/2/layout/IconLabelDescriptionList"/>
    <dgm:cxn modelId="{0AA23C86-E3B0-4ECD-BE19-0C4548B3D5B8}" srcId="{26FF9C94-352D-47F2-AE12-AB7E821491E9}" destId="{4A0841AD-E012-48B4-ACAF-36C6215BC38A}" srcOrd="0" destOrd="0" parTransId="{51AD8FB8-9280-4ED9-B33D-B5F7AD325E63}" sibTransId="{D1630927-B09C-4B37-A9D7-77C2D704AF8E}"/>
    <dgm:cxn modelId="{21082F92-65AF-46D6-B43F-1124886ABBD1}" srcId="{4A0841AD-E012-48B4-ACAF-36C6215BC38A}" destId="{6E85CD46-07EA-4D99-930C-7C97B64E4127}" srcOrd="1" destOrd="0" parTransId="{21BE16DB-AC60-4F7F-BFDA-9A03F7C06F3D}" sibTransId="{C9892F41-1600-4D20-AC34-6FD96EDB3BB3}"/>
    <dgm:cxn modelId="{F3C2149B-BF97-4E37-9D81-92048F2339A9}" srcId="{AA213341-2FEC-421A-924F-7F4E34DD282F}" destId="{26FF9C94-352D-47F2-AE12-AB7E821491E9}" srcOrd="2" destOrd="0" parTransId="{77ACFB65-E3CA-49B8-81F2-1D34BC530538}" sibTransId="{2EB4531B-BE01-41CB-B7E4-A8637A844DEB}"/>
    <dgm:cxn modelId="{E0B437A8-B2C4-4906-951E-81BAB0702163}" type="presOf" srcId="{26FF9C94-352D-47F2-AE12-AB7E821491E9}" destId="{798EDCE1-EF46-496E-9AF0-196A95BD93BD}" srcOrd="0" destOrd="0" presId="urn:microsoft.com/office/officeart/2018/2/layout/IconLabelDescriptionList"/>
    <dgm:cxn modelId="{35C188BC-40AE-48F6-B5C8-DA3F7EACAFDB}" type="presOf" srcId="{353ADD8D-A644-4166-B9DC-C516FF75DEFF}" destId="{0E31E2D5-F304-4F2E-966E-D643D001A2D0}" srcOrd="0" destOrd="0" presId="urn:microsoft.com/office/officeart/2018/2/layout/IconLabelDescriptionList"/>
    <dgm:cxn modelId="{CC3A04BF-2C4B-4573-89D0-CC7777D6A75E}" srcId="{D4DFF63E-DE9D-4AC4-BFEB-F4E50E360F04}" destId="{3D839026-1AAD-4C7A-BFD4-3CC888CB6F6A}" srcOrd="0" destOrd="0" parTransId="{B5113FB9-1760-4C7F-BE84-A892D3DE4068}" sibTransId="{E1F3DCE7-85BF-4A8D-BF5B-88EE432CCD15}"/>
    <dgm:cxn modelId="{78F418CB-AAFF-4706-AF2A-FC1D27796BDE}" type="presOf" srcId="{6E85CD46-07EA-4D99-930C-7C97B64E4127}" destId="{7A0C7451-4645-40D6-9DC4-EBCEFD39FE80}" srcOrd="0" destOrd="2" presId="urn:microsoft.com/office/officeart/2018/2/layout/IconLabelDescriptionList"/>
    <dgm:cxn modelId="{334758D4-B27D-48E6-A5B7-D72E12C6ACE9}" type="presOf" srcId="{8F98A869-BA20-45D3-B4FC-F93F6BAD0F08}" destId="{7A0C7451-4645-40D6-9DC4-EBCEFD39FE80}" srcOrd="0" destOrd="1" presId="urn:microsoft.com/office/officeart/2018/2/layout/IconLabelDescriptionList"/>
    <dgm:cxn modelId="{074221D6-B772-431D-B08E-DB1306CF7777}" type="presOf" srcId="{3D839026-1AAD-4C7A-BFD4-3CC888CB6F6A}" destId="{C03795B5-7E32-431C-9FFA-D79663FFD0AD}" srcOrd="0" destOrd="0" presId="urn:microsoft.com/office/officeart/2018/2/layout/IconLabelDescriptionList"/>
    <dgm:cxn modelId="{1CC69EF5-BC5F-40D8-9AB4-D3DC62673D5F}" srcId="{4A0841AD-E012-48B4-ACAF-36C6215BC38A}" destId="{8F98A869-BA20-45D3-B4FC-F93F6BAD0F08}" srcOrd="0" destOrd="0" parTransId="{02B168D0-0E3C-482A-9974-EAAA6CF06E80}" sibTransId="{57D507A5-2D10-4713-8D15-953A3536C8E9}"/>
    <dgm:cxn modelId="{25B730FA-1924-429E-A6DE-2957D834746C}" type="presOf" srcId="{3EDD5769-981B-4379-8187-B738285D5B46}" destId="{7A0C7451-4645-40D6-9DC4-EBCEFD39FE80}" srcOrd="0" destOrd="3" presId="urn:microsoft.com/office/officeart/2018/2/layout/IconLabelDescriptionList"/>
    <dgm:cxn modelId="{18734B91-34A9-45FD-82F6-546E25817391}" type="presParOf" srcId="{A176EA1B-035D-4A33-BE8F-666FD20E7D3F}" destId="{B4F20695-07F8-4E11-8C78-11FF98F0D1DB}" srcOrd="0" destOrd="0" presId="urn:microsoft.com/office/officeart/2018/2/layout/IconLabelDescriptionList"/>
    <dgm:cxn modelId="{9840A50A-8FF8-4662-8E11-CB2A786F5A24}" type="presParOf" srcId="{B4F20695-07F8-4E11-8C78-11FF98F0D1DB}" destId="{10C08F2E-CD0E-47A3-8E47-ED1C26B79D2B}" srcOrd="0" destOrd="0" presId="urn:microsoft.com/office/officeart/2018/2/layout/IconLabelDescriptionList"/>
    <dgm:cxn modelId="{2C4D0AAB-F8FA-40A8-A415-3AFA428F9BFA}" type="presParOf" srcId="{B4F20695-07F8-4E11-8C78-11FF98F0D1DB}" destId="{8694AEA0-D5B7-4315-9CF8-EDB85D79CBF7}" srcOrd="1" destOrd="0" presId="urn:microsoft.com/office/officeart/2018/2/layout/IconLabelDescriptionList"/>
    <dgm:cxn modelId="{2295B3EF-58B7-482C-894F-7272B72F4BA5}" type="presParOf" srcId="{B4F20695-07F8-4E11-8C78-11FF98F0D1DB}" destId="{0E31E2D5-F304-4F2E-966E-D643D001A2D0}" srcOrd="2" destOrd="0" presId="urn:microsoft.com/office/officeart/2018/2/layout/IconLabelDescriptionList"/>
    <dgm:cxn modelId="{27629BEF-3A3E-4CF9-9708-AB6D79CB5FC2}" type="presParOf" srcId="{B4F20695-07F8-4E11-8C78-11FF98F0D1DB}" destId="{FA0B70E3-3B62-425C-886E-0BC7C6B09F4D}" srcOrd="3" destOrd="0" presId="urn:microsoft.com/office/officeart/2018/2/layout/IconLabelDescriptionList"/>
    <dgm:cxn modelId="{CBAE2FE9-65E8-439C-8871-2535A043F18E}" type="presParOf" srcId="{B4F20695-07F8-4E11-8C78-11FF98F0D1DB}" destId="{E9B81C3F-280B-49FB-A9E6-C93A64BD40B7}" srcOrd="4" destOrd="0" presId="urn:microsoft.com/office/officeart/2018/2/layout/IconLabelDescriptionList"/>
    <dgm:cxn modelId="{C2642EF0-6532-4C24-8E45-E296FF38CC92}" type="presParOf" srcId="{A176EA1B-035D-4A33-BE8F-666FD20E7D3F}" destId="{EBAE0CFE-3E97-405A-8B9D-ECFF71CDC08F}" srcOrd="1" destOrd="0" presId="urn:microsoft.com/office/officeart/2018/2/layout/IconLabelDescriptionList"/>
    <dgm:cxn modelId="{17CA29DF-7CD2-4C16-8A24-5054F7B2143D}" type="presParOf" srcId="{A176EA1B-035D-4A33-BE8F-666FD20E7D3F}" destId="{7A592F2B-E1E5-470B-B3EC-66220845E3BD}" srcOrd="2" destOrd="0" presId="urn:microsoft.com/office/officeart/2018/2/layout/IconLabelDescriptionList"/>
    <dgm:cxn modelId="{CC9D1D0C-8CF6-4D4D-815F-3DE412EE69E6}" type="presParOf" srcId="{7A592F2B-E1E5-470B-B3EC-66220845E3BD}" destId="{B9E0F29C-C3F5-494C-AB82-97E49C0FC581}" srcOrd="0" destOrd="0" presId="urn:microsoft.com/office/officeart/2018/2/layout/IconLabelDescriptionList"/>
    <dgm:cxn modelId="{B5B18141-8423-472B-898C-B8A10CB06DE3}" type="presParOf" srcId="{7A592F2B-E1E5-470B-B3EC-66220845E3BD}" destId="{79707B75-C24F-49E2-853B-A4303CAADF38}" srcOrd="1" destOrd="0" presId="urn:microsoft.com/office/officeart/2018/2/layout/IconLabelDescriptionList"/>
    <dgm:cxn modelId="{3235B63A-9AD6-4B93-B8A2-0765BB5020DD}" type="presParOf" srcId="{7A592F2B-E1E5-470B-B3EC-66220845E3BD}" destId="{BE29AA5D-1D53-40BC-8A8F-985FE318885E}" srcOrd="2" destOrd="0" presId="urn:microsoft.com/office/officeart/2018/2/layout/IconLabelDescriptionList"/>
    <dgm:cxn modelId="{E6CA1599-9CB5-43AE-A0DD-908A84D13859}" type="presParOf" srcId="{7A592F2B-E1E5-470B-B3EC-66220845E3BD}" destId="{01DDC77F-8D15-4E44-918C-6B8EBD35D2DC}" srcOrd="3" destOrd="0" presId="urn:microsoft.com/office/officeart/2018/2/layout/IconLabelDescriptionList"/>
    <dgm:cxn modelId="{59AD97F7-7745-4573-A0B5-D3CF09590934}" type="presParOf" srcId="{7A592F2B-E1E5-470B-B3EC-66220845E3BD}" destId="{C03795B5-7E32-431C-9FFA-D79663FFD0AD}" srcOrd="4" destOrd="0" presId="urn:microsoft.com/office/officeart/2018/2/layout/IconLabelDescriptionList"/>
    <dgm:cxn modelId="{A3EB66E3-4648-4240-967C-1EDC6B356DD1}" type="presParOf" srcId="{A176EA1B-035D-4A33-BE8F-666FD20E7D3F}" destId="{F37C8EE3-4B86-4169-BE0A-08E95BCFDCDA}" srcOrd="3" destOrd="0" presId="urn:microsoft.com/office/officeart/2018/2/layout/IconLabelDescriptionList"/>
    <dgm:cxn modelId="{1A0A6C24-7308-40F8-826E-AFDC5B60D723}" type="presParOf" srcId="{A176EA1B-035D-4A33-BE8F-666FD20E7D3F}" destId="{EC6D9C4B-CDED-49E7-874B-4F39915F293F}" srcOrd="4" destOrd="0" presId="urn:microsoft.com/office/officeart/2018/2/layout/IconLabelDescriptionList"/>
    <dgm:cxn modelId="{396E2860-A4E2-4A8C-AF87-4672B003EC33}" type="presParOf" srcId="{EC6D9C4B-CDED-49E7-874B-4F39915F293F}" destId="{6315E75E-6C2F-4107-AB43-ED1BC43EA1C0}" srcOrd="0" destOrd="0" presId="urn:microsoft.com/office/officeart/2018/2/layout/IconLabelDescriptionList"/>
    <dgm:cxn modelId="{CF4C4F5D-686A-4FAC-B9A2-CF8B8ABA2B2E}" type="presParOf" srcId="{EC6D9C4B-CDED-49E7-874B-4F39915F293F}" destId="{BC17E646-6EAE-4044-9AEB-0FC564179B40}" srcOrd="1" destOrd="0" presId="urn:microsoft.com/office/officeart/2018/2/layout/IconLabelDescriptionList"/>
    <dgm:cxn modelId="{DD495B20-51F3-44DE-892E-5670E7C0F6CB}" type="presParOf" srcId="{EC6D9C4B-CDED-49E7-874B-4F39915F293F}" destId="{798EDCE1-EF46-496E-9AF0-196A95BD93BD}" srcOrd="2" destOrd="0" presId="urn:microsoft.com/office/officeart/2018/2/layout/IconLabelDescriptionList"/>
    <dgm:cxn modelId="{E9FB6B4E-AC18-4175-84D2-842C63C4B8EF}" type="presParOf" srcId="{EC6D9C4B-CDED-49E7-874B-4F39915F293F}" destId="{EFEB3B69-16E5-4908-98B7-140C19326312}" srcOrd="3" destOrd="0" presId="urn:microsoft.com/office/officeart/2018/2/layout/IconLabelDescriptionList"/>
    <dgm:cxn modelId="{D3F990CA-92EA-4A9E-9B10-427D16E4048D}" type="presParOf" srcId="{EC6D9C4B-CDED-49E7-874B-4F39915F293F}" destId="{7A0C7451-4645-40D6-9DC4-EBCEFD39FE8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9B4F-08ED-43CA-922D-58CFD4A5C5B4}">
      <dsp:nvSpPr>
        <dsp:cNvPr id="0" name=""/>
        <dsp:cNvSpPr/>
      </dsp:nvSpPr>
      <dsp:spPr>
        <a:xfrm>
          <a:off x="0" y="2161"/>
          <a:ext cx="6872950" cy="945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1" kern="1200" dirty="0"/>
            <a:t>540 aktive lærlinger totalt i alle fag</a:t>
          </a:r>
          <a:endParaRPr lang="en-US" sz="2600" kern="1200" dirty="0"/>
        </a:p>
      </dsp:txBody>
      <dsp:txXfrm>
        <a:off x="46133" y="48294"/>
        <a:ext cx="6780684" cy="852763"/>
      </dsp:txXfrm>
    </dsp:sp>
    <dsp:sp modelId="{1B56316A-4326-473C-826A-36676E5FF913}">
      <dsp:nvSpPr>
        <dsp:cNvPr id="0" name=""/>
        <dsp:cNvSpPr/>
      </dsp:nvSpPr>
      <dsp:spPr>
        <a:xfrm rot="5400000">
          <a:off x="6014787" y="-1541418"/>
          <a:ext cx="756023" cy="6016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/>
            <a:t>116 tilhørende Kystvakten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/>
            <a:t>31 tilhørende KNM</a:t>
          </a:r>
          <a:endParaRPr lang="en-US" sz="2000" kern="1200"/>
        </a:p>
      </dsp:txBody>
      <dsp:txXfrm rot="-5400000">
        <a:off x="3384423" y="1125852"/>
        <a:ext cx="5979846" cy="682211"/>
      </dsp:txXfrm>
    </dsp:sp>
    <dsp:sp modelId="{74060997-79D8-42C0-9C79-4BC3AA1452E4}">
      <dsp:nvSpPr>
        <dsp:cNvPr id="0" name=""/>
        <dsp:cNvSpPr/>
      </dsp:nvSpPr>
      <dsp:spPr>
        <a:xfrm>
          <a:off x="0" y="994442"/>
          <a:ext cx="3384423" cy="945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1" kern="1200"/>
            <a:t>147 Maritime lærlinger</a:t>
          </a:r>
          <a:endParaRPr lang="en-US" sz="2600" kern="1200"/>
        </a:p>
      </dsp:txBody>
      <dsp:txXfrm>
        <a:off x="46133" y="1040575"/>
        <a:ext cx="3292157" cy="852763"/>
      </dsp:txXfrm>
    </dsp:sp>
    <dsp:sp modelId="{02FC2D9F-E5D1-4894-AF88-3549857D807B}">
      <dsp:nvSpPr>
        <dsp:cNvPr id="0" name=""/>
        <dsp:cNvSpPr/>
      </dsp:nvSpPr>
      <dsp:spPr>
        <a:xfrm rot="5400000">
          <a:off x="6014787" y="-549137"/>
          <a:ext cx="756023" cy="6016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/>
            <a:t>4 lærefag Fartøyer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/>
            <a:t>Nytt fag i 2023 Dronefag</a:t>
          </a:r>
          <a:endParaRPr lang="en-US" sz="2000" kern="1200"/>
        </a:p>
      </dsp:txBody>
      <dsp:txXfrm rot="-5400000">
        <a:off x="3384423" y="2118133"/>
        <a:ext cx="5979846" cy="682211"/>
      </dsp:txXfrm>
    </dsp:sp>
    <dsp:sp modelId="{C55D51BB-C7A7-47DD-889A-0C4D34F5F641}">
      <dsp:nvSpPr>
        <dsp:cNvPr id="0" name=""/>
        <dsp:cNvSpPr/>
      </dsp:nvSpPr>
      <dsp:spPr>
        <a:xfrm>
          <a:off x="0" y="1986724"/>
          <a:ext cx="3384423" cy="945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1" kern="1200"/>
            <a:t>32 lærefag</a:t>
          </a:r>
          <a:endParaRPr lang="en-US" sz="2600" kern="1200"/>
        </a:p>
      </dsp:txBody>
      <dsp:txXfrm>
        <a:off x="46133" y="2032857"/>
        <a:ext cx="3292157" cy="852763"/>
      </dsp:txXfrm>
    </dsp:sp>
    <dsp:sp modelId="{4642ACAA-6856-4E92-B2CB-1C1E103ECFF7}">
      <dsp:nvSpPr>
        <dsp:cNvPr id="0" name=""/>
        <dsp:cNvSpPr/>
      </dsp:nvSpPr>
      <dsp:spPr>
        <a:xfrm rot="5400000">
          <a:off x="6014787" y="443144"/>
          <a:ext cx="756023" cy="6016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/>
            <a:t>Målsetning 95%</a:t>
          </a:r>
          <a:endParaRPr lang="en-US" sz="2000" kern="1200"/>
        </a:p>
      </dsp:txBody>
      <dsp:txXfrm rot="-5400000">
        <a:off x="3384423" y="3110414"/>
        <a:ext cx="5979846" cy="682211"/>
      </dsp:txXfrm>
    </dsp:sp>
    <dsp:sp modelId="{2892D271-6037-42DF-B3B8-272AEC676CBB}">
      <dsp:nvSpPr>
        <dsp:cNvPr id="0" name=""/>
        <dsp:cNvSpPr/>
      </dsp:nvSpPr>
      <dsp:spPr>
        <a:xfrm>
          <a:off x="0" y="2979005"/>
          <a:ext cx="3384423" cy="945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1" kern="1200"/>
            <a:t>100 % bestått 1. gangs fagprøve</a:t>
          </a:r>
          <a:endParaRPr lang="en-US" sz="2600" kern="1200"/>
        </a:p>
      </dsp:txBody>
      <dsp:txXfrm>
        <a:off x="46133" y="3025138"/>
        <a:ext cx="3292157" cy="852763"/>
      </dsp:txXfrm>
    </dsp:sp>
    <dsp:sp modelId="{BCDA08E6-1E3A-4229-90D1-5CCDF2C6B36F}">
      <dsp:nvSpPr>
        <dsp:cNvPr id="0" name=""/>
        <dsp:cNvSpPr/>
      </dsp:nvSpPr>
      <dsp:spPr>
        <a:xfrm>
          <a:off x="0" y="3971286"/>
          <a:ext cx="3384423" cy="945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1" kern="1200"/>
            <a:t>Ca 60% bestått meget godt</a:t>
          </a:r>
          <a:endParaRPr lang="en-US" sz="2600" kern="1200"/>
        </a:p>
      </dsp:txBody>
      <dsp:txXfrm>
        <a:off x="46133" y="4017419"/>
        <a:ext cx="3292157" cy="852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4A146-04EB-4B1E-8537-6A3D1FEE4182}">
      <dsp:nvSpPr>
        <dsp:cNvPr id="0" name=""/>
        <dsp:cNvSpPr/>
      </dsp:nvSpPr>
      <dsp:spPr>
        <a:xfrm>
          <a:off x="1026975" y="1184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Fartøyene ser absolutt nytten med YFF-ordningen som en arena for å rekruttere flinke og motiverte </a:t>
          </a:r>
          <a:r>
            <a:rPr lang="nb-NO" sz="1200" kern="1200" dirty="0" err="1"/>
            <a:t>YFFer</a:t>
          </a:r>
          <a:r>
            <a:rPr lang="nb-NO" sz="1200" kern="1200" dirty="0"/>
            <a:t>. </a:t>
          </a:r>
          <a:endParaRPr lang="en-US" sz="1200" kern="1200" dirty="0"/>
        </a:p>
      </dsp:txBody>
      <dsp:txXfrm>
        <a:off x="1026975" y="1184"/>
        <a:ext cx="2038177" cy="1222906"/>
      </dsp:txXfrm>
    </dsp:sp>
    <dsp:sp modelId="{E143448A-CE78-43D6-ACA1-736A70503052}">
      <dsp:nvSpPr>
        <dsp:cNvPr id="0" name=""/>
        <dsp:cNvSpPr/>
      </dsp:nvSpPr>
      <dsp:spPr>
        <a:xfrm>
          <a:off x="3268971" y="1184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de ikke vil søke plass i Kystvakten. </a:t>
          </a:r>
          <a:endParaRPr lang="en-US" sz="1200" kern="1200"/>
        </a:p>
      </dsp:txBody>
      <dsp:txXfrm>
        <a:off x="3268971" y="1184"/>
        <a:ext cx="2038177" cy="1222906"/>
      </dsp:txXfrm>
    </dsp:sp>
    <dsp:sp modelId="{2A66A1B9-A426-44E9-8107-91F7D16540B5}">
      <dsp:nvSpPr>
        <dsp:cNvPr id="0" name=""/>
        <dsp:cNvSpPr/>
      </dsp:nvSpPr>
      <dsp:spPr>
        <a:xfrm>
          <a:off x="1026975" y="1427909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De er ikke motiverte for å lære, og stiller dårlig fysisk rustet for tjenesten. </a:t>
          </a:r>
          <a:endParaRPr lang="en-US" sz="1200" kern="1200"/>
        </a:p>
      </dsp:txBody>
      <dsp:txXfrm>
        <a:off x="1026975" y="1427909"/>
        <a:ext cx="2038177" cy="1222906"/>
      </dsp:txXfrm>
    </dsp:sp>
    <dsp:sp modelId="{E0E649AB-EBA0-4F40-B273-F73653D7C5BD}">
      <dsp:nvSpPr>
        <dsp:cNvPr id="0" name=""/>
        <dsp:cNvSpPr/>
      </dsp:nvSpPr>
      <dsp:spPr>
        <a:xfrm>
          <a:off x="3268971" y="1427909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For meg så virker det som om vi er alt for snille og konforme i inntaksprosessen og ikke evner å tiltrekke oss de riktige folkene. </a:t>
          </a:r>
          <a:endParaRPr lang="en-US" sz="1200" kern="1200" dirty="0"/>
        </a:p>
      </dsp:txBody>
      <dsp:txXfrm>
        <a:off x="3268971" y="1427909"/>
        <a:ext cx="2038177" cy="1222906"/>
      </dsp:txXfrm>
    </dsp:sp>
    <dsp:sp modelId="{4F1B5CA0-6ED3-400C-9E30-2A2F84FDDB94}">
      <dsp:nvSpPr>
        <dsp:cNvPr id="0" name=""/>
        <dsp:cNvSpPr/>
      </dsp:nvSpPr>
      <dsp:spPr>
        <a:xfrm>
          <a:off x="1026975" y="2854633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For oss på fartøyene tar denne ordningen veldig mye tid. Tid som oppleves </a:t>
          </a:r>
          <a:r>
            <a:rPr lang="nb-NO" sz="1200" b="1" u="sng" kern="1200"/>
            <a:t>som frustrerende å bruke når utfallet ofte er bestemt </a:t>
          </a:r>
          <a:r>
            <a:rPr lang="nb-NO" sz="1200" kern="1200"/>
            <a:t>før de kommer om bord.</a:t>
          </a:r>
          <a:endParaRPr lang="en-US" sz="1200" kern="1200"/>
        </a:p>
      </dsp:txBody>
      <dsp:txXfrm>
        <a:off x="1026975" y="2854633"/>
        <a:ext cx="2038177" cy="1222906"/>
      </dsp:txXfrm>
    </dsp:sp>
    <dsp:sp modelId="{1BFAA489-D24E-40D2-8192-333650320E30}">
      <dsp:nvSpPr>
        <dsp:cNvPr id="0" name=""/>
        <dsp:cNvSpPr/>
      </dsp:nvSpPr>
      <dsp:spPr>
        <a:xfrm>
          <a:off x="3268971" y="2854633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u="sng" kern="1200"/>
            <a:t>Det føles meningsløs</a:t>
          </a:r>
          <a:r>
            <a:rPr lang="nb-NO" sz="1200" kern="1200"/>
            <a:t>t å kaste av kampkraft for å ta om bord umotiverte elever som verken ønsker seg selv, eller som er ønsket av oss til en videre tjeneste i Kystvakten.</a:t>
          </a:r>
          <a:endParaRPr lang="en-US" sz="1200" kern="1200"/>
        </a:p>
      </dsp:txBody>
      <dsp:txXfrm>
        <a:off x="3268971" y="2854633"/>
        <a:ext cx="2038177" cy="1222906"/>
      </dsp:txXfrm>
    </dsp:sp>
    <dsp:sp modelId="{88269A4C-45B7-46D2-A77C-200911769509}">
      <dsp:nvSpPr>
        <dsp:cNvPr id="0" name=""/>
        <dsp:cNvSpPr/>
      </dsp:nvSpPr>
      <dsp:spPr>
        <a:xfrm>
          <a:off x="2147973" y="4281358"/>
          <a:ext cx="2038177" cy="122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Samtidig er det også viktig å poengtere at vi får enkelte veldig flinke og motiverte elever om bord, som gjerne ønsker seg tilbake. Da fungerer ordningen godt.</a:t>
          </a:r>
          <a:endParaRPr lang="en-US" sz="1200" kern="1200"/>
        </a:p>
      </dsp:txBody>
      <dsp:txXfrm>
        <a:off x="2147973" y="4281358"/>
        <a:ext cx="2038177" cy="1222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08F2E-CD0E-47A3-8E47-ED1C26B79D2B}">
      <dsp:nvSpPr>
        <dsp:cNvPr id="0" name=""/>
        <dsp:cNvSpPr/>
      </dsp:nvSpPr>
      <dsp:spPr>
        <a:xfrm>
          <a:off x="393" y="940175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1E2D5-F304-4F2E-966E-D643D001A2D0}">
      <dsp:nvSpPr>
        <dsp:cNvPr id="0" name=""/>
        <dsp:cNvSpPr/>
      </dsp:nvSpPr>
      <dsp:spPr>
        <a:xfrm>
          <a:off x="393" y="214499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500" kern="1200"/>
            <a:t>Ta læretid og generell studiekompetanse – samtidig?</a:t>
          </a:r>
          <a:endParaRPr lang="en-US" sz="1500" kern="1200"/>
        </a:p>
      </dsp:txBody>
      <dsp:txXfrm>
        <a:off x="393" y="2144990"/>
        <a:ext cx="3138750" cy="470812"/>
      </dsp:txXfrm>
    </dsp:sp>
    <dsp:sp modelId="{E9B81C3F-280B-49FB-A9E6-C93A64BD40B7}">
      <dsp:nvSpPr>
        <dsp:cNvPr id="0" name=""/>
        <dsp:cNvSpPr/>
      </dsp:nvSpPr>
      <dsp:spPr>
        <a:xfrm>
          <a:off x="393" y="2665223"/>
          <a:ext cx="3138750" cy="74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0F29C-C3F5-494C-AB82-97E49C0FC581}">
      <dsp:nvSpPr>
        <dsp:cNvPr id="0" name=""/>
        <dsp:cNvSpPr/>
      </dsp:nvSpPr>
      <dsp:spPr>
        <a:xfrm>
          <a:off x="3688425" y="940175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AA5D-1D53-40BC-8A8F-985FE318885E}">
      <dsp:nvSpPr>
        <dsp:cNvPr id="0" name=""/>
        <dsp:cNvSpPr/>
      </dsp:nvSpPr>
      <dsp:spPr>
        <a:xfrm>
          <a:off x="3688425" y="214499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500" kern="1200"/>
            <a:t>Fagskole etter læretid i Forsvaret, kostnad dekt av  Forsvaret?</a:t>
          </a:r>
          <a:endParaRPr lang="en-US" sz="1500" kern="1200"/>
        </a:p>
      </dsp:txBody>
      <dsp:txXfrm>
        <a:off x="3688425" y="2144990"/>
        <a:ext cx="3138750" cy="470812"/>
      </dsp:txXfrm>
    </dsp:sp>
    <dsp:sp modelId="{C03795B5-7E32-431C-9FFA-D79663FFD0AD}">
      <dsp:nvSpPr>
        <dsp:cNvPr id="0" name=""/>
        <dsp:cNvSpPr/>
      </dsp:nvSpPr>
      <dsp:spPr>
        <a:xfrm>
          <a:off x="3688425" y="2665223"/>
          <a:ext cx="3138750" cy="74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Opptaksbasert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Fast ansettelse – Bindingstid 4 år</a:t>
          </a:r>
          <a:endParaRPr lang="en-US" sz="1100" kern="1200"/>
        </a:p>
      </dsp:txBody>
      <dsp:txXfrm>
        <a:off x="3688425" y="2665223"/>
        <a:ext cx="3138750" cy="745938"/>
      </dsp:txXfrm>
    </dsp:sp>
    <dsp:sp modelId="{6315E75E-6C2F-4107-AB43-ED1BC43EA1C0}">
      <dsp:nvSpPr>
        <dsp:cNvPr id="0" name=""/>
        <dsp:cNvSpPr/>
      </dsp:nvSpPr>
      <dsp:spPr>
        <a:xfrm>
          <a:off x="7376456" y="940175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EDCE1-EF46-496E-9AF0-196A95BD93BD}">
      <dsp:nvSpPr>
        <dsp:cNvPr id="0" name=""/>
        <dsp:cNvSpPr/>
      </dsp:nvSpPr>
      <dsp:spPr>
        <a:xfrm>
          <a:off x="7376456" y="214499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500" kern="1200"/>
            <a:t>Med Generell studiekompetanse:</a:t>
          </a:r>
          <a:endParaRPr lang="en-US" sz="1500" kern="1200"/>
        </a:p>
      </dsp:txBody>
      <dsp:txXfrm>
        <a:off x="7376456" y="2144990"/>
        <a:ext cx="3138750" cy="470812"/>
      </dsp:txXfrm>
    </dsp:sp>
    <dsp:sp modelId="{7A0C7451-4645-40D6-9DC4-EBCEFD39FE80}">
      <dsp:nvSpPr>
        <dsp:cNvPr id="0" name=""/>
        <dsp:cNvSpPr/>
      </dsp:nvSpPr>
      <dsp:spPr>
        <a:xfrm>
          <a:off x="7376456" y="2665223"/>
          <a:ext cx="3138750" cy="74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Bachelor utdanning i ledelse, sjømakt og navigasjon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b="0" i="0" kern="1200"/>
            <a:t>Sikret fast jobb i Forsvaret etter bestått utdanning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b="0" i="0" kern="1200"/>
            <a:t>Betalt utdanning, kost og losji, ingen studielån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b="0" i="0" kern="1200"/>
            <a:t>En variert skolehverdag med både praksis og teori</a:t>
          </a:r>
          <a:endParaRPr lang="en-US" sz="1100" kern="1200"/>
        </a:p>
      </dsp:txBody>
      <dsp:txXfrm>
        <a:off x="7376456" y="2665223"/>
        <a:ext cx="3138750" cy="74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2BB81-6B73-426A-B869-D73D84420D3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05C3-14F4-42D9-97EB-945CF325F0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1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dirty="0">
                <a:ea typeface="ＭＳ Ｐゴシック" pitchFamily="34" charset="-128"/>
              </a:rPr>
              <a:t>Søker til Forsvaret, men kan legge inn ønske</a:t>
            </a:r>
            <a:r>
              <a:rPr lang="nb-NO" altLang="nb-NO" baseline="0" dirty="0">
                <a:ea typeface="ＭＳ Ｐゴシック" pitchFamily="34" charset="-128"/>
              </a:rPr>
              <a:t> om lærested i fritekst (Nord, Sør, fartøy eller mer spesifikt)</a:t>
            </a:r>
            <a:endParaRPr lang="nb-NO" altLang="nb-NO" dirty="0">
              <a:ea typeface="ＭＳ Ｐゴシック" pitchFamily="34" charset="-128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dirty="0">
                <a:ea typeface="ＭＳ Ｐゴシック" pitchFamily="34" charset="-128"/>
              </a:rPr>
              <a:t>I</a:t>
            </a:r>
            <a:r>
              <a:rPr lang="nb-NO" altLang="nb-NO" baseline="0" dirty="0">
                <a:ea typeface="ＭＳ Ｐゴシック" pitchFamily="34" charset="-128"/>
              </a:rPr>
              <a:t> n</a:t>
            </a:r>
            <a:r>
              <a:rPr lang="nb-NO" altLang="nb-NO" dirty="0">
                <a:ea typeface="ＭＳ Ｐゴシック" pitchFamily="34" charset="-128"/>
              </a:rPr>
              <a:t>oen fag skal vi ha læreplasser på mange tjenestesteder,</a:t>
            </a:r>
            <a:r>
              <a:rPr lang="nb-NO" altLang="nb-NO" baseline="0" dirty="0">
                <a:ea typeface="ＭＳ Ｐゴシック" pitchFamily="34" charset="-128"/>
              </a:rPr>
              <a:t> mens i andre fag er det færre mulige tjenestesteder.</a:t>
            </a:r>
            <a:endParaRPr lang="nb-NO" altLang="nb-NO" dirty="0">
              <a:ea typeface="ＭＳ Ｐゴシック" pitchFamily="34" charset="-128"/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dirty="0">
                <a:ea typeface="ＭＳ Ｐゴシック" pitchFamily="34" charset="-128"/>
              </a:rPr>
              <a:t>Forsvarets behov er styrende – ingen garanti for hvor dere havner,</a:t>
            </a:r>
            <a:r>
              <a:rPr lang="nb-NO" altLang="nb-NO" baseline="0" dirty="0">
                <a:ea typeface="ＭＳ Ｐゴシック" pitchFamily="34" charset="-128"/>
              </a:rPr>
              <a:t> men vi tilstreber «kortreiste soldater»</a:t>
            </a:r>
            <a:endParaRPr lang="nb-NO" altLang="nb-NO" dirty="0">
              <a:ea typeface="ＭＳ Ｐゴシック" pitchFamily="34" charset="-128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Vi har lærlinger</a:t>
            </a:r>
            <a:r>
              <a:rPr lang="nb-NO" baseline="0" dirty="0"/>
              <a:t> i alle Forsvarsgrener, men lærefagene vi tilbyr kan være forskjellig fra forsvarsgren til forsvarsgren (vi har typisk ikke Matroser på land og Flymekanikere har vi kun i Luftforsvaret)</a:t>
            </a:r>
            <a:endParaRPr lang="nb-NO" dirty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dirty="0">
              <a:ea typeface="ＭＳ Ｐゴシック" pitchFamily="34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B4281-2165-4504-AFE1-A42D04393ABA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154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nb-NO" dirty="0"/>
              <a:t>Forsvaret har gjort en grundig vurdering av alle </a:t>
            </a:r>
            <a:r>
              <a:rPr lang="nb-NO" dirty="0" err="1"/>
              <a:t>tjenestetstillinger</a:t>
            </a:r>
            <a:r>
              <a:rPr lang="nb-NO" dirty="0"/>
              <a:t> og alle stillingene har gitte krav. Det må være et samsvar mellom dine ønsker og det du etter sesjon er kvalifisert for.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02D3-859A-1A43-B68B-424126BBA66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Og i arktiske forhold.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6031-3C3C-4EF4-B6CF-02A42C515C5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64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nb-NO" dirty="0"/>
              <a:t>Forsvaret har gjort en grundig vurdering av alle </a:t>
            </a:r>
            <a:r>
              <a:rPr lang="nb-NO" dirty="0" err="1"/>
              <a:t>tjenestetstillinger</a:t>
            </a:r>
            <a:r>
              <a:rPr lang="nb-NO" dirty="0"/>
              <a:t> og alle stillingene har gitte krav. Det må være et samsvar mellom dine ønsker og det du etter sesjon er kvalifisert for.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02D3-859A-1A43-B68B-424126BBA66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33FF1-FBDF-465A-9A5D-65DC0724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29F388-21B6-4EA2-AD97-A9A9D6111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AF4A80-EC97-4D9F-83B1-C2B94AF8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948DAB-AFB4-4A55-B209-A4DA5684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5F063B-75A0-4D4B-9CFA-8621A98F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5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163A5-25B1-445C-85C8-FFFFD365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8678A1F-6CCB-469F-8525-3730DF3A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C11FA0-E0EE-4DF9-AE8A-62A55451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0C9C71-5E91-443F-AD38-750FF391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3C045B-45BB-4F49-9A89-7841CCDB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0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AE67270-93D1-4477-B116-E766CB137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22DAD30-D5E3-43C2-A389-1E5A5C0A9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AD0E14-A77A-4434-BD6E-C813829A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99FB20-CA14-4511-B155-AA425586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27BE93-1EFC-4E45-8A75-42834B80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lysbilde - eg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2660651" y="3976688"/>
            <a:ext cx="797983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7"/>
          <p:cNvCxnSpPr/>
          <p:nvPr/>
        </p:nvCxnSpPr>
        <p:spPr>
          <a:xfrm>
            <a:off x="6007100" y="0"/>
            <a:ext cx="0" cy="68580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10" descr="Forsvaret_navn_sort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394450"/>
            <a:ext cx="7874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ittel 1"/>
          <p:cNvSpPr>
            <a:spLocks noGrp="1"/>
          </p:cNvSpPr>
          <p:nvPr>
            <p:ph type="ctrTitle"/>
          </p:nvPr>
        </p:nvSpPr>
        <p:spPr>
          <a:xfrm>
            <a:off x="510122" y="2774446"/>
            <a:ext cx="5036591" cy="10640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1" name="Undertittel 2"/>
          <p:cNvSpPr>
            <a:spLocks noGrp="1"/>
          </p:cNvSpPr>
          <p:nvPr>
            <p:ph type="subTitle" idx="1"/>
          </p:nvPr>
        </p:nvSpPr>
        <p:spPr>
          <a:xfrm>
            <a:off x="510121" y="4070742"/>
            <a:ext cx="5036593" cy="9247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sz="quarter" idx="14"/>
          </p:nvPr>
        </p:nvSpPr>
        <p:spPr>
          <a:xfrm>
            <a:off x="2571152" y="392797"/>
            <a:ext cx="984249" cy="11735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6165883" y="115452"/>
            <a:ext cx="5864379" cy="662692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9"/>
          </p:nvPr>
        </p:nvSpPr>
        <p:spPr>
          <a:xfrm>
            <a:off x="508001" y="5526088"/>
            <a:ext cx="5050367" cy="3111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20"/>
          </p:nvPr>
        </p:nvSpPr>
        <p:spPr>
          <a:xfrm>
            <a:off x="508001" y="5297488"/>
            <a:ext cx="5050367" cy="3095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53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uten bilde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5695951" y="1630363"/>
            <a:ext cx="800100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Forsvaret_logo_RGB_sort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1" y="228601"/>
            <a:ext cx="1293284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2547056" y="1701396"/>
            <a:ext cx="7083779" cy="455688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2548466" y="728735"/>
            <a:ext cx="7084485" cy="786192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7"/>
          <p:cNvSpPr>
            <a:spLocks noGrp="1"/>
          </p:cNvSpPr>
          <p:nvPr>
            <p:ph type="dt" sz="half" idx="11"/>
          </p:nvPr>
        </p:nvSpPr>
        <p:spPr>
          <a:xfrm>
            <a:off x="505884" y="64055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7" name="Plassholder for bunntekst 3"/>
          <p:cNvSpPr>
            <a:spLocks noGrp="1"/>
          </p:cNvSpPr>
          <p:nvPr>
            <p:ph type="ftr" sz="quarter" idx="12"/>
          </p:nvPr>
        </p:nvSpPr>
        <p:spPr>
          <a:xfrm>
            <a:off x="833967" y="407988"/>
            <a:ext cx="2347384" cy="3175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4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tel 1"/>
          <p:cNvSpPr>
            <a:spLocks noGrp="1"/>
          </p:cNvSpPr>
          <p:nvPr>
            <p:ph type="ctrTitle"/>
          </p:nvPr>
        </p:nvSpPr>
        <p:spPr>
          <a:xfrm>
            <a:off x="510121" y="2774445"/>
            <a:ext cx="5036591" cy="106401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933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1" name="Undertittel 2"/>
          <p:cNvSpPr>
            <a:spLocks noGrp="1"/>
          </p:cNvSpPr>
          <p:nvPr>
            <p:ph type="subTitle" idx="1"/>
          </p:nvPr>
        </p:nvSpPr>
        <p:spPr>
          <a:xfrm>
            <a:off x="510120" y="4070741"/>
            <a:ext cx="5036593" cy="9247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33" b="0" i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5"/>
          </p:nvPr>
        </p:nvSpPr>
        <p:spPr>
          <a:xfrm>
            <a:off x="508001" y="5526618"/>
            <a:ext cx="5050367" cy="311149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E0B27D4B-E656-9743-B7A2-43732C218AD4}" type="datetime3">
              <a:rPr lang="en-US" smtClean="0"/>
              <a:t>4 December 2023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508001" y="5298018"/>
            <a:ext cx="5050367" cy="309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128913" y="128912"/>
            <a:ext cx="5938316" cy="660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pic>
        <p:nvPicPr>
          <p:cNvPr id="12" name="Bilde 11" descr="Forsvaret_navn_sort.eps">
            <a:extLst>
              <a:ext uri="{FF2B5EF4-FFF2-40B4-BE49-F238E27FC236}">
                <a16:creationId xmlns:a16="http://schemas.microsoft.com/office/drawing/2014/main" id="{478664C2-F458-49BA-B41B-D7E303DDC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31" y="6394895"/>
            <a:ext cx="788471" cy="1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122767" y="127000"/>
            <a:ext cx="11946467" cy="6604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3803651" y="7300385"/>
            <a:ext cx="5050367" cy="309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918C3D43-121D-4B45-BB0A-5BCA39004A0A}" type="datetime3">
              <a:rPr lang="en-US" smtClean="0"/>
              <a:t>4 December 2023</a:t>
            </a:fld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3803651" y="7069667"/>
            <a:ext cx="5050367" cy="311151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01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649818" y="1888067"/>
            <a:ext cx="797983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6007100" y="0"/>
            <a:ext cx="0" cy="68580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tel 6"/>
          <p:cNvSpPr>
            <a:spLocks noGrp="1"/>
          </p:cNvSpPr>
          <p:nvPr>
            <p:ph type="title"/>
          </p:nvPr>
        </p:nvSpPr>
        <p:spPr>
          <a:xfrm>
            <a:off x="505886" y="1001887"/>
            <a:ext cx="5039781" cy="786192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5"/>
          </p:nvPr>
        </p:nvSpPr>
        <p:spPr>
          <a:xfrm>
            <a:off x="833967" y="407358"/>
            <a:ext cx="2347384" cy="3175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dirty="0" smtClean="0">
                <a:solidFill>
                  <a:schemeClr val="tx1"/>
                </a:solidFill>
                <a:latin typeface="FORSVARET-Medium"/>
                <a:ea typeface="+mn-ea"/>
                <a:cs typeface="FORSVARET-Medium"/>
              </a:defRPr>
            </a:lvl1pPr>
          </a:lstStyle>
          <a:p>
            <a:pPr>
              <a:defRPr/>
            </a:pPr>
            <a:r>
              <a:rPr lang="nb-NO" dirty="0"/>
              <a:t>Forsvarets personell- og </a:t>
            </a:r>
            <a:r>
              <a:rPr lang="nb-NO" dirty="0" err="1"/>
              <a:t>vernepliktssenter</a:t>
            </a:r>
            <a:endParaRPr lang="nb-NO" dirty="0"/>
          </a:p>
          <a:p>
            <a:pPr>
              <a:defRPr/>
            </a:pPr>
            <a:endParaRPr lang="nb-NO" dirty="0"/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505884" y="6405033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249CA-0250-3249-9197-95F0D8C55040}" type="datetime3">
              <a:rPr lang="en-US" smtClean="0"/>
              <a:t>4 December 2023</a:t>
            </a:fld>
            <a:endParaRPr lang="nb-NO" dirty="0"/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505884" y="1969507"/>
            <a:ext cx="5039784" cy="4436937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3" name="Bilde 4" descr="Forsvaret_logo_RGB_sort3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28601"/>
            <a:ext cx="1293284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165883" y="115452"/>
            <a:ext cx="5864379" cy="662692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275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1E4778-E0D6-4F0B-8525-D7F76301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41C528-352C-4F8B-9DCD-FAF3C8108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0366D7-7F04-4517-ADD0-3A08AE7D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43638-D0FA-4F0E-815C-14F7A6CA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AF56C7-4010-481A-B979-C6050681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76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7D56E9-1AB4-4C37-8A38-0A3D7247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77B5BB-7ADB-4801-B769-2BE2F411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DC3C15-9EF9-4A13-BD7C-024F0EC1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56902D-F71F-409A-950A-3F2C5DA2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6C4DC-9F8E-4929-9477-D670D800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67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9D9B4-8D14-4F9B-BAB0-30A8CBB8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179A25-1FF8-4A17-8934-9C48A0C28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0DEE27-D94D-43C4-B9F0-4CB91B17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0CB1BA-CE1F-4562-BDA0-0F318090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083D7E-E087-4BF0-B1C7-DFC284A8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1AD76F-F0D9-4097-AFCD-12D5D789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2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2064F6-1042-489E-BE89-3B206502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6851E1-097C-42DD-A263-2E8B10E2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31C6E5-B4CE-4170-93ED-38D4B5812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A0D1416-6A3E-481E-85D0-8D44B2AF5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6DD562-E4AD-4698-8B86-5795D9740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D2F0A72-6F0C-481F-A02B-8993F9E5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FA87FE7-AF27-4C10-8928-8BAE58DB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10F98E7-EFC5-4668-8FBC-DE41DEAB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5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9C21A-4241-495A-9DEB-6E2712CC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B0617F-3D0B-46E2-A551-9C93B208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D847F7-ECC2-4B3C-BC00-E2EE6779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00285A-348C-4AE5-BD63-46BC093F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25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BE0BDE-E5ED-41D4-9D9D-D5371871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A17C4F-119E-47C7-8614-E87A286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0E5469-4F11-4AC8-A776-660823F9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3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BBAE15-D803-4B12-ABB8-3D701703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425C19-B801-4CC7-9EAB-724D1C6E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A44A940-3F84-4FDA-8A93-7C0E6B384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1F495C0-954B-4338-8C0A-D8D7271B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C3B849-D019-4F4D-A0C8-0E07617B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BDFAD3-1BF3-4D79-B414-02F0AC50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7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5684F-B59F-47CA-8B24-4B5C069E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FD79C4B-D989-41C8-ABE9-544BE558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EF23318-8D25-4668-85DA-8ADC863FD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8F56B1-8908-4F5A-B31D-E87E3FCA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70CA0B-CA0A-4AD7-944B-ED05C1F6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F7A0B1-681F-47C2-85B0-DA91C4DC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B7EB5ED-EFF5-4251-8877-8CD3D456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A779D9-D52A-4428-ABB6-8E428E6B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EF567F-DF88-41E2-9005-FFA973F70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01E3-4397-4734-A9FF-290F08FCEE4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C431EB-2B81-4503-886C-8DE2B320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1C5717-2554-4093-B360-EC2C3663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B9D3-8D08-482A-A7B9-BB03DDA32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42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sz="7200" b="1" dirty="0" err="1">
                <a:solidFill>
                  <a:schemeClr val="bg1"/>
                </a:solidFill>
                <a:latin typeface="+mj-lt"/>
                <a:cs typeface="+mj-cs"/>
              </a:rPr>
              <a:t>Lærlinger</a:t>
            </a:r>
            <a:r>
              <a:rPr lang="en-US" sz="7200" b="1" dirty="0">
                <a:solidFill>
                  <a:schemeClr val="bg1"/>
                </a:solidFill>
                <a:latin typeface="+mj-lt"/>
                <a:cs typeface="+mj-cs"/>
              </a:rPr>
              <a:t> i </a:t>
            </a:r>
            <a:r>
              <a:rPr lang="en-US" sz="7200" b="1" dirty="0" err="1">
                <a:solidFill>
                  <a:schemeClr val="bg1"/>
                </a:solidFill>
                <a:latin typeface="+mj-lt"/>
                <a:cs typeface="+mj-cs"/>
              </a:rPr>
              <a:t>Forsvaret</a:t>
            </a:r>
            <a:endParaRPr lang="en-US" sz="72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700" dirty="0" err="1">
                <a:solidFill>
                  <a:schemeClr val="bg1"/>
                </a:solidFill>
                <a:latin typeface="+mn-lt"/>
                <a:cs typeface="+mn-cs"/>
              </a:rPr>
              <a:t>Seniorkonsulent</a:t>
            </a:r>
            <a:r>
              <a:rPr lang="en-US" sz="1700" dirty="0">
                <a:solidFill>
                  <a:schemeClr val="bg1"/>
                </a:solidFill>
                <a:latin typeface="+mn-lt"/>
                <a:cs typeface="+mn-cs"/>
              </a:rPr>
              <a:t> Halvar Rønneberg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4155CC-A234-4F3E-8723-7EBB42919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71" b="5807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2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3CD5572-9509-4380-8B4A-72729CF3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579" y="-44647"/>
            <a:ext cx="5458324" cy="759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YFF 2023- 2024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91E7133-B3B3-4BDD-95A2-2A3E4FB22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r="27745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888CE50-3199-4FB7-B652-2AD78252A5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53049" y="714375"/>
            <a:ext cx="6683041" cy="558265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Egen beskrivelse for YfF I Sjøforsvaret </a:t>
            </a:r>
          </a:p>
          <a:p>
            <a:pPr lvl="1" indent="-228600"/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Krav til skole – bedrift – OfF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Krav om sjømannslege og IMO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Kravene til å bli lærling </a:t>
            </a:r>
            <a:r>
              <a:rPr lang="nb-NO" sz="2200" b="1" dirty="0">
                <a:solidFill>
                  <a:schemeClr val="tx1"/>
                </a:solidFill>
                <a:latin typeface="+mn-lt"/>
                <a:cs typeface="+mn-cs"/>
              </a:rPr>
              <a:t>er </a:t>
            </a: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førende for YFF søknad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På fartøy gis </a:t>
            </a:r>
            <a:r>
              <a:rPr lang="nb-NO" sz="2200" dirty="0" err="1">
                <a:solidFill>
                  <a:schemeClr val="tx1"/>
                </a:solidFill>
                <a:latin typeface="+mn-lt"/>
                <a:cs typeface="+mn-cs"/>
              </a:rPr>
              <a:t>Ca</a:t>
            </a: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 100 - 120 elever på landsbasis får YfF tilbud på fartøy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Tilbudet er utformet spesielt for VG2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Tilbakemelding fra Fartøy - Vektlegges ved utvelgelse av søkere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Søknad sendes gjennom din YfF kontakt skole,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  <a:latin typeface="+mn-lt"/>
                <a:cs typeface="+mn-cs"/>
              </a:rPr>
              <a:t>Foresatt må godkjenne utplassering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73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3405B22-DC42-4E5F-9DDF-109BD4F3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nb-NO" dirty="0"/>
              <a:t>                      Tilbakemelding og betraktninger</a:t>
            </a:r>
          </a:p>
        </p:txBody>
      </p:sp>
      <p:graphicFrame>
        <p:nvGraphicFramePr>
          <p:cNvPr id="8" name="Plassholder for innhold 4">
            <a:extLst>
              <a:ext uri="{FF2B5EF4-FFF2-40B4-BE49-F238E27FC236}">
                <a16:creationId xmlns:a16="http://schemas.microsoft.com/office/drawing/2014/main" id="{A6038A69-7F74-84E6-397C-37FAA6186C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770808"/>
              </p:ext>
            </p:extLst>
          </p:nvPr>
        </p:nvGraphicFramePr>
        <p:xfrm>
          <a:off x="161925" y="1181100"/>
          <a:ext cx="6334125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B16641B-937A-4996-B1CA-A86400016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974" y="1825625"/>
            <a:ext cx="4695825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Motivasjon</a:t>
            </a:r>
          </a:p>
          <a:p>
            <a:r>
              <a:rPr lang="nb-NO" dirty="0"/>
              <a:t>Egnethet</a:t>
            </a:r>
          </a:p>
          <a:p>
            <a:r>
              <a:rPr lang="nb-NO" dirty="0"/>
              <a:t>Antall</a:t>
            </a:r>
          </a:p>
          <a:p>
            <a:r>
              <a:rPr lang="nb-NO" dirty="0"/>
              <a:t>Evaluering av YfF elev og </a:t>
            </a:r>
          </a:p>
          <a:p>
            <a:r>
              <a:rPr lang="nb-NO" dirty="0"/>
              <a:t>Ressurskrevende for både OfF og for fartøy/besetninger</a:t>
            </a:r>
          </a:p>
          <a:p>
            <a:r>
              <a:rPr lang="nb-NO" dirty="0"/>
              <a:t>Krav til å ha søkt læreplass?</a:t>
            </a:r>
          </a:p>
          <a:p>
            <a:endParaRPr lang="nb-NO" dirty="0"/>
          </a:p>
          <a:p>
            <a:r>
              <a:rPr lang="nb-NO" dirty="0"/>
              <a:t>Redusere antall plasser eller ……?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809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20121136ptm_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70"/>
          <a:stretch/>
        </p:blipFill>
        <p:spPr>
          <a:xfrm>
            <a:off x="132900" y="130138"/>
            <a:ext cx="11926200" cy="6597725"/>
          </a:xfrm>
          <a:prstGeom prst="rect">
            <a:avLst/>
          </a:prstGeom>
        </p:spPr>
      </p:pic>
      <p:pic>
        <p:nvPicPr>
          <p:cNvPr id="27" name="Bilde 26" descr="20121136ptm_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2900" y="130138"/>
            <a:ext cx="2727129" cy="6597725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7073C58-9CE4-424A-8BDE-A13300A6630F}" type="datetime3">
              <a:rPr lang="en-US" smtClean="0"/>
              <a:t>4 December 2023</a:t>
            </a:fld>
            <a:endParaRPr 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523058" y="1774152"/>
            <a:ext cx="7982409" cy="7641643"/>
            <a:chOff x="392293" y="1330614"/>
            <a:chExt cx="5986807" cy="5731233"/>
          </a:xfrm>
        </p:grpSpPr>
        <p:sp>
          <p:nvSpPr>
            <p:cNvPr id="18" name="TekstSylinder 17"/>
            <p:cNvSpPr txBox="1"/>
            <p:nvPr/>
          </p:nvSpPr>
          <p:spPr>
            <a:xfrm>
              <a:off x="392293" y="1330614"/>
              <a:ext cx="4865507" cy="57312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 anchor="t">
              <a:spAutoFit/>
            </a:bodyPr>
            <a:lstStyle/>
            <a:p>
              <a:r>
                <a:rPr lang="nb-NO" sz="2133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Sesjon gjennomføres i løpet av én dag hvor vi ønsker å bli bedre kjent med deg.</a:t>
              </a:r>
            </a:p>
            <a:p>
              <a:r>
                <a:rPr lang="nb-NO" sz="2133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Januar til mars</a:t>
              </a:r>
            </a:p>
            <a:p>
              <a:endParaRPr lang="nb-NO" sz="2133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r>
                <a:rPr lang="nb-NO" sz="2133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Dette skjer på sesjonsdagen:</a:t>
              </a: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Gjør deg kjent med hvilke muligheter som finnes </a:t>
              </a:r>
              <a:b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</a:br>
              <a: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i Forsvaret, og forbered deg godt.  </a:t>
              </a:r>
              <a:endParaRPr lang="nb-NO" sz="2133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b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</a:br>
              <a:endParaRPr lang="nb-NO" sz="2133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marL="457189" indent="-457189" algn="ctr">
                <a:buFont typeface="+mj-lt"/>
                <a:buAutoNum type="arabicPeriod"/>
              </a:pPr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marL="457189" indent="-457189" algn="ctr">
                <a:buFont typeface="+mj-lt"/>
                <a:buAutoNum type="arabicPeriod"/>
              </a:pPr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 </a:t>
              </a:r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663783" y="2609606"/>
              <a:ext cx="5715317" cy="1875528"/>
              <a:chOff x="475292" y="2488873"/>
              <a:chExt cx="5715317" cy="1875528"/>
            </a:xfrm>
          </p:grpSpPr>
          <p:sp>
            <p:nvSpPr>
              <p:cNvPr id="46" name="TekstSylinder 45"/>
              <p:cNvSpPr txBox="1"/>
              <p:nvPr/>
            </p:nvSpPr>
            <p:spPr>
              <a:xfrm>
                <a:off x="1569295" y="2876331"/>
                <a:ext cx="2828582" cy="10540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Fysisk</a:t>
                </a:r>
                <a:r>
                  <a:rPr lang="nb-NO" sz="16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test</a:t>
                </a:r>
              </a:p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Tredemølle</a:t>
                </a:r>
              </a:p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Stille lengde</a:t>
                </a:r>
              </a:p>
              <a:p>
                <a:r>
                  <a:rPr lang="nb-NO" sz="1600" dirty="0" err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Pullups</a:t>
                </a:r>
                <a:endParaRPr lang="nb-NO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medisinball</a:t>
                </a:r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sp>
            <p:nvSpPr>
              <p:cNvPr id="51" name="TekstSylinder 50"/>
              <p:cNvSpPr txBox="1"/>
              <p:nvPr/>
            </p:nvSpPr>
            <p:spPr>
              <a:xfrm>
                <a:off x="475292" y="2885002"/>
                <a:ext cx="1140182" cy="9927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467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Teoretisk</a:t>
                </a:r>
                <a:r>
                  <a:rPr lang="nb-NO" sz="1467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  <a:r>
                  <a:rPr lang="nb-NO" sz="1467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prøve  Synonymer, Figurer</a:t>
                </a:r>
              </a:p>
              <a:p>
                <a:r>
                  <a:rPr lang="nb-NO" sz="1467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Matematikk</a:t>
                </a:r>
              </a:p>
              <a:p>
                <a:pPr algn="ctr"/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2586927" y="2879619"/>
                <a:ext cx="2828582" cy="14847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Helse</a:t>
                </a:r>
                <a:endParaRPr lang="nb-NO" sz="1867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marL="380990" indent="-380990">
                  <a:buFont typeface="Arial"/>
                  <a:buChar char="•"/>
                </a:pPr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pic>
            <p:nvPicPr>
              <p:cNvPr id="43" name="Bilde 4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2324" y="2545879"/>
                <a:ext cx="337402" cy="2955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kstSylinder 43"/>
              <p:cNvSpPr txBox="1"/>
              <p:nvPr/>
            </p:nvSpPr>
            <p:spPr>
              <a:xfrm>
                <a:off x="3362027" y="2872815"/>
                <a:ext cx="2828582" cy="5000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Samtale</a:t>
                </a:r>
                <a:endPara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pic>
            <p:nvPicPr>
              <p:cNvPr id="45" name="Bilde 4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8036" y="2562354"/>
                <a:ext cx="389568" cy="3226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Bilde 4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1409" y="2488873"/>
                <a:ext cx="393190" cy="353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Bilde 5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321" y="2585273"/>
                <a:ext cx="388125" cy="3105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19" name="Bilde 18" descr="Forsvaret_logo_midtstilt_cmyk_hvit.eps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43"/>
          <a:stretch/>
        </p:blipFill>
        <p:spPr>
          <a:xfrm>
            <a:off x="395575" y="189672"/>
            <a:ext cx="856915" cy="6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9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5066BDB-0F35-4A06-813A-28DE0F5F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Muligheter i Forsvaret</a:t>
            </a:r>
          </a:p>
        </p:txBody>
      </p:sp>
      <p:graphicFrame>
        <p:nvGraphicFramePr>
          <p:cNvPr id="40" name="Plassholder for innhold 3">
            <a:extLst>
              <a:ext uri="{FF2B5EF4-FFF2-40B4-BE49-F238E27FC236}">
                <a16:creationId xmlns:a16="http://schemas.microsoft.com/office/drawing/2014/main" id="{C041F354-7105-0276-0F81-D82718810C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78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63FA84-8D94-4421-BBE2-E8B8170F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Utfordringer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sett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mitt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ståsted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A1F11A-D27B-4F99-96EE-7184AE073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3467" y="1457471"/>
            <a:ext cx="10905066" cy="47194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60 000 - 40 000</a:t>
            </a:r>
          </a:p>
          <a:p>
            <a:pPr lvl="1" indent="-228600"/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Ungdomskull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er for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små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, og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synkende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2" indent="-228600"/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Manglende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tilgang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elever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som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søker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maritime fag - «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Slåss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» med fag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samme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VG1 TIF </a:t>
            </a:r>
          </a:p>
          <a:p>
            <a:pPr indent="-228600"/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Motivasjon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Mobiltelefon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Robusthet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sosiale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medier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/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Kvaliteten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elevene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Er den god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nok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?</a:t>
            </a:r>
          </a:p>
          <a:p>
            <a:pPr indent="-228600"/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Er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elever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forberedt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godt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nok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arbeidslivet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fra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skoleliv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?</a:t>
            </a:r>
          </a:p>
          <a:p>
            <a:pPr indent="-228600"/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Koronagenerasjonen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Hvordan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kan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vi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sammen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å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skape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rom for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rekruttering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Maritime fag?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Er det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godt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nok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for å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rekruttere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fra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9. – 10. – VG1 </a:t>
            </a:r>
          </a:p>
          <a:p>
            <a:pPr lvl="1" indent="-228600"/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Samarbeid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OK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Skoler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Fylke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Næring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Lærlinger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«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forsvinner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»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etter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fagprøve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før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læretid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er over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Fokuset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for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sterkt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Realfagsutdanning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i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enkelte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+mn-cs"/>
              </a:rPr>
              <a:t>fylker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600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0">
              <a:buNone/>
            </a:pP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dirty="0"/>
              <a:t>Forsvarets personell- og vernepliktssenter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524251" y="238126"/>
            <a:ext cx="7472146" cy="685681"/>
          </a:xfrm>
          <a:prstGeom prst="rect">
            <a:avLst/>
          </a:prstGeom>
        </p:spPr>
        <p:txBody>
          <a:bodyPr vert="horz"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 spc="0" baseline="0">
                <a:solidFill>
                  <a:srgbClr val="191919"/>
                </a:solidFill>
                <a:latin typeface="Cambria"/>
                <a:ea typeface="MS PGothic" pitchFamily="34" charset="-128"/>
                <a:cs typeface="Cambri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b-NO" altLang="nb-NO" sz="2400" b="1" dirty="0">
                <a:latin typeface="Cambria" panose="02040503050406030204" pitchFamily="18" charset="0"/>
                <a:cs typeface="Times New Roman" pitchFamily="18" charset="0"/>
              </a:rPr>
              <a:t>Forsvaret – en av Norges største lærlingebedrift?</a:t>
            </a:r>
            <a:endParaRPr lang="nb-NO" sz="2400" dirty="0"/>
          </a:p>
        </p:txBody>
      </p:sp>
      <p:graphicFrame>
        <p:nvGraphicFramePr>
          <p:cNvPr id="10" name="Undertittel 2">
            <a:extLst>
              <a:ext uri="{FF2B5EF4-FFF2-40B4-BE49-F238E27FC236}">
                <a16:creationId xmlns:a16="http://schemas.microsoft.com/office/drawing/2014/main" id="{AC2060AB-9E52-85C8-60C9-6AFED7EA2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923398"/>
              </p:ext>
            </p:extLst>
          </p:nvPr>
        </p:nvGraphicFramePr>
        <p:xfrm>
          <a:off x="833967" y="1402897"/>
          <a:ext cx="9401175" cy="491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526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29441" y="427250"/>
            <a:ext cx="7084485" cy="786192"/>
          </a:xfrm>
        </p:spPr>
        <p:txBody>
          <a:bodyPr>
            <a:normAutofit/>
          </a:bodyPr>
          <a:lstStyle/>
          <a:p>
            <a:r>
              <a:rPr lang="nb-NO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Fagprøveresultater 2018 - 2023</a:t>
            </a:r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2"/>
          </p:nvPr>
        </p:nvSpPr>
        <p:spPr>
          <a:xfrm>
            <a:off x="2149475" y="407988"/>
            <a:ext cx="1760538" cy="317500"/>
          </a:xfrm>
        </p:spPr>
        <p:txBody>
          <a:bodyPr/>
          <a:lstStyle/>
          <a:p>
            <a:pPr>
              <a:defRPr/>
            </a:pPr>
            <a:r>
              <a:rPr lang="nb-NO" dirty="0"/>
              <a:t>Forsvarets personell- og </a:t>
            </a:r>
            <a:r>
              <a:rPr lang="nb-NO" dirty="0" err="1"/>
              <a:t>vernepliktssenter</a:t>
            </a:r>
            <a:endParaRPr lang="nb-NO" dirty="0"/>
          </a:p>
          <a:p>
            <a:pPr>
              <a:defRPr/>
            </a:pPr>
            <a:endParaRPr lang="nb-NO" dirty="0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6FE6CC0-2352-49CC-AC9A-4D9ABF345CC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06628" y="1666875"/>
          <a:ext cx="11178744" cy="430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754">
                  <a:extLst>
                    <a:ext uri="{9D8B030D-6E8A-4147-A177-3AD203B41FA5}">
                      <a16:colId xmlns:a16="http://schemas.microsoft.com/office/drawing/2014/main" val="182267780"/>
                    </a:ext>
                  </a:extLst>
                </a:gridCol>
                <a:gridCol w="1454670">
                  <a:extLst>
                    <a:ext uri="{9D8B030D-6E8A-4147-A177-3AD203B41FA5}">
                      <a16:colId xmlns:a16="http://schemas.microsoft.com/office/drawing/2014/main" val="3635461365"/>
                    </a:ext>
                  </a:extLst>
                </a:gridCol>
                <a:gridCol w="1454670">
                  <a:extLst>
                    <a:ext uri="{9D8B030D-6E8A-4147-A177-3AD203B41FA5}">
                      <a16:colId xmlns:a16="http://schemas.microsoft.com/office/drawing/2014/main" val="1478409749"/>
                    </a:ext>
                  </a:extLst>
                </a:gridCol>
                <a:gridCol w="1504831">
                  <a:extLst>
                    <a:ext uri="{9D8B030D-6E8A-4147-A177-3AD203B41FA5}">
                      <a16:colId xmlns:a16="http://schemas.microsoft.com/office/drawing/2014/main" val="911053621"/>
                    </a:ext>
                  </a:extLst>
                </a:gridCol>
                <a:gridCol w="1476168">
                  <a:extLst>
                    <a:ext uri="{9D8B030D-6E8A-4147-A177-3AD203B41FA5}">
                      <a16:colId xmlns:a16="http://schemas.microsoft.com/office/drawing/2014/main" val="853900247"/>
                    </a:ext>
                  </a:extLst>
                </a:gridCol>
                <a:gridCol w="1601570">
                  <a:extLst>
                    <a:ext uri="{9D8B030D-6E8A-4147-A177-3AD203B41FA5}">
                      <a16:colId xmlns:a16="http://schemas.microsoft.com/office/drawing/2014/main" val="3766081478"/>
                    </a:ext>
                  </a:extLst>
                </a:gridCol>
                <a:gridCol w="1494081">
                  <a:extLst>
                    <a:ext uri="{9D8B030D-6E8A-4147-A177-3AD203B41FA5}">
                      <a16:colId xmlns:a16="http://schemas.microsoft.com/office/drawing/2014/main" val="1865765597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3723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nb-NO" dirty="0"/>
                        <a:t>Bestått meget godt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48</a:t>
                      </a:r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30504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nb-NO" dirty="0"/>
                        <a:t>Bestått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37</a:t>
                      </a:r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6414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nb-NO" dirty="0"/>
                        <a:t>Ikke bestått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751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nb-NO" dirty="0"/>
                        <a:t>Antall prøver pr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6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629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8548842F-ACDE-4CC1-AAAB-06A721B8978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29396" y="1102659"/>
          <a:ext cx="11947580" cy="54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646">
                  <a:extLst>
                    <a:ext uri="{9D8B030D-6E8A-4147-A177-3AD203B41FA5}">
                      <a16:colId xmlns:a16="http://schemas.microsoft.com/office/drawing/2014/main" val="372177104"/>
                    </a:ext>
                  </a:extLst>
                </a:gridCol>
                <a:gridCol w="849594">
                  <a:extLst>
                    <a:ext uri="{9D8B030D-6E8A-4147-A177-3AD203B41FA5}">
                      <a16:colId xmlns:a16="http://schemas.microsoft.com/office/drawing/2014/main" val="2383383942"/>
                    </a:ext>
                  </a:extLst>
                </a:gridCol>
                <a:gridCol w="905797">
                  <a:extLst>
                    <a:ext uri="{9D8B030D-6E8A-4147-A177-3AD203B41FA5}">
                      <a16:colId xmlns:a16="http://schemas.microsoft.com/office/drawing/2014/main" val="1906738204"/>
                    </a:ext>
                  </a:extLst>
                </a:gridCol>
                <a:gridCol w="905797">
                  <a:extLst>
                    <a:ext uri="{9D8B030D-6E8A-4147-A177-3AD203B41FA5}">
                      <a16:colId xmlns:a16="http://schemas.microsoft.com/office/drawing/2014/main" val="1345300556"/>
                    </a:ext>
                  </a:extLst>
                </a:gridCol>
                <a:gridCol w="803965">
                  <a:extLst>
                    <a:ext uri="{9D8B030D-6E8A-4147-A177-3AD203B41FA5}">
                      <a16:colId xmlns:a16="http://schemas.microsoft.com/office/drawing/2014/main" val="1177576152"/>
                    </a:ext>
                  </a:extLst>
                </a:gridCol>
                <a:gridCol w="806278">
                  <a:extLst>
                    <a:ext uri="{9D8B030D-6E8A-4147-A177-3AD203B41FA5}">
                      <a16:colId xmlns:a16="http://schemas.microsoft.com/office/drawing/2014/main" val="1037534681"/>
                    </a:ext>
                  </a:extLst>
                </a:gridCol>
                <a:gridCol w="723995">
                  <a:extLst>
                    <a:ext uri="{9D8B030D-6E8A-4147-A177-3AD203B41FA5}">
                      <a16:colId xmlns:a16="http://schemas.microsoft.com/office/drawing/2014/main" val="4262401844"/>
                    </a:ext>
                  </a:extLst>
                </a:gridCol>
                <a:gridCol w="673816">
                  <a:extLst>
                    <a:ext uri="{9D8B030D-6E8A-4147-A177-3AD203B41FA5}">
                      <a16:colId xmlns:a16="http://schemas.microsoft.com/office/drawing/2014/main" val="2842037317"/>
                    </a:ext>
                  </a:extLst>
                </a:gridCol>
                <a:gridCol w="673815">
                  <a:extLst>
                    <a:ext uri="{9D8B030D-6E8A-4147-A177-3AD203B41FA5}">
                      <a16:colId xmlns:a16="http://schemas.microsoft.com/office/drawing/2014/main" val="4272766855"/>
                    </a:ext>
                  </a:extLst>
                </a:gridCol>
                <a:gridCol w="688152">
                  <a:extLst>
                    <a:ext uri="{9D8B030D-6E8A-4147-A177-3AD203B41FA5}">
                      <a16:colId xmlns:a16="http://schemas.microsoft.com/office/drawing/2014/main" val="123820136"/>
                    </a:ext>
                  </a:extLst>
                </a:gridCol>
                <a:gridCol w="853022">
                  <a:extLst>
                    <a:ext uri="{9D8B030D-6E8A-4147-A177-3AD203B41FA5}">
                      <a16:colId xmlns:a16="http://schemas.microsoft.com/office/drawing/2014/main" val="980526999"/>
                    </a:ext>
                  </a:extLst>
                </a:gridCol>
                <a:gridCol w="831518">
                  <a:extLst>
                    <a:ext uri="{9D8B030D-6E8A-4147-A177-3AD203B41FA5}">
                      <a16:colId xmlns:a16="http://schemas.microsoft.com/office/drawing/2014/main" val="402175245"/>
                    </a:ext>
                  </a:extLst>
                </a:gridCol>
                <a:gridCol w="716825">
                  <a:extLst>
                    <a:ext uri="{9D8B030D-6E8A-4147-A177-3AD203B41FA5}">
                      <a16:colId xmlns:a16="http://schemas.microsoft.com/office/drawing/2014/main" val="2093916115"/>
                    </a:ext>
                  </a:extLst>
                </a:gridCol>
                <a:gridCol w="867360">
                  <a:extLst>
                    <a:ext uri="{9D8B030D-6E8A-4147-A177-3AD203B41FA5}">
                      <a16:colId xmlns:a16="http://schemas.microsoft.com/office/drawing/2014/main" val="1478302590"/>
                    </a:ext>
                  </a:extLst>
                </a:gridCol>
              </a:tblGrid>
              <a:tr h="1188923"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b-NO" sz="1800" b="1" kern="12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 2023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Rekv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2023 Inntak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2022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ekv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  <a:p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2022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innt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Rekv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innt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rekv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2020(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Innt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2019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Rekv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2019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Innt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2018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Rekv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2018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innt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34659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r>
                        <a:rPr lang="nb-NO" dirty="0"/>
                        <a:t>Matros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800" b="1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40 (4)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51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42 (4)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88382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r>
                        <a:rPr lang="nb-NO" dirty="0"/>
                        <a:t>Motormann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800" b="1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17 (1)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29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28 (2)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29493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r>
                        <a:rPr lang="nb-NO" dirty="0" err="1"/>
                        <a:t>Skipsmotormek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800" b="1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  <a:p>
                      <a:pPr marL="0" algn="l" defTabSz="914400" rtl="0" eaLnBrk="1" latinLnBrk="0" hangingPunct="1"/>
                      <a:endParaRPr lang="nb-NO" sz="1800" b="1" kern="12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23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94358"/>
                  </a:ext>
                </a:extLst>
              </a:tr>
              <a:tr h="533865">
                <a:tc>
                  <a:txBody>
                    <a:bodyPr/>
                    <a:lstStyle/>
                    <a:p>
                      <a:r>
                        <a:rPr lang="nb-NO" dirty="0"/>
                        <a:t>Trikkere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1800" b="1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53311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r>
                        <a:rPr lang="nb-NO" sz="250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b-NO" sz="2500" b="1" kern="12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/>
                        <a:t>100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>
                          <a:solidFill>
                            <a:srgbClr val="FF0000"/>
                          </a:solidFill>
                        </a:rPr>
                        <a:t>81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/>
                        <a:t>93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>
                          <a:solidFill>
                            <a:srgbClr val="FF0000"/>
                          </a:solidFill>
                        </a:rPr>
                        <a:t>76 </a:t>
                      </a:r>
                      <a:endParaRPr lang="nb-NO" sz="25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500" dirty="0">
                          <a:solidFill>
                            <a:srgbClr val="FF0000"/>
                          </a:solidFill>
                        </a:rPr>
                        <a:t>91</a:t>
                      </a:r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500" dirty="0"/>
                        <a:t>98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>
                          <a:solidFill>
                            <a:srgbClr val="FF0000"/>
                          </a:solidFill>
                        </a:rPr>
                        <a:t>67</a:t>
                      </a:r>
                      <a:endParaRPr lang="nb-NO" sz="25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500" dirty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nb-NO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500" dirty="0"/>
                        <a:t>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500" dirty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nb-NO" sz="25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52719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«Underdekning»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626616"/>
                  </a:ext>
                </a:extLst>
              </a:tr>
              <a:tr h="533865">
                <a:tc>
                  <a:txBody>
                    <a:bodyPr/>
                    <a:lstStyle/>
                    <a:p>
                      <a:r>
                        <a:rPr lang="nb-NO" dirty="0"/>
                        <a:t>YfF elever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125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FF0000"/>
                          </a:solidFill>
                        </a:rPr>
                        <a:t>73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132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22607"/>
                  </a:ext>
                </a:extLst>
              </a:tr>
            </a:tbl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1B81604D-56CF-4A71-A002-24E2E3FF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66" y="185810"/>
            <a:ext cx="7084485" cy="786192"/>
          </a:xfrm>
        </p:spPr>
        <p:txBody>
          <a:bodyPr>
            <a:normAutofit/>
          </a:bodyPr>
          <a:lstStyle/>
          <a:p>
            <a:r>
              <a:rPr lang="nb-NO" sz="4400" dirty="0"/>
              <a:t>Inntak av lærlinger</a:t>
            </a:r>
          </a:p>
        </p:txBody>
      </p:sp>
    </p:spTree>
    <p:extLst>
      <p:ext uri="{BB962C8B-B14F-4D97-AF65-F5344CB8AC3E}">
        <p14:creationId xmlns:p14="http://schemas.microsoft.com/office/powerpoint/2010/main" val="149453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20121136ptm_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70"/>
          <a:stretch/>
        </p:blipFill>
        <p:spPr>
          <a:xfrm>
            <a:off x="132900" y="130138"/>
            <a:ext cx="11926200" cy="6597725"/>
          </a:xfrm>
          <a:prstGeom prst="rect">
            <a:avLst/>
          </a:prstGeom>
        </p:spPr>
      </p:pic>
      <p:pic>
        <p:nvPicPr>
          <p:cNvPr id="27" name="Bilde 26" descr="20121136ptm_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2900" y="130138"/>
            <a:ext cx="2727129" cy="6597725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7073C58-9CE4-424A-8BDE-A13300A6630F}" type="datetime3">
              <a:rPr lang="en-US" smtClean="0"/>
              <a:t>4 December 2023</a:t>
            </a:fld>
            <a:endParaRPr 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824032" y="1451597"/>
            <a:ext cx="7784952" cy="7641643"/>
            <a:chOff x="540386" y="1252976"/>
            <a:chExt cx="5838714" cy="5731233"/>
          </a:xfrm>
        </p:grpSpPr>
        <p:sp>
          <p:nvSpPr>
            <p:cNvPr id="18" name="TekstSylinder 17"/>
            <p:cNvSpPr txBox="1"/>
            <p:nvPr/>
          </p:nvSpPr>
          <p:spPr>
            <a:xfrm>
              <a:off x="540386" y="1252976"/>
              <a:ext cx="4865507" cy="57312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 anchor="t">
              <a:spAutoFit/>
            </a:bodyPr>
            <a:lstStyle/>
            <a:p>
              <a:r>
                <a:rPr lang="nb-NO" sz="2133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Sesjon gjennomføres i løpet av én dag hvor vi ønsker å bli bedre kjent med deg.</a:t>
              </a:r>
            </a:p>
            <a:p>
              <a:r>
                <a:rPr lang="nb-NO" sz="2133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Januar til mars</a:t>
              </a:r>
            </a:p>
            <a:p>
              <a:endParaRPr lang="nb-NO" sz="2133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r>
                <a:rPr lang="nb-NO" sz="2133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Dette skjer på sesjonsdagen:</a:t>
              </a: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Gjør deg kjent med hvilke muligheter som finnes </a:t>
              </a:r>
              <a:b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</a:br>
              <a: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i Forsvaret, og forbered deg godt.  </a:t>
              </a:r>
              <a:endParaRPr lang="nb-NO" sz="2133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b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</a:br>
              <a:endParaRPr lang="nb-NO" sz="2133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marL="457189" indent="-457189" algn="ctr">
                <a:buFont typeface="+mj-lt"/>
                <a:buAutoNum type="arabicPeriod"/>
              </a:pPr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marL="457189" indent="-457189" algn="ctr">
                <a:buFont typeface="+mj-lt"/>
                <a:buAutoNum type="arabicPeriod"/>
              </a:pPr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endParaRPr lang="nb-NO" sz="2133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endParaRPr>
            </a:p>
            <a:p>
              <a:pPr algn="ctr"/>
              <a:r>
                <a: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rPr>
                <a:t> </a:t>
              </a:r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663783" y="2609606"/>
              <a:ext cx="5715317" cy="1875528"/>
              <a:chOff x="475292" y="2488873"/>
              <a:chExt cx="5715317" cy="1875528"/>
            </a:xfrm>
          </p:grpSpPr>
          <p:sp>
            <p:nvSpPr>
              <p:cNvPr id="46" name="TekstSylinder 45"/>
              <p:cNvSpPr txBox="1"/>
              <p:nvPr/>
            </p:nvSpPr>
            <p:spPr>
              <a:xfrm>
                <a:off x="1569295" y="2876331"/>
                <a:ext cx="2828582" cy="10540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Fysisk</a:t>
                </a:r>
                <a:r>
                  <a:rPr lang="nb-NO" sz="16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test</a:t>
                </a:r>
              </a:p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Tredemølle</a:t>
                </a:r>
              </a:p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Stille lengde</a:t>
                </a:r>
              </a:p>
              <a:p>
                <a:r>
                  <a:rPr lang="nb-NO" sz="1600" dirty="0" err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Pullups</a:t>
                </a:r>
                <a:endParaRPr lang="nb-NO" sz="16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medisinball</a:t>
                </a:r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sp>
            <p:nvSpPr>
              <p:cNvPr id="51" name="TekstSylinder 50"/>
              <p:cNvSpPr txBox="1"/>
              <p:nvPr/>
            </p:nvSpPr>
            <p:spPr>
              <a:xfrm>
                <a:off x="475292" y="2885002"/>
                <a:ext cx="1140182" cy="99272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467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Teoretisk</a:t>
                </a:r>
                <a:r>
                  <a:rPr lang="nb-NO" sz="1467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  <a:r>
                  <a:rPr lang="nb-NO" sz="1467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prøve  Synonymer, Figurer</a:t>
                </a:r>
              </a:p>
              <a:p>
                <a:r>
                  <a:rPr lang="nb-NO" sz="1467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Matematikk</a:t>
                </a:r>
              </a:p>
              <a:p>
                <a:pPr algn="ctr"/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2586927" y="2879619"/>
                <a:ext cx="2828582" cy="14847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Helse</a:t>
                </a:r>
                <a:endParaRPr lang="nb-NO" sz="1867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marL="380990" indent="-380990">
                  <a:buFont typeface="Arial"/>
                  <a:buChar char="•"/>
                </a:pPr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endParaRPr lang="nb-NO" sz="213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pic>
            <p:nvPicPr>
              <p:cNvPr id="43" name="Bilde 4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2324" y="2545879"/>
                <a:ext cx="337402" cy="2955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kstSylinder 43"/>
              <p:cNvSpPr txBox="1"/>
              <p:nvPr/>
            </p:nvSpPr>
            <p:spPr>
              <a:xfrm>
                <a:off x="3362027" y="2872815"/>
                <a:ext cx="2828582" cy="5000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rtlCol="0" anchor="t">
                <a:spAutoFit/>
              </a:bodyPr>
              <a:lstStyle/>
              <a:p>
                <a:r>
                  <a:rPr lang="nb-NO" sz="1600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Samtale</a:t>
                </a:r>
                <a:endParaRPr lang="nb-NO" sz="2133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/>
                  <a:cs typeface="Cambria"/>
                </a:endParaRPr>
              </a:p>
              <a:p>
                <a:pPr algn="ctr"/>
                <a:r>
                  <a:rPr lang="nb-NO" sz="2133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mbria"/>
                    <a:cs typeface="Cambria"/>
                  </a:rPr>
                  <a:t> </a:t>
                </a:r>
              </a:p>
            </p:txBody>
          </p:sp>
          <p:pic>
            <p:nvPicPr>
              <p:cNvPr id="45" name="Bilde 4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8036" y="2562354"/>
                <a:ext cx="389568" cy="3226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7" name="Bilde 4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1409" y="2488873"/>
                <a:ext cx="393190" cy="353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Bilde 5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321" y="2585273"/>
                <a:ext cx="388125" cy="3105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19" name="Bilde 18" descr="Forsvaret_logo_midtstilt_cmyk_hvit.eps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043"/>
          <a:stretch/>
        </p:blipFill>
        <p:spPr>
          <a:xfrm>
            <a:off x="395575" y="189672"/>
            <a:ext cx="856915" cy="6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2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1155" y="685683"/>
            <a:ext cx="4234036" cy="5882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sz="2400" dirty="0">
                <a:latin typeface="FORSVARET-Bold" panose="02000803020000020004" pitchFamily="2" charset="0"/>
                <a:cs typeface="Times New Roman" pitchFamily="18" charset="0"/>
              </a:rPr>
              <a:t> </a:t>
            </a:r>
            <a:r>
              <a:rPr lang="nb-NO" sz="2800" dirty="0">
                <a:latin typeface="FORSVARET-Bold" panose="02000803020000020004" pitchFamily="2" charset="0"/>
                <a:cs typeface="Times New Roman" pitchFamily="18" charset="0"/>
              </a:rPr>
              <a:t>For å bli lærling må du </a:t>
            </a:r>
            <a:br>
              <a:rPr lang="nb-NO" sz="2400" dirty="0">
                <a:latin typeface="FORSVARET-Bold" panose="02000803020000020004" pitchFamily="2" charset="0"/>
                <a:cs typeface="Times New Roman" pitchFamily="18" charset="0"/>
              </a:rPr>
            </a:br>
            <a:br>
              <a:rPr lang="nb-NO" sz="2400" dirty="0">
                <a:latin typeface="FORSVARET-Bold" panose="02000803020000020004" pitchFamily="2" charset="0"/>
                <a:cs typeface="Times New Roman" pitchFamily="18" charset="0"/>
              </a:rPr>
            </a:br>
            <a:endParaRPr lang="nb-NO" sz="2400" dirty="0">
              <a:latin typeface="FORSVARET-Bold" panose="02000803020000020004" pitchFamily="2" charset="0"/>
              <a:cs typeface="Times New Roman" pitchFamily="18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Forsvarets personell- og vernepliktssenter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219782" y="1273900"/>
            <a:ext cx="7685968" cy="56389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Lite fravær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Norsk statsborger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Bestått sesjon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Bestått </a:t>
            </a:r>
            <a:r>
              <a:rPr lang="nb-NO" sz="1700" b="1" dirty="0" err="1">
                <a:latin typeface="+mn-lt"/>
              </a:rPr>
              <a:t>vg</a:t>
            </a:r>
            <a:r>
              <a:rPr lang="nb-NO" sz="1700" b="1" dirty="0">
                <a:latin typeface="+mn-lt"/>
              </a:rPr>
              <a:t> 1 og </a:t>
            </a:r>
            <a:r>
              <a:rPr lang="nb-NO" sz="1700" b="1" dirty="0" err="1">
                <a:latin typeface="+mn-lt"/>
              </a:rPr>
              <a:t>vg</a:t>
            </a:r>
            <a:r>
              <a:rPr lang="nb-NO" sz="1700" b="1" dirty="0">
                <a:latin typeface="+mn-lt"/>
              </a:rPr>
              <a:t> 2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God i orden/adferd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God vandel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Godt inntrykk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God helse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Bestå krav til røykdykker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Fylle 18 år i løpet av opptaksåret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endParaRPr lang="nb-NO" sz="1700" b="1" dirty="0">
              <a:latin typeface="+mn-lt"/>
            </a:endParaRP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700" b="1" dirty="0">
                <a:latin typeface="+mn-lt"/>
              </a:rPr>
              <a:t>Personlige egenskaper (ta ansvar, vise initiativ, håndtere usikkerhet, skape tillit, vise omsorg, robusthet psykisk/fysisk, beslutningsdyktig)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endParaRPr lang="nb-NO" sz="1800" b="1" i="1" dirty="0">
              <a:latin typeface="Arial" pitchFamily="34" charset="0"/>
            </a:endParaRP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1800" b="1" i="1" dirty="0">
                <a:latin typeface="Arial" pitchFamily="34" charset="0"/>
              </a:rPr>
              <a:t>Samtlige lærlinger skal sikkerhetsklareres </a:t>
            </a:r>
            <a:endParaRPr lang="nb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189" indent="-457189">
              <a:buFont typeface="Wingdings" panose="05000000000000000000" pitchFamily="2" charset="2"/>
              <a:buChar char="ü"/>
            </a:pPr>
            <a:endParaRPr lang="nb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CD125381-C962-42A0-95E4-3F4C756DDD99}"/>
              </a:ext>
            </a:extLst>
          </p:cNvPr>
          <p:cNvGrpSpPr/>
          <p:nvPr/>
        </p:nvGrpSpPr>
        <p:grpSpPr>
          <a:xfrm>
            <a:off x="8144387" y="1295401"/>
            <a:ext cx="3860277" cy="5140099"/>
            <a:chOff x="8144387" y="1295401"/>
            <a:chExt cx="3860277" cy="514009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4387" y="3853543"/>
              <a:ext cx="3860277" cy="258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4387" y="1295401"/>
              <a:ext cx="3827831" cy="255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FE2718F-31CD-49BD-A913-954D562CA58C}"/>
              </a:ext>
            </a:extLst>
          </p:cNvPr>
          <p:cNvSpPr txBox="1"/>
          <p:nvPr/>
        </p:nvSpPr>
        <p:spPr>
          <a:xfrm>
            <a:off x="2640503" y="6918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ü"/>
            </a:pPr>
            <a:endParaRPr lang="nb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56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1373" y="4559561"/>
            <a:ext cx="8626833" cy="251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altLang="nb-NO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Alle blir først og fremst vurdert helsemessig: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 nok helse (syn, hørsel osv.)</a:t>
            </a:r>
          </a:p>
          <a:p>
            <a:pPr marL="257175" indent="-257175" eaLnBrk="1" hangingPunct="1">
              <a:spcBef>
                <a:spcPct val="50000"/>
              </a:spcBef>
              <a:defRPr/>
            </a:pP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Svømmekrav: Maks 3 minutter på 100m.</a:t>
            </a:r>
            <a:r>
              <a:rPr lang="nb-NO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257175" indent="-257175" eaLnBrk="1" hangingPunct="1">
              <a:spcBef>
                <a:spcPct val="50000"/>
              </a:spcBef>
              <a:defRPr/>
            </a:pPr>
            <a:r>
              <a:rPr lang="nb-NO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Fargesyn</a:t>
            </a:r>
          </a:p>
          <a:p>
            <a:pPr marL="257175" indent="-257175" eaLnBrk="1" hangingPunct="1">
              <a:spcBef>
                <a:spcPct val="50000"/>
              </a:spcBef>
              <a:defRPr/>
            </a:pPr>
            <a:r>
              <a:rPr lang="nb-NO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Kunne orientere seg uten synshjelpemidler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C5B91B20-0B5C-1A9B-2EE2-82EE51C2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8666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b="1" u="sng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Krav Sesjon:</a:t>
            </a:r>
            <a:br>
              <a:rPr lang="nb-NO" altLang="nb-NO" b="1" u="sng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9B91ED6-2CE1-43B5-324F-14D065FE3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9982" y="652414"/>
            <a:ext cx="2342114" cy="82391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altLang="nb-NO" sz="2500" dirty="0">
                <a:solidFill>
                  <a:prstClr val="black"/>
                </a:solidFill>
                <a:latin typeface="Calibri" pitchFamily="34" charset="0"/>
              </a:rPr>
              <a:t>Jenter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AD7EAB7-8CDE-F3F5-0E6C-864EAB5B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771" y="1586706"/>
            <a:ext cx="5157787" cy="25158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dirty="0">
                <a:solidFill>
                  <a:prstClr val="black"/>
                </a:solidFill>
                <a:latin typeface="Calibri" pitchFamily="34" charset="0"/>
              </a:rPr>
              <a:t>Tredemølletest		9:30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dirty="0">
                <a:solidFill>
                  <a:prstClr val="black"/>
                </a:solidFill>
                <a:latin typeface="Calibri" pitchFamily="34" charset="0"/>
              </a:rPr>
              <a:t>Medisinball Stående: 	2,1 meter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dirty="0">
                <a:solidFill>
                  <a:prstClr val="black"/>
                </a:solidFill>
                <a:latin typeface="Calibri" pitchFamily="34" charset="0"/>
              </a:rPr>
              <a:t>Stille lengde: 		1.7 meter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dirty="0" err="1">
                <a:solidFill>
                  <a:prstClr val="black"/>
                </a:solidFill>
                <a:latin typeface="Calibri" pitchFamily="34" charset="0"/>
              </a:rPr>
              <a:t>Hangups</a:t>
            </a:r>
            <a:r>
              <a:rPr lang="nb-NO" altLang="nb-NO" sz="2400" dirty="0">
                <a:solidFill>
                  <a:prstClr val="black"/>
                </a:solidFill>
                <a:latin typeface="Calibri" pitchFamily="34" charset="0"/>
              </a:rPr>
              <a:t>:			4 Bravo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DAE45B-4DC4-6F23-D588-825545412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8612" y="523565"/>
            <a:ext cx="2886075" cy="82391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50000"/>
              </a:spcBef>
              <a:defRPr/>
            </a:pPr>
            <a:r>
              <a:rPr lang="nb-NO" altLang="nb-NO" sz="2500" dirty="0">
                <a:solidFill>
                  <a:prstClr val="black"/>
                </a:solidFill>
                <a:latin typeface="Calibri" pitchFamily="34" charset="0"/>
              </a:rPr>
              <a:t>Gutter: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EC2746C-102B-9188-95D2-328F9FA16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2524" y="1586706"/>
            <a:ext cx="5435682" cy="25158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dirty="0">
                <a:solidFill>
                  <a:prstClr val="black"/>
                </a:solidFill>
              </a:rPr>
              <a:t>Tredemølletest		10:30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b="0" dirty="0">
                <a:solidFill>
                  <a:prstClr val="black"/>
                </a:solidFill>
                <a:latin typeface="Calibri" pitchFamily="34" charset="0"/>
              </a:rPr>
              <a:t>Medisinball sittende: 	2,8 meter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dirty="0">
                <a:solidFill>
                  <a:prstClr val="black"/>
                </a:solidFill>
              </a:rPr>
              <a:t>Stille lengde: 		2.1 meter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nb-NO" altLang="nb-NO" sz="2400" b="0" dirty="0" err="1">
                <a:solidFill>
                  <a:prstClr val="black"/>
                </a:solidFill>
                <a:latin typeface="Calibri" pitchFamily="34" charset="0"/>
              </a:rPr>
              <a:t>Hangups</a:t>
            </a:r>
            <a:r>
              <a:rPr lang="nb-NO" altLang="nb-NO" sz="2400" b="0" dirty="0">
                <a:solidFill>
                  <a:prstClr val="black"/>
                </a:solidFill>
                <a:latin typeface="Calibri" pitchFamily="34" charset="0"/>
              </a:rPr>
              <a:t>:			1 A</a:t>
            </a: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215B-7107-4AA9-B93D-8835D99FE310}" type="datetime1">
              <a:rPr lang="nb-NO" b="1" smtClean="0"/>
              <a:t>04.12.2023</a:t>
            </a:fld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4395184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9D0EAD-74AC-4E53-745B-628E84C1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nb-NO" altLang="nb-NO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Krav for seilende mannskaper:</a:t>
            </a:r>
            <a:br>
              <a:rPr kumimoji="0" lang="nb-NO" altLang="nb-NO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8F6DB1-9DA6-D084-8D7A-BE3C8605A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052" y="1690688"/>
            <a:ext cx="5572539" cy="435133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b-NO" altLang="nb-NO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Gutter: 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nb-NO" altLang="nb-NO" sz="2800" dirty="0">
                <a:solidFill>
                  <a:prstClr val="black"/>
                </a:solidFill>
              </a:rPr>
              <a:t>3000 meter raskere enn 	15:00 minutter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Medisinball Stående: 	4 meter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nb-NO" altLang="nb-NO" sz="2800" dirty="0">
                <a:solidFill>
                  <a:prstClr val="black"/>
                </a:solidFill>
              </a:rPr>
              <a:t>Stille lengde: 		2.10 meter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kumimoji="0" lang="nb-NO" alt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Hangups</a:t>
            </a: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			1 A</a:t>
            </a:r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1765876-2791-1EA3-CAB1-D578FC1FD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38" y="1690688"/>
            <a:ext cx="5572538" cy="4351338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None/>
              <a:defRPr/>
            </a:pPr>
            <a:r>
              <a:rPr lang="nb-NO" altLang="nb-NO" sz="2800" b="1" u="sng" dirty="0">
                <a:solidFill>
                  <a:prstClr val="black"/>
                </a:solidFill>
              </a:rPr>
              <a:t>Jenter</a:t>
            </a:r>
            <a:endParaRPr kumimoji="0" lang="nb-NO" altLang="nb-NO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nb-NO" altLang="nb-NO" sz="2800" dirty="0">
                <a:solidFill>
                  <a:prstClr val="black"/>
                </a:solidFill>
              </a:rPr>
              <a:t>3000 meter raskere enn 	16:30 minutter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Medisinball Stående: 	3.0 meter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nb-NO" altLang="nb-NO" sz="2800" dirty="0">
                <a:solidFill>
                  <a:prstClr val="black"/>
                </a:solidFill>
              </a:rPr>
              <a:t>Stille lengde: 		1.70 meter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kumimoji="0" lang="nb-NO" alt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Hangups</a:t>
            </a: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			4 Bravo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548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A\2018-06-22 (U) SJ S foredrag for kadettene (få tilbakemelding)\Bilder til Sjs HEL foredrag MAPPEN MED INNHOLD KAN SLETTES ETTER 20MAI2018\KV Svalbard - Håkon Kjøllmoen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6" r="12570"/>
          <a:stretch/>
        </p:blipFill>
        <p:spPr bwMode="auto">
          <a:xfrm>
            <a:off x="6096000" y="-958791"/>
            <a:ext cx="5720080" cy="85030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8716" y="823430"/>
            <a:ext cx="6655009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nb-NO" altLang="nb-NO" sz="2400" b="1" u="sng" dirty="0">
                <a:latin typeface="+mn-lt"/>
              </a:rPr>
              <a:t>Maritime lærlinger</a:t>
            </a:r>
            <a:endParaRPr lang="nb-NO" altLang="nb-NO" sz="2400" b="1" dirty="0">
              <a:latin typeface="+mn-lt"/>
            </a:endParaRP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2400" b="1" dirty="0">
                <a:latin typeface="+mn-lt"/>
              </a:rPr>
              <a:t>Bestått 50 timer sikkerhetskurs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2400" b="1" dirty="0">
                <a:latin typeface="+mn-lt"/>
              </a:rPr>
              <a:t>Godkjent sjømannslegeattest</a:t>
            </a:r>
            <a:r>
              <a:rPr lang="nb-NO" altLang="nb-NO" sz="2400" b="1" dirty="0">
                <a:latin typeface="+mn-lt"/>
              </a:rPr>
              <a:t> 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>
                <a:latin typeface="+mn-lt"/>
              </a:rPr>
              <a:t>RD tjeneste 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Bestått IMO Grunnleggende sikkerhetskurs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/>
              <a:t>AE resultat på 3 eller mer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/>
              <a:t>Ha helseprofil i forhold til militære krav til faget </a:t>
            </a:r>
          </a:p>
          <a:p>
            <a:pPr marL="1200139" lvl="1" indent="-457189">
              <a:buFont typeface="Wingdings" panose="05000000000000000000" pitchFamily="2" charset="2"/>
              <a:buChar char="ü"/>
            </a:pPr>
            <a:r>
              <a:rPr lang="nb-NO" altLang="nb-NO" sz="2000" b="1" dirty="0"/>
              <a:t>(Allmenn helse, fordøyelse, syn, hørsel, arm, hånd, gange, rygg, hud, Psykisk helse)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/>
              <a:t>Kondisjon og Styrke – Krav 3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/>
              <a:t>Fargesyn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 err="1"/>
              <a:t>Nødsyn</a:t>
            </a:r>
            <a:endParaRPr lang="nb-NO" altLang="nb-NO" sz="2400" b="1" dirty="0"/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nb-NO" altLang="nb-NO" sz="2400" b="1" dirty="0"/>
              <a:t>BMI mellom 19 og 32</a:t>
            </a:r>
          </a:p>
        </p:txBody>
      </p:sp>
    </p:spTree>
    <p:extLst>
      <p:ext uri="{BB962C8B-B14F-4D97-AF65-F5344CB8AC3E}">
        <p14:creationId xmlns:p14="http://schemas.microsoft.com/office/powerpoint/2010/main" val="1994140429"/>
      </p:ext>
    </p:extLst>
  </p:cSld>
  <p:clrMapOvr>
    <a:masterClrMapping/>
  </p:clrMapOvr>
</p:sld>
</file>

<file path=ppt/theme/theme1.xml><?xml version="1.0" encoding="utf-8"?>
<a:theme xmlns:a="http://schemas.openxmlformats.org/drawingml/2006/main" name="1. Velkommen som lærling i Forsvar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D944C375B569469456B52615C410C5" ma:contentTypeVersion="7" ma:contentTypeDescription="Opprett et nytt dokument." ma:contentTypeScope="" ma:versionID="ea954e5ef2446d433ae69ed5c2cfd66f">
  <xsd:schema xmlns:xsd="http://www.w3.org/2001/XMLSchema" xmlns:xs="http://www.w3.org/2001/XMLSchema" xmlns:p="http://schemas.microsoft.com/office/2006/metadata/properties" xmlns:ns2="5919b9d9-d094-40dc-a69d-0cd4511edaf8" targetNamespace="http://schemas.microsoft.com/office/2006/metadata/properties" ma:root="true" ma:fieldsID="c6556394eaa3cf9ff3887e95a70ba716" ns2:_="">
    <xsd:import namespace="5919b9d9-d094-40dc-a69d-0cd4511ed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9b9d9-d094-40dc-a69d-0cd4511ed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F92642-5E1A-45B6-BB61-EAF275D8D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95FF7D-E2CD-4B9C-BAAC-49075734C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9b9d9-d094-40dc-a69d-0cd4511ed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7E09F3-1625-4D04-9812-9398702A41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 Velkommen som lærling i Forsvaret</Template>
  <TotalTime>1396</TotalTime>
  <Words>1293</Words>
  <Application>Microsoft Office PowerPoint</Application>
  <PresentationFormat>Widescreen</PresentationFormat>
  <Paragraphs>331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FORSVARET-Bold</vt:lpstr>
      <vt:lpstr>FORSVARET-Medium</vt:lpstr>
      <vt:lpstr>Times New Roman</vt:lpstr>
      <vt:lpstr>Wingdings</vt:lpstr>
      <vt:lpstr>1. Velkommen som lærling i Forsvaret</vt:lpstr>
      <vt:lpstr>Lærlinger i Forsvaret</vt:lpstr>
      <vt:lpstr>PowerPoint-presentasjon</vt:lpstr>
      <vt:lpstr>Fagprøveresultater 2018 - 2023</vt:lpstr>
      <vt:lpstr>Inntak av lærlinger</vt:lpstr>
      <vt:lpstr>PowerPoint-presentasjon</vt:lpstr>
      <vt:lpstr> For å bli lærling må du   </vt:lpstr>
      <vt:lpstr>Krav Sesjon: </vt:lpstr>
      <vt:lpstr>Krav for seilende mannskaper: </vt:lpstr>
      <vt:lpstr>PowerPoint-presentasjon</vt:lpstr>
      <vt:lpstr>YFF 2023- 2024</vt:lpstr>
      <vt:lpstr>                      Tilbakemelding og betraktninger</vt:lpstr>
      <vt:lpstr>PowerPoint-presentasjon</vt:lpstr>
      <vt:lpstr>Muligheter i Forsvaret</vt:lpstr>
      <vt:lpstr>Utfordringer – sett fra mitt ståsted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Lærlinger i Forsvaret – MUF2022</dc:title>
  <dc:creator>Halvar Rønneberg</dc:creator>
  <cp:lastModifiedBy>Mette Kari Marthinsen</cp:lastModifiedBy>
  <cp:revision>10</cp:revision>
  <dcterms:created xsi:type="dcterms:W3CDTF">2022-11-11T07:52:20Z</dcterms:created>
  <dcterms:modified xsi:type="dcterms:W3CDTF">2023-12-04T10:57:29Z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6d71ed-e286-42a1-8703-c1fd0ea2549c_Enabled">
    <vt:lpwstr>true</vt:lpwstr>
  </property>
  <property fmtid="{D5CDD505-2E9C-101B-9397-08002B2CF9AE}" pid="3" name="MSIP_Label_536d71ed-e286-42a1-8703-c1fd0ea2549c_SetDate">
    <vt:lpwstr>2022-11-11T10:06:10Z</vt:lpwstr>
  </property>
  <property fmtid="{D5CDD505-2E9C-101B-9397-08002B2CF9AE}" pid="4" name="MSIP_Label_536d71ed-e286-42a1-8703-c1fd0ea2549c_Method">
    <vt:lpwstr>Privileged</vt:lpwstr>
  </property>
  <property fmtid="{D5CDD505-2E9C-101B-9397-08002B2CF9AE}" pid="5" name="MSIP_Label_536d71ed-e286-42a1-8703-c1fd0ea2549c_Name">
    <vt:lpwstr>Ugradert – kan deles fritt</vt:lpwstr>
  </property>
  <property fmtid="{D5CDD505-2E9C-101B-9397-08002B2CF9AE}" pid="6" name="MSIP_Label_536d71ed-e286-42a1-8703-c1fd0ea2549c_SiteId">
    <vt:lpwstr>1e0e6195-b5ec-427a-9cc1-db95904592f9</vt:lpwstr>
  </property>
  <property fmtid="{D5CDD505-2E9C-101B-9397-08002B2CF9AE}" pid="7" name="MSIP_Label_536d71ed-e286-42a1-8703-c1fd0ea2549c_ActionId">
    <vt:lpwstr>6d95388f-f438-4d8e-8caa-62e52db677af</vt:lpwstr>
  </property>
  <property fmtid="{D5CDD505-2E9C-101B-9397-08002B2CF9AE}" pid="8" name="MSIP_Label_536d71ed-e286-42a1-8703-c1fd0ea2549c_ContentBits">
    <vt:lpwstr>0</vt:lpwstr>
  </property>
  <property fmtid="{D5CDD505-2E9C-101B-9397-08002B2CF9AE}" pid="9" name="ContentTypeId">
    <vt:lpwstr>0x010100A3D944C375B569469456B52615C410C5</vt:lpwstr>
  </property>
</Properties>
</file>