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1" r:id="rId2"/>
    <p:sldId id="261" r:id="rId3"/>
    <p:sldId id="275" r:id="rId4"/>
    <p:sldId id="274" r:id="rId5"/>
    <p:sldId id="276" r:id="rId6"/>
    <p:sldId id="277" r:id="rId7"/>
  </p:sldIdLst>
  <p:sldSz cx="12192000" cy="6858000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003" userDrawn="1">
          <p15:clr>
            <a:srgbClr val="A4A3A4"/>
          </p15:clr>
        </p15:guide>
        <p15:guide id="3" orient="horz" pos="913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604" userDrawn="1">
          <p15:clr>
            <a:srgbClr val="A4A3A4"/>
          </p15:clr>
        </p15:guide>
        <p15:guide id="7" pos="701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6E82"/>
    <a:srgbClr val="7D6323"/>
    <a:srgbClr val="978439"/>
    <a:srgbClr val="897B47"/>
    <a:srgbClr val="E6E093"/>
    <a:srgbClr val="988237"/>
    <a:srgbClr val="887D47"/>
    <a:srgbClr val="0F0B61"/>
    <a:srgbClr val="1F187E"/>
    <a:srgbClr val="2057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08" autoAdjust="0"/>
  </p:normalViewPr>
  <p:slideViewPr>
    <p:cSldViewPr showGuides="1">
      <p:cViewPr varScale="1">
        <p:scale>
          <a:sx n="85" d="100"/>
          <a:sy n="85" d="100"/>
        </p:scale>
        <p:origin x="114" y="1146"/>
      </p:cViewPr>
      <p:guideLst>
        <p:guide orient="horz" pos="2160"/>
        <p:guide orient="horz" pos="1003"/>
        <p:guide orient="horz" pos="913"/>
        <p:guide orient="horz" pos="3861"/>
        <p:guide pos="3840"/>
        <p:guide pos="604"/>
        <p:guide pos="70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8" d="100"/>
          <a:sy n="98" d="100"/>
        </p:scale>
        <p:origin x="-294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F24DE-A009-47EC-A994-2C17E4B067A3}" type="datetimeFigureOut">
              <a:rPr lang="nb-NO" smtClean="0"/>
              <a:t>21.11.2016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D7869-2FA0-46F6-845B-C2F49CB8A06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75363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4C18B6A-70AD-4AB0-A02D-C0FC08D14F91}" type="datetimeFigureOut">
              <a:rPr lang="nb-NO"/>
              <a:pPr>
                <a:defRPr/>
              </a:pPr>
              <a:t>21.11.2016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 smtClean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1773A84-FC95-4064-B83F-81CB4A0C49A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09695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ernativ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273572"/>
            <a:ext cx="12215812" cy="358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</a:t>
            </a:r>
            <a:r>
              <a:rPr lang="nb-NO" sz="1200" dirty="0" smtClean="0"/>
              <a:t>Startside Alternativ 1</a:t>
            </a:r>
            <a:endParaRPr lang="nb-NO" sz="1200" dirty="0"/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467147"/>
            <a:ext cx="4660464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nb-NO" sz="1300" noProof="0" dirty="0" smtClean="0"/>
              <a:t>Nærings-</a:t>
            </a:r>
            <a:r>
              <a:rPr lang="nb-NO" sz="1300" baseline="0" noProof="0" dirty="0" smtClean="0"/>
              <a:t> og</a:t>
            </a:r>
            <a:r>
              <a:rPr lang="nb-NO" sz="1300" noProof="0" dirty="0" smtClean="0"/>
              <a:t/>
            </a:r>
            <a:br>
              <a:rPr lang="nb-NO" sz="1300" noProof="0" dirty="0" smtClean="0"/>
            </a:br>
            <a:r>
              <a:rPr lang="nb-NO" sz="1300" noProof="0" dirty="0" smtClean="0"/>
              <a:t>fiskeridepartementet</a:t>
            </a:r>
            <a:endParaRPr lang="nb-NO" sz="1300" noProof="0" dirty="0"/>
          </a:p>
        </p:txBody>
      </p:sp>
    </p:spTree>
    <p:extLst>
      <p:ext uri="{BB962C8B-B14F-4D97-AF65-F5344CB8AC3E}">
        <p14:creationId xmlns:p14="http://schemas.microsoft.com/office/powerpoint/2010/main" val="2067799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Tekst med </a:t>
            </a:r>
            <a:r>
              <a:rPr lang="nb-NO" sz="1200" dirty="0" err="1"/>
              <a:t>kulepunkter</a:t>
            </a:r>
            <a:r>
              <a:rPr lang="nb-NO" sz="1200" dirty="0"/>
              <a:t> – </a:t>
            </a:r>
            <a:r>
              <a:rPr lang="nb-NO" sz="1200" dirty="0" smtClean="0"/>
              <a:t>4 </a:t>
            </a:r>
            <a:r>
              <a:rPr lang="nb-NO" sz="1200" dirty="0"/>
              <a:t>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8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7308000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0570" y="0"/>
            <a:ext cx="3420000" cy="154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0570" y="1556792"/>
            <a:ext cx="3420000" cy="15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8770570" y="3068960"/>
            <a:ext cx="3420000" cy="154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4" name="Plassholder for bilde 7"/>
          <p:cNvSpPr>
            <a:spLocks noGrp="1"/>
          </p:cNvSpPr>
          <p:nvPr>
            <p:ph type="pic" sz="quarter" idx="19"/>
          </p:nvPr>
        </p:nvSpPr>
        <p:spPr>
          <a:xfrm>
            <a:off x="8770570" y="4606760"/>
            <a:ext cx="3420000" cy="151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3073400" y="5299076"/>
            <a:ext cx="268816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b="1" dirty="0"/>
              <a:t>Tips  bilde:</a:t>
            </a:r>
          </a:p>
          <a:p>
            <a:pPr>
              <a:defRPr/>
            </a:pPr>
            <a:r>
              <a:rPr lang="nb-NO" sz="1200" dirty="0"/>
              <a:t>For best oppløsning </a:t>
            </a:r>
            <a:r>
              <a:rPr lang="nb-NO" sz="1200" dirty="0" smtClean="0"/>
              <a:t>anbefales </a:t>
            </a:r>
            <a:r>
              <a:rPr lang="nb-NO" sz="1200" dirty="0" err="1"/>
              <a:t>j</a:t>
            </a:r>
            <a:r>
              <a:rPr lang="nb-NO" sz="1200" dirty="0" err="1" smtClean="0"/>
              <a:t>pg</a:t>
            </a:r>
            <a:r>
              <a:rPr lang="nb-NO" sz="1200" dirty="0" smtClean="0"/>
              <a:t> </a:t>
            </a:r>
            <a:r>
              <a:rPr lang="nb-NO" sz="1200" dirty="0"/>
              <a:t>og </a:t>
            </a:r>
            <a:r>
              <a:rPr lang="nb-NO" sz="1200" dirty="0" err="1" smtClean="0"/>
              <a:t>png-format</a:t>
            </a:r>
            <a:r>
              <a:rPr lang="nb-NO" sz="1200" dirty="0" smtClean="0"/>
              <a:t>.</a:t>
            </a:r>
            <a:endParaRPr lang="nb-NO" sz="1200" dirty="0"/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19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20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ligg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Tekst med liggende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9792000" cy="1143000"/>
          </a:xfrm>
        </p:spPr>
        <p:txBody>
          <a:bodyPr/>
          <a:lstStyle/>
          <a:p>
            <a:r>
              <a:rPr lang="nb-NO" noProof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8"/>
            <a:ext cx="9792000" cy="234025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1430" y="3967520"/>
            <a:ext cx="12192000" cy="215124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mal:1 utfallende bilde</a:t>
            </a:r>
          </a:p>
        </p:txBody>
      </p:sp>
      <p:sp>
        <p:nvSpPr>
          <p:cNvPr id="9" name="Plassholder for bilde 8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1"/>
            <a:ext cx="12192000" cy="6117165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Diagram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398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9" name="Plassholder for diagram 8"/>
          <p:cNvSpPr>
            <a:spLocks noGrp="1"/>
          </p:cNvSpPr>
          <p:nvPr>
            <p:ph type="chart" sz="quarter" idx="13"/>
          </p:nvPr>
        </p:nvSpPr>
        <p:spPr>
          <a:xfrm>
            <a:off x="1198800" y="1592264"/>
            <a:ext cx="9792000" cy="452576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diagram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b="1" dirty="0"/>
              <a:t>Tips bunntekst:</a:t>
            </a:r>
          </a:p>
          <a:p>
            <a:pPr>
              <a:defRPr/>
            </a:pPr>
            <a:r>
              <a:rPr lang="nb-NO" sz="1200" b="1" dirty="0"/>
              <a:t>For </a:t>
            </a:r>
            <a:r>
              <a:rPr lang="nb-NO" sz="1200" b="1" dirty="0" smtClean="0"/>
              <a:t>å få sidenummer</a:t>
            </a:r>
            <a:r>
              <a:rPr lang="nb-NO" sz="1200" b="1" dirty="0"/>
              <a:t>, </a:t>
            </a:r>
            <a:r>
              <a:rPr lang="nb-NO" sz="1200" b="1" dirty="0" smtClean="0"/>
              <a:t>dato</a:t>
            </a:r>
            <a:r>
              <a:rPr lang="nb-NO" sz="1200" b="1" baseline="0" dirty="0" smtClean="0"/>
              <a:t> </a:t>
            </a:r>
            <a:r>
              <a:rPr lang="nb-NO" sz="1200" b="1" dirty="0" smtClean="0"/>
              <a:t>og tittel </a:t>
            </a:r>
            <a:r>
              <a:rPr lang="nb-NO" sz="1200" b="1" dirty="0"/>
              <a:t>på presentasjon:</a:t>
            </a:r>
          </a:p>
          <a:p>
            <a:pPr>
              <a:defRPr/>
            </a:pPr>
            <a:r>
              <a:rPr lang="nb-NO" sz="1200" dirty="0"/>
              <a:t>Klikk  på</a:t>
            </a:r>
          </a:p>
          <a:p>
            <a:pPr>
              <a:defRPr/>
            </a:pPr>
            <a:r>
              <a:rPr lang="nb-NO" sz="1200" dirty="0"/>
              <a:t>”Sett Inn” -&gt; Topp og </a:t>
            </a:r>
            <a:r>
              <a:rPr lang="nb-NO" sz="1200" dirty="0" smtClean="0"/>
              <a:t>bunntekst</a:t>
            </a:r>
          </a:p>
          <a:p>
            <a:pPr>
              <a:defRPr/>
            </a:pPr>
            <a:r>
              <a:rPr lang="nb-NO" sz="1200" baseline="0" dirty="0" smtClean="0"/>
              <a:t>- </a:t>
            </a:r>
            <a:r>
              <a:rPr lang="nb-NO" sz="1200" dirty="0" smtClean="0"/>
              <a:t>Huk </a:t>
            </a:r>
            <a:r>
              <a:rPr lang="nb-NO" sz="1200" dirty="0"/>
              <a:t>av for ønsket tekst.</a:t>
            </a:r>
          </a:p>
        </p:txBody>
      </p:sp>
      <p:cxnSp>
        <p:nvCxnSpPr>
          <p:cNvPr id="16" name="Vinkel 15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Tabell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0" name="Plassholder for tabell 9"/>
          <p:cNvSpPr>
            <a:spLocks noGrp="1"/>
          </p:cNvSpPr>
          <p:nvPr>
            <p:ph type="tbl" sz="quarter" idx="13"/>
          </p:nvPr>
        </p:nvSpPr>
        <p:spPr>
          <a:xfrm>
            <a:off x="1198800" y="1592264"/>
            <a:ext cx="9792000" cy="452576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en tabell</a:t>
            </a:r>
            <a:endParaRPr lang="nb-NO" noProof="0" dirty="0"/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14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orsk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To innholdsdeler - Sammenlikning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398" y="296863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98800" y="1591399"/>
            <a:ext cx="48600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591399"/>
            <a:ext cx="47880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1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ernativ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273572"/>
            <a:ext cx="12215812" cy="358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</a:t>
            </a:r>
            <a:r>
              <a:rPr lang="nb-NO" sz="1200" dirty="0" smtClean="0"/>
              <a:t>Sluttside Alternativ 1</a:t>
            </a:r>
            <a:endParaRPr lang="nb-NO" sz="1200" dirty="0"/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467147"/>
            <a:ext cx="4660464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nb-NO" sz="1300" noProof="0" dirty="0" smtClean="0"/>
              <a:t>Nærings-</a:t>
            </a:r>
            <a:r>
              <a:rPr lang="nb-NO" sz="1300" baseline="0" noProof="0" dirty="0" smtClean="0"/>
              <a:t> og</a:t>
            </a:r>
            <a:r>
              <a:rPr lang="nb-NO" sz="1300" noProof="0" dirty="0" smtClean="0"/>
              <a:t/>
            </a:r>
            <a:br>
              <a:rPr lang="nb-NO" sz="1300" noProof="0" dirty="0" smtClean="0"/>
            </a:br>
            <a:r>
              <a:rPr lang="nb-NO" sz="1300" noProof="0" dirty="0" smtClean="0"/>
              <a:t>fiskeridepartementet</a:t>
            </a:r>
            <a:endParaRPr lang="nb-NO" sz="1300" noProof="0" dirty="0"/>
          </a:p>
        </p:txBody>
      </p:sp>
    </p:spTree>
    <p:extLst>
      <p:ext uri="{BB962C8B-B14F-4D97-AF65-F5344CB8AC3E}">
        <p14:creationId xmlns:p14="http://schemas.microsoft.com/office/powerpoint/2010/main" val="261050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ernativ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273572"/>
            <a:ext cx="12215813" cy="358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</a:t>
            </a:r>
            <a:r>
              <a:rPr lang="nb-NO" sz="1200" dirty="0" smtClean="0"/>
              <a:t>Sluttside Alternativ 2</a:t>
            </a:r>
            <a:endParaRPr lang="nb-NO" sz="1200" dirty="0"/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2"/>
            <a:ext cx="9792000" cy="871303"/>
          </a:xfrm>
        </p:spPr>
        <p:txBody>
          <a:bodyPr lIns="0" anchor="t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Bildekreditering: Slide X: </a:t>
            </a:r>
            <a:r>
              <a:rPr lang="nb-NO" sz="1300" dirty="0" smtClean="0"/>
              <a:t>© </a:t>
            </a:r>
            <a:r>
              <a:rPr lang="nb-NO" dirty="0" smtClean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1111500" y="467147"/>
            <a:ext cx="4660464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nb-NO" sz="1300" noProof="0" dirty="0" smtClean="0"/>
              <a:t>Nærings-</a:t>
            </a:r>
            <a:r>
              <a:rPr lang="nb-NO" sz="1300" baseline="0" noProof="0" dirty="0" smtClean="0"/>
              <a:t> og</a:t>
            </a:r>
            <a:r>
              <a:rPr lang="nb-NO" sz="1300" noProof="0" dirty="0" smtClean="0"/>
              <a:t/>
            </a:r>
            <a:br>
              <a:rPr lang="nb-NO" sz="1300" noProof="0" dirty="0" smtClean="0"/>
            </a:br>
            <a:r>
              <a:rPr lang="nb-NO" sz="1300" noProof="0" dirty="0" smtClean="0"/>
              <a:t>fiskeridepartementet</a:t>
            </a:r>
            <a:endParaRPr lang="nb-NO" sz="1300" noProof="0" dirty="0"/>
          </a:p>
        </p:txBody>
      </p:sp>
    </p:spTree>
    <p:extLst>
      <p:ext uri="{BB962C8B-B14F-4D97-AF65-F5344CB8AC3E}">
        <p14:creationId xmlns:p14="http://schemas.microsoft.com/office/powerpoint/2010/main" val="228150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ernativ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273572"/>
            <a:ext cx="12215813" cy="358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</a:t>
            </a:r>
            <a:r>
              <a:rPr lang="nb-NO" sz="1200" dirty="0" smtClean="0"/>
              <a:t>Startside Alternativ</a:t>
            </a:r>
            <a:r>
              <a:rPr lang="nb-NO" sz="1200" baseline="0" dirty="0" smtClean="0"/>
              <a:t> 2</a:t>
            </a:r>
            <a:endParaRPr lang="nb-NO" sz="1200" dirty="0"/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1062506" y="368660"/>
            <a:ext cx="0" cy="326245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1111500" y="467147"/>
            <a:ext cx="4660464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nb-NO" sz="1300" noProof="0" dirty="0" smtClean="0"/>
              <a:t>Nærings-</a:t>
            </a:r>
            <a:r>
              <a:rPr lang="nb-NO" sz="1300" baseline="0" noProof="0" dirty="0" smtClean="0"/>
              <a:t> og</a:t>
            </a:r>
            <a:r>
              <a:rPr lang="nb-NO" sz="1300" noProof="0" dirty="0" smtClean="0"/>
              <a:t/>
            </a:r>
            <a:br>
              <a:rPr lang="nb-NO" sz="1300" noProof="0" dirty="0" smtClean="0"/>
            </a:br>
            <a:r>
              <a:rPr lang="nb-NO" sz="1300" noProof="0" dirty="0" smtClean="0"/>
              <a:t>fiskeridepartementet</a:t>
            </a:r>
            <a:endParaRPr lang="nb-NO" sz="1300" noProof="0" dirty="0"/>
          </a:p>
        </p:txBody>
      </p:sp>
    </p:spTree>
    <p:extLst>
      <p:ext uri="{BB962C8B-B14F-4D97-AF65-F5344CB8AC3E}">
        <p14:creationId xmlns:p14="http://schemas.microsoft.com/office/powerpoint/2010/main" val="3966483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m eget bilde Al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/>
          <p:cNvSpPr>
            <a:spLocks noGrp="1"/>
          </p:cNvSpPr>
          <p:nvPr>
            <p:ph type="pic" sz="quarter" idx="21" hasCustomPrompt="1"/>
          </p:nvPr>
        </p:nvSpPr>
        <p:spPr>
          <a:xfrm>
            <a:off x="0" y="3271952"/>
            <a:ext cx="12192000" cy="3586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</a:t>
            </a:r>
            <a:r>
              <a:rPr lang="nb-NO" sz="1200" dirty="0" smtClean="0"/>
              <a:t>Startside Alternativ</a:t>
            </a:r>
            <a:r>
              <a:rPr lang="nb-NO" sz="1200" baseline="0" dirty="0" smtClean="0"/>
              <a:t> 3 – sett inn eget bilde</a:t>
            </a:r>
            <a:endParaRPr lang="nb-NO" sz="1200" dirty="0"/>
          </a:p>
        </p:txBody>
      </p: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1199456" y="2384593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1199456" y="2744924"/>
            <a:ext cx="9792000" cy="288000"/>
          </a:xfrm>
        </p:spPr>
        <p:txBody>
          <a:bodyPr lIns="0" anchor="ctr" anchorCtr="0"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 smtClean="0"/>
              <a:t>Sted, dato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054800" y="368660"/>
            <a:ext cx="18000" cy="3261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3" name="TekstSylinder 12"/>
          <p:cNvSpPr txBox="1"/>
          <p:nvPr userDrawn="1"/>
        </p:nvSpPr>
        <p:spPr>
          <a:xfrm>
            <a:off x="1111500" y="467147"/>
            <a:ext cx="4660464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nb-NO" sz="1300" noProof="0" dirty="0" smtClean="0"/>
              <a:t>Nærings-</a:t>
            </a:r>
            <a:r>
              <a:rPr lang="nb-NO" sz="1300" baseline="0" noProof="0" dirty="0" smtClean="0"/>
              <a:t> og</a:t>
            </a:r>
            <a:r>
              <a:rPr lang="nb-NO" sz="1300" noProof="0" dirty="0" smtClean="0"/>
              <a:t/>
            </a:r>
            <a:br>
              <a:rPr lang="nb-NO" sz="1300" noProof="0" dirty="0" smtClean="0"/>
            </a:br>
            <a:r>
              <a:rPr lang="nb-NO" sz="1300" noProof="0" dirty="0" smtClean="0"/>
              <a:t>fiskeridepartementet</a:t>
            </a:r>
            <a:endParaRPr lang="nb-NO" sz="1300" noProof="0" dirty="0"/>
          </a:p>
        </p:txBody>
      </p:sp>
    </p:spTree>
    <p:extLst>
      <p:ext uri="{BB962C8B-B14F-4D97-AF65-F5344CB8AC3E}">
        <p14:creationId xmlns:p14="http://schemas.microsoft.com/office/powerpoint/2010/main" val="1851648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Kapittel/tema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3271952"/>
            <a:ext cx="12192000" cy="358604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2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 smtClean="0"/>
              <a:t>Klikk ikonet for å legge til bilde</a:t>
            </a:r>
            <a:endParaRPr lang="nb-NO" dirty="0"/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1" y="-268288"/>
            <a:ext cx="3983567" cy="2762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</a:t>
            </a:r>
            <a:r>
              <a:rPr lang="nb-NO" sz="1200" dirty="0" smtClean="0"/>
              <a:t>Kapittel /</a:t>
            </a:r>
            <a:r>
              <a:rPr lang="nb-NO" sz="1200" baseline="0" dirty="0" smtClean="0"/>
              <a:t> Temaside</a:t>
            </a:r>
            <a:endParaRPr lang="nb-NO" sz="1200" dirty="0"/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1198800" y="1124744"/>
            <a:ext cx="9792000" cy="1144800"/>
          </a:xfrm>
        </p:spPr>
        <p:txBody>
          <a:bodyPr lIns="0"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nb-NO" dirty="0" smtClean="0"/>
              <a:t>Kapittel og temaside</a:t>
            </a:r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1054800" y="368660"/>
            <a:ext cx="18000" cy="32616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27251"/>
            <a:ext cx="298705" cy="362713"/>
          </a:xfrm>
          <a:prstGeom prst="rect">
            <a:avLst/>
          </a:prstGeom>
        </p:spPr>
      </p:pic>
      <p:sp>
        <p:nvSpPr>
          <p:cNvPr id="10" name="TekstSylinder 9"/>
          <p:cNvSpPr txBox="1"/>
          <p:nvPr userDrawn="1"/>
        </p:nvSpPr>
        <p:spPr>
          <a:xfrm>
            <a:off x="1111500" y="467147"/>
            <a:ext cx="4660464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nb-NO" sz="1300" noProof="0" dirty="0" smtClean="0"/>
              <a:t>Nærings-</a:t>
            </a:r>
            <a:r>
              <a:rPr lang="nb-NO" sz="1300" baseline="0" noProof="0" dirty="0" smtClean="0"/>
              <a:t> og</a:t>
            </a:r>
            <a:r>
              <a:rPr lang="nb-NO" sz="1300" noProof="0" dirty="0" smtClean="0"/>
              <a:t/>
            </a:r>
            <a:br>
              <a:rPr lang="nb-NO" sz="1300" noProof="0" dirty="0" smtClean="0"/>
            </a:br>
            <a:r>
              <a:rPr lang="nb-NO" sz="1300" noProof="0" dirty="0" smtClean="0"/>
              <a:t>fiskeridepartementet</a:t>
            </a:r>
            <a:endParaRPr lang="nb-NO" sz="1300" noProof="0" dirty="0"/>
          </a:p>
        </p:txBody>
      </p:sp>
    </p:spTree>
    <p:extLst>
      <p:ext uri="{BB962C8B-B14F-4D97-AF65-F5344CB8AC3E}">
        <p14:creationId xmlns:p14="http://schemas.microsoft.com/office/powerpoint/2010/main" val="3335813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sk 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1" y="-276225"/>
            <a:ext cx="556683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</a:t>
            </a:r>
            <a:r>
              <a:rPr lang="nb-NO" sz="1200" dirty="0" err="1"/>
              <a:t>mal:Tekst</a:t>
            </a:r>
            <a:r>
              <a:rPr lang="nb-NO" sz="1200" dirty="0"/>
              <a:t> med </a:t>
            </a:r>
            <a:r>
              <a:rPr lang="nb-NO" sz="1200" dirty="0" err="1"/>
              <a:t>kulepunkter</a:t>
            </a:r>
            <a:endParaRPr lang="nb-NO" sz="1200" dirty="0"/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b="1" dirty="0"/>
              <a:t>Tips bunntekst:</a:t>
            </a:r>
          </a:p>
          <a:p>
            <a:pPr>
              <a:defRPr/>
            </a:pPr>
            <a:r>
              <a:rPr lang="nb-NO" sz="1200" b="1" dirty="0"/>
              <a:t>For </a:t>
            </a:r>
            <a:r>
              <a:rPr lang="nb-NO" sz="1200" b="1" dirty="0" smtClean="0"/>
              <a:t>å få sidenummer</a:t>
            </a:r>
            <a:r>
              <a:rPr lang="nb-NO" sz="1200" b="1" dirty="0"/>
              <a:t>, </a:t>
            </a:r>
            <a:r>
              <a:rPr lang="nb-NO" sz="1200" b="1" dirty="0" smtClean="0"/>
              <a:t>dato</a:t>
            </a:r>
            <a:r>
              <a:rPr lang="nb-NO" sz="1200" b="1" baseline="0" dirty="0" smtClean="0"/>
              <a:t> </a:t>
            </a:r>
            <a:r>
              <a:rPr lang="nb-NO" sz="1200" b="1" dirty="0" smtClean="0"/>
              <a:t>og tittel </a:t>
            </a:r>
            <a:r>
              <a:rPr lang="nb-NO" sz="1200" b="1" dirty="0"/>
              <a:t>på presentasjon:</a:t>
            </a:r>
          </a:p>
          <a:p>
            <a:pPr>
              <a:defRPr/>
            </a:pPr>
            <a:r>
              <a:rPr lang="nb-NO" sz="1200" dirty="0"/>
              <a:t>Klikk  på</a:t>
            </a:r>
          </a:p>
          <a:p>
            <a:pPr>
              <a:defRPr/>
            </a:pPr>
            <a:r>
              <a:rPr lang="nb-NO" sz="1200" dirty="0"/>
              <a:t>”Sett Inn” -&gt; Topp og </a:t>
            </a:r>
            <a:r>
              <a:rPr lang="nb-NO" sz="1200" dirty="0" smtClean="0"/>
              <a:t>bunntekst</a:t>
            </a:r>
          </a:p>
          <a:p>
            <a:pPr>
              <a:defRPr/>
            </a:pPr>
            <a:r>
              <a:rPr lang="nb-NO" sz="1200" baseline="0" dirty="0" smtClean="0"/>
              <a:t>- </a:t>
            </a:r>
            <a:r>
              <a:rPr lang="nb-NO" sz="1200" dirty="0" smtClean="0"/>
              <a:t>Huk </a:t>
            </a:r>
            <a:r>
              <a:rPr lang="nb-NO" sz="1200" dirty="0"/>
              <a:t>av for ønsket tekst.</a:t>
            </a:r>
          </a:p>
        </p:txBody>
      </p:sp>
      <p:cxnSp>
        <p:nvCxnSpPr>
          <p:cNvPr id="6" name="Vinkel 5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950" y="296652"/>
            <a:ext cx="9793225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950" y="1592797"/>
            <a:ext cx="9793225" cy="45259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95250" y="-276225"/>
            <a:ext cx="4366684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Tekst uten </a:t>
            </a:r>
            <a:r>
              <a:rPr lang="nb-NO" sz="1200" dirty="0" err="1"/>
              <a:t>kulepunkter</a:t>
            </a:r>
            <a:endParaRPr lang="nb-NO" sz="12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9792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9792000" cy="4525963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12" name="TekstSylinder 11"/>
          <p:cNvSpPr txBox="1"/>
          <p:nvPr userDrawn="1"/>
        </p:nvSpPr>
        <p:spPr>
          <a:xfrm>
            <a:off x="-2761191" y="4725144"/>
            <a:ext cx="244898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b="1" dirty="0"/>
              <a:t>Tips bunntekst:</a:t>
            </a:r>
          </a:p>
          <a:p>
            <a:pPr>
              <a:defRPr/>
            </a:pPr>
            <a:r>
              <a:rPr lang="nb-NO" sz="1200" b="1" dirty="0"/>
              <a:t>For </a:t>
            </a:r>
            <a:r>
              <a:rPr lang="nb-NO" sz="1200" b="1" dirty="0" smtClean="0"/>
              <a:t>å få sidenummer</a:t>
            </a:r>
            <a:r>
              <a:rPr lang="nb-NO" sz="1200" b="1" dirty="0"/>
              <a:t>, </a:t>
            </a:r>
            <a:r>
              <a:rPr lang="nb-NO" sz="1200" b="1" dirty="0" smtClean="0"/>
              <a:t>dato</a:t>
            </a:r>
            <a:r>
              <a:rPr lang="nb-NO" sz="1200" b="1" baseline="0" dirty="0" smtClean="0"/>
              <a:t> </a:t>
            </a:r>
            <a:r>
              <a:rPr lang="nb-NO" sz="1200" b="1" dirty="0" smtClean="0"/>
              <a:t>og tittel </a:t>
            </a:r>
            <a:r>
              <a:rPr lang="nb-NO" sz="1200" b="1" dirty="0"/>
              <a:t>på presentasjon:</a:t>
            </a:r>
          </a:p>
          <a:p>
            <a:pPr>
              <a:defRPr/>
            </a:pPr>
            <a:r>
              <a:rPr lang="nb-NO" sz="1200" dirty="0"/>
              <a:t>Klikk  på</a:t>
            </a:r>
          </a:p>
          <a:p>
            <a:pPr>
              <a:defRPr/>
            </a:pPr>
            <a:r>
              <a:rPr lang="nb-NO" sz="1200" dirty="0"/>
              <a:t>”Sett Inn” -&gt; Topp og </a:t>
            </a:r>
            <a:r>
              <a:rPr lang="nb-NO" sz="1200" dirty="0" smtClean="0"/>
              <a:t>bunntekst</a:t>
            </a:r>
          </a:p>
          <a:p>
            <a:pPr>
              <a:defRPr/>
            </a:pPr>
            <a:r>
              <a:rPr lang="nb-NO" sz="1200" baseline="0" dirty="0" smtClean="0"/>
              <a:t>- </a:t>
            </a:r>
            <a:r>
              <a:rPr lang="nb-NO" sz="1200" dirty="0" smtClean="0"/>
              <a:t>Huk </a:t>
            </a:r>
            <a:r>
              <a:rPr lang="nb-NO" sz="1200" dirty="0"/>
              <a:t>av for ønsket tekst.</a:t>
            </a:r>
          </a:p>
        </p:txBody>
      </p:sp>
      <p:cxnSp>
        <p:nvCxnSpPr>
          <p:cNvPr id="13" name="Vinkel 12"/>
          <p:cNvCxnSpPr/>
          <p:nvPr userDrawn="1"/>
        </p:nvCxnSpPr>
        <p:spPr>
          <a:xfrm>
            <a:off x="-1536699" y="5984875"/>
            <a:ext cx="1104900" cy="647700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1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Tekst med </a:t>
            </a:r>
            <a:r>
              <a:rPr lang="nb-NO" sz="1200" dirty="0" err="1"/>
              <a:t>kulepunkter</a:t>
            </a:r>
            <a:r>
              <a:rPr lang="nb-NO" sz="1200" dirty="0"/>
              <a:t> - 1 vertikalt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995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1" y="1592797"/>
            <a:ext cx="7309467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-1"/>
            <a:ext cx="3420000" cy="6120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Tekst med kulepunkter - </a:t>
            </a:r>
            <a:r>
              <a:rPr lang="nb-NO" sz="1200" dirty="0" smtClean="0"/>
              <a:t>2 vertikale bilder</a:t>
            </a:r>
            <a:endParaRPr lang="nb-NO" sz="12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995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1" y="1592797"/>
            <a:ext cx="7309467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  <p:sp>
        <p:nvSpPr>
          <p:cNvPr id="12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228"/>
            <a:ext cx="3420000" cy="305345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3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2000" y="3059368"/>
            <a:ext cx="3420000" cy="305345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405736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95251" y="-304800"/>
            <a:ext cx="10128251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dirty="0"/>
              <a:t>Norsk mal: Tekst med </a:t>
            </a:r>
            <a:r>
              <a:rPr lang="nb-NO" sz="1200" dirty="0" err="1"/>
              <a:t>kulepunkter</a:t>
            </a:r>
            <a:r>
              <a:rPr lang="nb-NO" sz="1200" dirty="0"/>
              <a:t> – 3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98800" y="296652"/>
            <a:ext cx="73080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98800" y="1592797"/>
            <a:ext cx="7308000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8772000" y="228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8772000" y="2039935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8772000" y="4077300"/>
            <a:ext cx="3420000" cy="2052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 smtClean="0"/>
          </a:p>
        </p:txBody>
      </p:sp>
      <p:sp>
        <p:nvSpPr>
          <p:cNvPr id="14" name="TekstSylinder 13"/>
          <p:cNvSpPr txBox="1"/>
          <p:nvPr userDrawn="1"/>
        </p:nvSpPr>
        <p:spPr>
          <a:xfrm>
            <a:off x="-3073400" y="5299076"/>
            <a:ext cx="268816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sz="1200" b="1" dirty="0"/>
              <a:t>Tips  bilde:</a:t>
            </a:r>
          </a:p>
          <a:p>
            <a:pPr>
              <a:defRPr/>
            </a:pPr>
            <a:r>
              <a:rPr lang="nb-NO" sz="1200" dirty="0"/>
              <a:t>For best oppløsning </a:t>
            </a:r>
            <a:r>
              <a:rPr lang="nb-NO" sz="1200" dirty="0" smtClean="0"/>
              <a:t>anbefales </a:t>
            </a:r>
            <a:r>
              <a:rPr lang="nb-NO" sz="1200" dirty="0" err="1"/>
              <a:t>j</a:t>
            </a:r>
            <a:r>
              <a:rPr lang="nb-NO" sz="1200" dirty="0" err="1" smtClean="0"/>
              <a:t>pg</a:t>
            </a:r>
            <a:r>
              <a:rPr lang="nb-NO" sz="1200" dirty="0" smtClean="0"/>
              <a:t> </a:t>
            </a:r>
            <a:r>
              <a:rPr lang="nb-NO" sz="1200" dirty="0"/>
              <a:t>og </a:t>
            </a:r>
            <a:r>
              <a:rPr lang="nb-NO" sz="1200" dirty="0" err="1" smtClean="0"/>
              <a:t>png-format</a:t>
            </a:r>
            <a:r>
              <a:rPr lang="nb-NO" sz="1200" dirty="0" smtClean="0"/>
              <a:t>.</a:t>
            </a:r>
            <a:endParaRPr lang="nb-NO" sz="1200" dirty="0"/>
          </a:p>
        </p:txBody>
      </p:sp>
      <p:sp>
        <p:nvSpPr>
          <p:cNvPr id="12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1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1198950" y="296863"/>
            <a:ext cx="936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tittelstil</a:t>
            </a:r>
          </a:p>
        </p:txBody>
      </p:sp>
      <p:sp>
        <p:nvSpPr>
          <p:cNvPr id="1028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1198950" y="1592263"/>
            <a:ext cx="93600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08407" y="6314400"/>
            <a:ext cx="1002146" cy="216000"/>
          </a:xfrm>
          <a:prstGeom prst="rect">
            <a:avLst/>
          </a:prstGeom>
        </p:spPr>
        <p:txBody>
          <a:bodyPr lIns="72000"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2BD35D-A3E1-4509-A475-9B35C4AA3138}" type="datetime4">
              <a:rPr lang="nb-NO" smtClean="0"/>
              <a:t>21. november 2016</a:t>
            </a:fld>
            <a:endParaRPr lang="nb-NO" dirty="0"/>
          </a:p>
        </p:txBody>
      </p:sp>
      <p:sp>
        <p:nvSpPr>
          <p:cNvPr id="2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475820" y="6314400"/>
            <a:ext cx="5688632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 dirty="0" smtClean="0"/>
              <a:t>Tittel på presentasjonen</a:t>
            </a:r>
            <a:endParaRPr lang="nb-NO" dirty="0"/>
          </a:p>
        </p:txBody>
      </p:sp>
      <p:sp>
        <p:nvSpPr>
          <p:cNvPr id="2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244985" y="6314400"/>
            <a:ext cx="503643" cy="216000"/>
          </a:xfrm>
          <a:prstGeom prst="rect">
            <a:avLst/>
          </a:prstGeom>
        </p:spPr>
        <p:txBody>
          <a:bodyPr rIns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595643" y="6304312"/>
            <a:ext cx="2592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800" noProof="0" dirty="0" smtClean="0"/>
              <a:t>Nærings-</a:t>
            </a:r>
            <a:r>
              <a:rPr lang="nb-NO" sz="800" baseline="0" noProof="0" dirty="0" smtClean="0"/>
              <a:t> og </a:t>
            </a:r>
            <a:r>
              <a:rPr lang="nb-NO" sz="800" noProof="0" dirty="0" smtClean="0"/>
              <a:t>fiskeridepartementet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84" y="6311701"/>
            <a:ext cx="180020" cy="218596"/>
          </a:xfrm>
          <a:prstGeom prst="rect">
            <a:avLst/>
          </a:prstGeom>
        </p:spPr>
      </p:pic>
      <p:cxnSp>
        <p:nvCxnSpPr>
          <p:cNvPr id="12" name="Rett linje 11"/>
          <p:cNvCxnSpPr/>
          <p:nvPr userDrawn="1"/>
        </p:nvCxnSpPr>
        <p:spPr>
          <a:xfrm>
            <a:off x="613868" y="6201308"/>
            <a:ext cx="0" cy="65669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92" r:id="rId2"/>
    <p:sldLayoutId id="2147483995" r:id="rId3"/>
    <p:sldLayoutId id="2147483989" r:id="rId4"/>
    <p:sldLayoutId id="2147483962" r:id="rId5"/>
    <p:sldLayoutId id="2147483963" r:id="rId6"/>
    <p:sldLayoutId id="2147483964" r:id="rId7"/>
    <p:sldLayoutId id="2147483996" r:id="rId8"/>
    <p:sldLayoutId id="2147483965" r:id="rId9"/>
    <p:sldLayoutId id="2147483983" r:id="rId10"/>
    <p:sldLayoutId id="2147483966" r:id="rId11"/>
    <p:sldLayoutId id="2147483967" r:id="rId12"/>
    <p:sldLayoutId id="2147483968" r:id="rId13"/>
    <p:sldLayoutId id="2147483969" r:id="rId14"/>
    <p:sldLayoutId id="2147483970" r:id="rId15"/>
    <p:sldLayoutId id="2147483993" r:id="rId16"/>
    <p:sldLayoutId id="2147483994" r:id="rId1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bilde 8"/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28" b="24828"/>
          <a:stretch>
            <a:fillRect/>
          </a:stretch>
        </p:blipFill>
        <p:spPr>
          <a:xfrm>
            <a:off x="-1200" y="3271952"/>
            <a:ext cx="12192000" cy="3586048"/>
          </a:xfrm>
        </p:spPr>
      </p:pic>
      <p:sp>
        <p:nvSpPr>
          <p:cNvPr id="4" name="Plassholder for tekst 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nb-NO" dirty="0" smtClean="0"/>
              <a:t>Sjøfartsnasjonen Norge og bruk av havrommet </a:t>
            </a:r>
            <a:r>
              <a:rPr lang="nb-NO" sz="2800" b="0" dirty="0" smtClean="0"/>
              <a:t>Regjeringens arbeid med en helhetlig havstrategi</a:t>
            </a:r>
            <a:endParaRPr lang="nb-NO" sz="2800" b="0" dirty="0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b-NO" dirty="0" smtClean="0"/>
              <a:t>Ekspedisjonssjef Birgit Løyland, Maritim avdeling, Nærings- og fiskeridepartementet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b-NO" dirty="0" err="1" smtClean="0"/>
              <a:t>Color</a:t>
            </a:r>
            <a:r>
              <a:rPr lang="nb-NO" dirty="0" smtClean="0"/>
              <a:t> Magic, 22.11.2016</a:t>
            </a:r>
            <a:endParaRPr lang="nb-NO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393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Sjøfartsnasjonen Norge og kompetanse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Høykvalifisert norsk maritim kompetanse avgjørende for en konkurransedyktig norsk flåte </a:t>
            </a:r>
            <a:r>
              <a:rPr lang="nb-NO" sz="2400" u="sng" dirty="0" smtClean="0"/>
              <a:t>og</a:t>
            </a:r>
            <a:r>
              <a:rPr lang="nb-NO" sz="2400" dirty="0" smtClean="0"/>
              <a:t> en sterk landbasert maritim klynge</a:t>
            </a:r>
          </a:p>
          <a:p>
            <a:endParaRPr lang="nb-NO" sz="2400" dirty="0"/>
          </a:p>
          <a:p>
            <a:r>
              <a:rPr lang="nb-NO" sz="2400" dirty="0" smtClean="0"/>
              <a:t>Kompetanse og utdanning et prioritert område i regjeringens maritime strategi (2015):</a:t>
            </a:r>
          </a:p>
          <a:p>
            <a:pPr lvl="1"/>
            <a:r>
              <a:rPr lang="nb-NO" sz="2200" dirty="0" smtClean="0"/>
              <a:t>Videreføring og styrking av MARKOM2020</a:t>
            </a:r>
          </a:p>
          <a:p>
            <a:pPr lvl="1"/>
            <a:r>
              <a:rPr lang="nb-NO" sz="2200" dirty="0" smtClean="0"/>
              <a:t>Mer midler til utstyr i maritime utdanninger</a:t>
            </a:r>
          </a:p>
          <a:p>
            <a:pPr lvl="1"/>
            <a:r>
              <a:rPr lang="nb-NO" sz="2200" dirty="0" smtClean="0"/>
              <a:t>Styrket tilskuddsordning for sysselsetting av sjøfolk</a:t>
            </a:r>
          </a:p>
          <a:p>
            <a:pPr lvl="1"/>
            <a:r>
              <a:rPr lang="nb-NO" sz="2200" dirty="0" smtClean="0"/>
              <a:t>Videreføring av SNMK og tilskudd til opplæringsstillinger</a:t>
            </a:r>
            <a:endParaRPr lang="nb-NO" sz="2200" dirty="0" smtClean="0"/>
          </a:p>
        </p:txBody>
      </p:sp>
      <p:pic>
        <p:nvPicPr>
          <p:cNvPr id="19" name="Plassholder for bilde 1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" r="14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8085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Regjeringens havstrategi: Bakgrunn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Regjeringens maritime </a:t>
            </a:r>
            <a:r>
              <a:rPr lang="nb-NO" sz="2400" dirty="0" smtClean="0"/>
              <a:t>strategi (2015): Blå vekst</a:t>
            </a:r>
            <a:endParaRPr lang="nb-NO" sz="2400" dirty="0" smtClean="0"/>
          </a:p>
          <a:p>
            <a:pPr lvl="1"/>
            <a:r>
              <a:rPr lang="nb-NO" sz="2200" dirty="0" smtClean="0"/>
              <a:t>Sterk norsk havklynge: Maritim, olje og gass, fiskeri og havbruk</a:t>
            </a:r>
          </a:p>
          <a:p>
            <a:pPr lvl="1"/>
            <a:r>
              <a:rPr lang="nb-NO" sz="2200" dirty="0" smtClean="0"/>
              <a:t>Rask teknologiutvikling</a:t>
            </a:r>
          </a:p>
          <a:p>
            <a:pPr lvl="1"/>
            <a:r>
              <a:rPr lang="nb-NO" sz="2200" dirty="0" smtClean="0"/>
              <a:t>Nye og fremvoksende havnæringer</a:t>
            </a:r>
          </a:p>
          <a:p>
            <a:pPr lvl="1"/>
            <a:endParaRPr lang="nb-NO" dirty="0"/>
          </a:p>
          <a:p>
            <a:r>
              <a:rPr lang="nb-NO" sz="2400" dirty="0" smtClean="0"/>
              <a:t>Regjeringen har besluttet utarbeidelse av en helhetlig havstrategi som ser utviklingen i de blå næringene i sammenheng – vår 2017</a:t>
            </a:r>
            <a:endParaRPr lang="nb-NO" sz="2400" dirty="0"/>
          </a:p>
        </p:txBody>
      </p:sp>
      <p:pic>
        <p:nvPicPr>
          <p:cNvPr id="4" name="Plassholder for bilde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2" r="68548"/>
          <a:stretch/>
        </p:blipFill>
        <p:spPr>
          <a:xfrm>
            <a:off x="8796680" y="-27384"/>
            <a:ext cx="3420000" cy="6120000"/>
          </a:xfrm>
        </p:spPr>
      </p:pic>
    </p:spTree>
    <p:extLst>
      <p:ext uri="{BB962C8B-B14F-4D97-AF65-F5344CB8AC3E}">
        <p14:creationId xmlns:p14="http://schemas.microsoft.com/office/powerpoint/2010/main" val="42331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Regjeringens havstrategi: Mål og prosess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i="1" dirty="0" smtClean="0"/>
              <a:t>Mål: </a:t>
            </a:r>
            <a:r>
              <a:rPr lang="nb-NO" sz="2400" dirty="0" smtClean="0"/>
              <a:t>Ivareta helheten i regjeringens satsing på havnæringene og gjennomgå myndighetenes innsats og virkemidler for videre utvikling og verdiskaping i etablerte og nye havnæringer</a:t>
            </a:r>
          </a:p>
          <a:p>
            <a:endParaRPr lang="nb-NO" sz="2400" dirty="0" smtClean="0"/>
          </a:p>
          <a:p>
            <a:r>
              <a:rPr lang="nb-NO" sz="2400" dirty="0" smtClean="0"/>
              <a:t>Bred forankring:</a:t>
            </a:r>
          </a:p>
          <a:p>
            <a:pPr lvl="1"/>
            <a:r>
              <a:rPr lang="nb-NO" sz="2200" dirty="0" err="1" smtClean="0"/>
              <a:t>Innspillsmøter</a:t>
            </a:r>
            <a:endParaRPr lang="nb-NO" sz="2200" dirty="0"/>
          </a:p>
          <a:p>
            <a:pPr lvl="1"/>
            <a:r>
              <a:rPr lang="nb-NO" sz="2200" dirty="0" smtClean="0"/>
              <a:t>Skriftlige innspill</a:t>
            </a:r>
          </a:p>
          <a:p>
            <a:pPr lvl="1"/>
            <a:r>
              <a:rPr lang="nb-NO" sz="2200" dirty="0" smtClean="0"/>
              <a:t>Samarbeid med berørte myndigheter</a:t>
            </a:r>
            <a:endParaRPr lang="nb-NO" sz="2200" dirty="0" smtClean="0"/>
          </a:p>
        </p:txBody>
      </p:sp>
      <p:pic>
        <p:nvPicPr>
          <p:cNvPr id="4" name="Plassholder for bilde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6" r="35004"/>
          <a:stretch/>
        </p:blipFill>
        <p:spPr>
          <a:xfrm>
            <a:off x="8772000" y="-27384"/>
            <a:ext cx="3420000" cy="6120000"/>
          </a:xfrm>
        </p:spPr>
      </p:pic>
    </p:spTree>
    <p:extLst>
      <p:ext uri="{BB962C8B-B14F-4D97-AF65-F5344CB8AC3E}">
        <p14:creationId xmlns:p14="http://schemas.microsoft.com/office/powerpoint/2010/main" val="421311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Regjeringens havstrategi: Områder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Forvaltning og rammebetingelser for bærekraftig utvikling på tvers av havnæringene</a:t>
            </a:r>
          </a:p>
          <a:p>
            <a:endParaRPr lang="nb-NO" sz="2400" dirty="0" smtClean="0"/>
          </a:p>
          <a:p>
            <a:r>
              <a:rPr lang="nb-NO" sz="2400" dirty="0" smtClean="0"/>
              <a:t>Internasjonalisering og profilering av de norske havnæringene</a:t>
            </a:r>
          </a:p>
          <a:p>
            <a:endParaRPr lang="nb-NO" sz="2400" dirty="0"/>
          </a:p>
          <a:p>
            <a:r>
              <a:rPr lang="nb-NO" sz="2400" dirty="0" smtClean="0"/>
              <a:t>Kunnskap og kompetanse for utvikling på tvers av havnæringene</a:t>
            </a:r>
            <a:endParaRPr lang="nb-NO" sz="2400" dirty="0" smtClean="0"/>
          </a:p>
        </p:txBody>
      </p:sp>
      <p:pic>
        <p:nvPicPr>
          <p:cNvPr id="4" name="Plassholder for bilde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10" r="4450"/>
          <a:stretch/>
        </p:blipFill>
        <p:spPr>
          <a:xfrm>
            <a:off x="8772000" y="-27384"/>
            <a:ext cx="3420000" cy="6120000"/>
          </a:xfrm>
        </p:spPr>
      </p:pic>
    </p:spTree>
    <p:extLst>
      <p:ext uri="{BB962C8B-B14F-4D97-AF65-F5344CB8AC3E}">
        <p14:creationId xmlns:p14="http://schemas.microsoft.com/office/powerpoint/2010/main" val="229058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bilde 8"/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28" b="24828"/>
          <a:stretch>
            <a:fillRect/>
          </a:stretch>
        </p:blipFill>
        <p:spPr>
          <a:xfrm>
            <a:off x="-1200" y="3271952"/>
            <a:ext cx="12192000" cy="3586048"/>
          </a:xfrm>
        </p:spPr>
      </p:pic>
      <p:sp>
        <p:nvSpPr>
          <p:cNvPr id="4" name="Plassholder for tekst 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nb-NO" dirty="0" smtClean="0"/>
              <a:t>Takk for oppmerksomheten!</a:t>
            </a:r>
            <a:endParaRPr lang="nb-NO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869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FD-pptmal_16-9_Norsk">
  <a:themeElements>
    <a:clrScheme name="DSS - GENERELL">
      <a:dk1>
        <a:sysClr val="windowText" lastClr="000000"/>
      </a:dk1>
      <a:lt1>
        <a:sysClr val="window" lastClr="FFFFFF"/>
      </a:lt1>
      <a:dk2>
        <a:srgbClr val="002E5E"/>
      </a:dk2>
      <a:lt2>
        <a:srgbClr val="EAE8E5"/>
      </a:lt2>
      <a:accent1>
        <a:srgbClr val="002E5E"/>
      </a:accent1>
      <a:accent2>
        <a:srgbClr val="F4F1F0"/>
      </a:accent2>
      <a:accent3>
        <a:srgbClr val="545454"/>
      </a:accent3>
      <a:accent4>
        <a:srgbClr val="009ADE"/>
      </a:accent4>
      <a:accent5>
        <a:srgbClr val="F2E400"/>
      </a:accent5>
      <a:accent6>
        <a:srgbClr val="7F7F7F"/>
      </a:accent6>
      <a:hlink>
        <a:srgbClr val="012169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FD-pptmal_16-9_Norsk.potx" id="{1AE99EE3-8C8E-43E8-8BE1-6F2BBCC202B3}" vid="{48192F6C-E0D4-4298-8567-419CF6EEFA5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NFD-pptmal_16-9_Norsk</Template>
  <TotalTime>237</TotalTime>
  <Words>210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0" baseType="lpstr">
      <vt:lpstr>Arial</vt:lpstr>
      <vt:lpstr>Calibri</vt:lpstr>
      <vt:lpstr>Verdana</vt:lpstr>
      <vt:lpstr>NFD-pptmal_16-9_Norsk</vt:lpstr>
      <vt:lpstr>PowerPoint-presentasjon</vt:lpstr>
      <vt:lpstr>Sjøfartsnasjonen Norge og kompetanse</vt:lpstr>
      <vt:lpstr>Regjeringens havstrategi: Bakgrunn</vt:lpstr>
      <vt:lpstr>Regjeringens havstrategi: Mål og prosess</vt:lpstr>
      <vt:lpstr>Regjeringens havstrategi: Områder</vt:lpstr>
      <vt:lpstr>PowerPoint-presentasjon</vt:lpstr>
    </vt:vector>
  </TitlesOfParts>
  <Company>STATEN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Frøystadvåg Andreas Bakke</dc:creator>
  <cp:lastModifiedBy>Frøystadvåg Andreas Bakke</cp:lastModifiedBy>
  <cp:revision>22</cp:revision>
  <cp:lastPrinted>2012-11-19T14:02:56Z</cp:lastPrinted>
  <dcterms:created xsi:type="dcterms:W3CDTF">2016-11-18T09:31:30Z</dcterms:created>
  <dcterms:modified xsi:type="dcterms:W3CDTF">2016-11-21T13:47:12Z</dcterms:modified>
</cp:coreProperties>
</file>