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5A561C30-1B74-4D8A-B445-094F4D9377D4}">
          <p14:sldIdLst>
            <p14:sldId id="256"/>
            <p14:sldId id="260"/>
          </p14:sldIdLst>
        </p14:section>
        <p14:section name="Inndeling uten navn" id="{A48BAAEC-C443-4A1A-9B5B-6B9066DA3F82}">
          <p14:sldIdLst>
            <p14:sldId id="257"/>
            <p14:sldId id="258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1" y="38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5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22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096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35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27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06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61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0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1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8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1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3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8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3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7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5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63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18811" y="922713"/>
            <a:ext cx="8970533" cy="1055718"/>
          </a:xfrm>
        </p:spPr>
        <p:txBody>
          <a:bodyPr>
            <a:noAutofit/>
          </a:bodyPr>
          <a:lstStyle/>
          <a:p>
            <a:pPr algn="ctr"/>
            <a:r>
              <a:rPr lang="nb-NO" sz="5400" b="1" dirty="0" smtClean="0">
                <a:solidFill>
                  <a:schemeClr val="tx1"/>
                </a:solidFill>
              </a:rPr>
              <a:t>F 56 Det </a:t>
            </a:r>
            <a:r>
              <a:rPr lang="nb-NO" sz="5400" b="1" dirty="0">
                <a:solidFill>
                  <a:schemeClr val="tx1"/>
                </a:solidFill>
              </a:rPr>
              <a:t>GRØNNE skiftet</a:t>
            </a:r>
            <a:r>
              <a:rPr lang="nb-NO" sz="6600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nb-NO" sz="3200" b="1" dirty="0">
                <a:solidFill>
                  <a:schemeClr val="tx1"/>
                </a:solidFill>
              </a:rPr>
              <a:t>Ny teknologi,</a:t>
            </a:r>
          </a:p>
          <a:p>
            <a:pPr algn="ctr"/>
            <a:r>
              <a:rPr lang="nb-NO" sz="3200" b="1" dirty="0">
                <a:solidFill>
                  <a:schemeClr val="tx1"/>
                </a:solidFill>
              </a:rPr>
              <a:t>fremtidens opplæringsbehov</a:t>
            </a:r>
            <a:r>
              <a:rPr lang="nb-NO" sz="32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nb-NO" sz="32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nb-NO" sz="3200" b="1" dirty="0" smtClean="0">
                <a:solidFill>
                  <a:schemeClr val="tx1"/>
                </a:solidFill>
              </a:rPr>
              <a:t>Status høsten 2018</a:t>
            </a:r>
            <a:endParaRPr lang="nb-NO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11" y="264919"/>
            <a:ext cx="2743839" cy="41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99753" y="5850943"/>
            <a:ext cx="3172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Lars Hellevik,  Avd.leder  Fagskolen i Hordaland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42CC071-5176-4962-8022-213E74A1090B}"/>
              </a:ext>
            </a:extLst>
          </p:cNvPr>
          <p:cNvSpPr txBox="1"/>
          <p:nvPr/>
        </p:nvSpPr>
        <p:spPr>
          <a:xfrm>
            <a:off x="99753" y="5038881"/>
            <a:ext cx="6543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MUF konferansen 2018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62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/>
              <a:t>Oppstartskonferanse</a:t>
            </a:r>
            <a:r>
              <a:rPr lang="nb-NO" dirty="0" smtClean="0"/>
              <a:t> i Bergen, Januar 2018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16 deltakere fra de inviterte </a:t>
            </a:r>
            <a:r>
              <a:rPr lang="nb-NO" dirty="0" err="1" smtClean="0"/>
              <a:t>skoler,myndigheter</a:t>
            </a:r>
            <a:r>
              <a:rPr lang="nb-NO" dirty="0" smtClean="0"/>
              <a:t> og leverandører.</a:t>
            </a:r>
          </a:p>
          <a:p>
            <a:r>
              <a:rPr lang="nb-NO" dirty="0" smtClean="0"/>
              <a:t>Prosjektet ble presentert av tiltakshaver, LH</a:t>
            </a:r>
          </a:p>
          <a:p>
            <a:r>
              <a:rPr lang="nb-NO" dirty="0" smtClean="0"/>
              <a:t>Debatt og innspill fra deltakerne</a:t>
            </a:r>
          </a:p>
          <a:p>
            <a:r>
              <a:rPr lang="nb-NO" dirty="0" smtClean="0"/>
              <a:t>Fagskole og VG2 gruppe arbeidet med forslag til innhold i planene</a:t>
            </a:r>
          </a:p>
          <a:p>
            <a:r>
              <a:rPr lang="nb-NO" dirty="0" smtClean="0"/>
              <a:t>Det ble laget et forslag </a:t>
            </a:r>
            <a:r>
              <a:rPr lang="nb-NO" dirty="0" smtClean="0"/>
              <a:t>til en </a:t>
            </a:r>
            <a:r>
              <a:rPr lang="nb-NO" dirty="0" smtClean="0"/>
              <a:t>kjøreplan for prosjektet som dessverre ikke kunne gjennomføres fordi:</a:t>
            </a:r>
          </a:p>
          <a:p>
            <a:r>
              <a:rPr lang="nb-NO" dirty="0" smtClean="0"/>
              <a:t>Det har vært problemer med å få ut teknisk dokumentasjon og prosjektet har vært litt «tidlig» ute i forhold til antall fartøyer som er satt i drift.</a:t>
            </a:r>
          </a:p>
          <a:p>
            <a:r>
              <a:rPr lang="nb-NO" dirty="0" smtClean="0"/>
              <a:t>Men :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753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Planarbeidet: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3766" y="1152983"/>
            <a:ext cx="7216524" cy="700265"/>
          </a:xfrm>
        </p:spPr>
        <p:txBody>
          <a:bodyPr/>
          <a:lstStyle/>
          <a:p>
            <a:r>
              <a:rPr lang="nb-NO" dirty="0" smtClean="0"/>
              <a:t>Emneplanutkast for maskinoffisersutdanningen er klart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60258" y="1648327"/>
            <a:ext cx="71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Emneplanutkast for dekksoffisersutdanningen er «nesten» klart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926432" y="2633542"/>
            <a:ext cx="64188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Dialogmøte med Sjøfartsdirektoratet er avholdt og: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For Dekksoffisersutdanningen</a:t>
            </a:r>
            <a:r>
              <a:rPr lang="nb-NO" dirty="0" smtClean="0"/>
              <a:t> er det funnet inntil 4 «frie» studiepoeng for dekksoffiserene til: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Automatiserte bro løsninger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Automatiserte </a:t>
            </a:r>
            <a:r>
              <a:rPr lang="nb-NO" dirty="0" smtClean="0"/>
              <a:t>fjordkryssinger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Automatiserte anløps operasjoner(auto-</a:t>
            </a:r>
            <a:r>
              <a:rPr lang="nb-NO" dirty="0" err="1" smtClean="0"/>
              <a:t>docking</a:t>
            </a:r>
            <a:r>
              <a:rPr lang="nb-NO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For maskinoffisersutdanningen </a:t>
            </a:r>
            <a:r>
              <a:rPr lang="nb-NO" dirty="0" smtClean="0"/>
              <a:t>er det </a:t>
            </a:r>
            <a:r>
              <a:rPr lang="nb-NO" dirty="0" smtClean="0"/>
              <a:t>funnet inntil </a:t>
            </a:r>
            <a:r>
              <a:rPr lang="nb-NO" dirty="0" smtClean="0"/>
              <a:t>5 «frie» studiepoeng til: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Batteridrevet fartøy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Hybridanlegg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Hydrogen brenselcelle/hybrid drift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860258" y="2126231"/>
            <a:ext cx="67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VG2 forslag er mottatt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337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209173" y="202902"/>
            <a:ext cx="5221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Forslag til Plan for oppdatering Dekksoffiserer: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514600" y="1864895"/>
            <a:ext cx="5546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509963" y="649893"/>
            <a:ext cx="79889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Dekksoffisersutdanningen</a:t>
            </a:r>
          </a:p>
          <a:p>
            <a:r>
              <a:rPr lang="nb-NO" dirty="0"/>
              <a:t>95 leksjoner   4 </a:t>
            </a:r>
            <a:r>
              <a:rPr lang="nb-NO" dirty="0" smtClean="0"/>
              <a:t>fagskolepoeng</a:t>
            </a:r>
          </a:p>
          <a:p>
            <a:endParaRPr lang="nb-NO" dirty="0" smtClean="0"/>
          </a:p>
          <a:p>
            <a:r>
              <a:rPr lang="nb-NO" dirty="0"/>
              <a:t> </a:t>
            </a:r>
            <a:r>
              <a:rPr lang="nb-NO" dirty="0" smtClean="0"/>
              <a:t>   Tema</a:t>
            </a:r>
            <a:r>
              <a:rPr lang="nb-NO" dirty="0"/>
              <a:t>	</a:t>
            </a:r>
            <a:r>
              <a:rPr lang="nb-NO" dirty="0" smtClean="0"/>
              <a:t>		                       </a:t>
            </a:r>
            <a:r>
              <a:rPr lang="nb-NO" dirty="0"/>
              <a:t>	</a:t>
            </a:r>
            <a:r>
              <a:rPr lang="nb-NO" dirty="0" smtClean="0"/>
              <a:t>	       </a:t>
            </a:r>
            <a:r>
              <a:rPr lang="nb-NO" dirty="0" err="1" smtClean="0"/>
              <a:t>Stp</a:t>
            </a:r>
            <a:r>
              <a:rPr lang="nb-NO" dirty="0" smtClean="0"/>
              <a:t>   </a:t>
            </a:r>
            <a:r>
              <a:rPr lang="nb-NO" dirty="0"/>
              <a:t>	</a:t>
            </a:r>
            <a:r>
              <a:rPr lang="nb-NO" dirty="0" smtClean="0"/>
              <a:t>                  Timer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Automatiserte </a:t>
            </a:r>
            <a:r>
              <a:rPr lang="nb-NO" dirty="0" err="1"/>
              <a:t>broløsninger</a:t>
            </a:r>
            <a:r>
              <a:rPr lang="nb-NO" dirty="0"/>
              <a:t>		</a:t>
            </a:r>
            <a:r>
              <a:rPr lang="nb-NO" dirty="0" smtClean="0"/>
              <a:t>        1</a:t>
            </a:r>
            <a:r>
              <a:rPr lang="nb-NO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Automatiserte </a:t>
            </a:r>
            <a:r>
              <a:rPr lang="nb-NO" dirty="0"/>
              <a:t>fjordkryssinger		</a:t>
            </a:r>
            <a:r>
              <a:rPr lang="nb-NO" dirty="0" smtClean="0"/>
              <a:t>        2</a:t>
            </a:r>
            <a:r>
              <a:rPr lang="nb-NO" dirty="0"/>
              <a:t>	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Automatiserte </a:t>
            </a:r>
            <a:r>
              <a:rPr lang="nb-NO" dirty="0"/>
              <a:t>anløpsoperasjoner	</a:t>
            </a:r>
            <a:r>
              <a:rPr lang="nb-NO" dirty="0" smtClean="0"/>
              <a:t>        1</a:t>
            </a:r>
            <a:r>
              <a:rPr lang="nb-NO" dirty="0"/>
              <a:t>	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1509963" y="3372144"/>
            <a:ext cx="81634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Maskinoffisersutdanningen</a:t>
            </a:r>
          </a:p>
          <a:p>
            <a:r>
              <a:rPr lang="nb-NO" dirty="0"/>
              <a:t>120 leksjoner </a:t>
            </a:r>
            <a:r>
              <a:rPr lang="nb-NO" dirty="0" smtClean="0"/>
              <a:t>  5 </a:t>
            </a:r>
            <a:r>
              <a:rPr lang="nb-NO" dirty="0"/>
              <a:t>fagskolepoeng</a:t>
            </a:r>
          </a:p>
          <a:p>
            <a:r>
              <a:rPr lang="nb-NO" dirty="0" smtClean="0"/>
              <a:t>     </a:t>
            </a:r>
            <a:r>
              <a:rPr lang="nb-NO" dirty="0" smtClean="0"/>
              <a:t>Tema                                                           </a:t>
            </a:r>
            <a:r>
              <a:rPr lang="nb-NO" dirty="0" smtClean="0"/>
              <a:t>	</a:t>
            </a:r>
            <a:r>
              <a:rPr lang="nb-NO" dirty="0" err="1" smtClean="0"/>
              <a:t>Stp</a:t>
            </a:r>
            <a:r>
              <a:rPr lang="nb-NO" dirty="0"/>
              <a:t>	</a:t>
            </a:r>
            <a:r>
              <a:rPr lang="nb-NO" dirty="0" smtClean="0"/>
              <a:t>                         </a:t>
            </a:r>
            <a:r>
              <a:rPr lang="nb-NO" dirty="0" smtClean="0"/>
              <a:t>Timer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Batteridrevet </a:t>
            </a:r>
            <a:r>
              <a:rPr lang="nb-NO" dirty="0" err="1" smtClean="0"/>
              <a:t>fartøy,design</a:t>
            </a:r>
            <a:r>
              <a:rPr lang="nb-NO" dirty="0" smtClean="0"/>
              <a:t> og operasjon      1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Hybrid </a:t>
            </a:r>
            <a:r>
              <a:rPr lang="nb-NO" dirty="0"/>
              <a:t>anlegg		</a:t>
            </a:r>
            <a:r>
              <a:rPr lang="nb-NO" dirty="0" smtClean="0"/>
              <a:t>                                 	</a:t>
            </a:r>
            <a:r>
              <a:rPr lang="nb-NO" dirty="0" smtClean="0"/>
              <a:t>  1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Hydrogen </a:t>
            </a:r>
            <a:r>
              <a:rPr lang="nb-NO" dirty="0"/>
              <a:t>brenselcelle/hybrid anlegg		</a:t>
            </a:r>
            <a:r>
              <a:rPr lang="nb-NO" dirty="0" smtClean="0"/>
              <a:t>  1</a:t>
            </a:r>
            <a:r>
              <a:rPr lang="nb-NO" dirty="0"/>
              <a:t>	</a:t>
            </a:r>
            <a:endParaRPr lang="nb-NO" dirty="0" smtClean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Batterianlegg og  ladeteknikker</a:t>
            </a:r>
            <a:r>
              <a:rPr lang="nb-NO" dirty="0"/>
              <a:t>		</a:t>
            </a:r>
            <a:r>
              <a:rPr lang="nb-NO" dirty="0" smtClean="0"/>
              <a:t>     </a:t>
            </a:r>
            <a:r>
              <a:rPr lang="nb-NO" dirty="0" smtClean="0"/>
              <a:t>   </a:t>
            </a:r>
            <a:r>
              <a:rPr lang="nb-NO" dirty="0" smtClean="0"/>
              <a:t>0,5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Kraftregnskap </a:t>
            </a:r>
            <a:r>
              <a:rPr lang="nb-NO" dirty="0"/>
              <a:t>og overføring			</a:t>
            </a:r>
            <a:r>
              <a:rPr lang="nb-NO" dirty="0" smtClean="0"/>
              <a:t>       </a:t>
            </a:r>
            <a:r>
              <a:rPr lang="nb-NO" dirty="0" smtClean="0"/>
              <a:t>  1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PTI/PTO system</a:t>
            </a:r>
            <a:r>
              <a:rPr lang="nb-NO" dirty="0"/>
              <a:t>	</a:t>
            </a:r>
            <a:r>
              <a:rPr lang="nb-NO" dirty="0" smtClean="0"/>
              <a:t>					      </a:t>
            </a:r>
            <a:r>
              <a:rPr lang="nb-NO" dirty="0" smtClean="0"/>
              <a:t>  0,5                 </a:t>
            </a:r>
            <a:r>
              <a:rPr lang="nb-NO" dirty="0"/>
              <a:t>		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209173" y="2981735"/>
            <a:ext cx="5420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Forslag til Plan for oppdatering Maskinoffiserer: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903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54242" y="529389"/>
            <a:ext cx="6051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Forslag til Plan for oppdatering </a:t>
            </a:r>
            <a:r>
              <a:rPr lang="nb-NO" dirty="0" smtClean="0"/>
              <a:t>Matros &amp; Motormann: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854242" y="898721"/>
            <a:ext cx="9192127" cy="5011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55" y="1016667"/>
            <a:ext cx="9819820" cy="558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679785" y="511343"/>
            <a:ext cx="64429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Hva skjer så i 2019</a:t>
            </a:r>
            <a:r>
              <a:rPr lang="nb-NO" dirty="0" smtClean="0"/>
              <a:t>:</a:t>
            </a:r>
            <a:endParaRPr lang="nb-NO" dirty="0" smtClean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Få tilgang til teknisk dokumentasjon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Utarbeide kurstilbud for lærere i fagskolen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Gjennomføre lærerkurs </a:t>
            </a:r>
            <a:r>
              <a:rPr lang="nb-NO" dirty="0" smtClean="0"/>
              <a:t>i løpet </a:t>
            </a:r>
            <a:r>
              <a:rPr lang="nb-NO" dirty="0" smtClean="0"/>
              <a:t>av vårsemester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Innarbeide tilleggene i de nye emneplanene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Innarbeide tilleggene i den enkelte skoles </a:t>
            </a:r>
            <a:r>
              <a:rPr lang="nb-NO" dirty="0" smtClean="0"/>
              <a:t>studieplan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Alle tillegg bør/må være klar til skolestart i august 2019.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792480" y="5594773"/>
            <a:ext cx="1666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Takk for meg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2167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269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PowerPoint-presentasjon</vt:lpstr>
      <vt:lpstr>Oppstartskonferanse i Bergen, Januar 2018</vt:lpstr>
      <vt:lpstr>Planarbeidet:</vt:lpstr>
      <vt:lpstr>PowerPoint-presentasjon</vt:lpstr>
      <vt:lpstr>PowerPoint-presentasjon</vt:lpstr>
      <vt:lpstr>PowerPoint-presentasjon</vt:lpstr>
    </vt:vector>
  </TitlesOfParts>
  <Company>Hordaland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Teknologiklyngen</dc:title>
  <dc:creator>Lars Hellevik</dc:creator>
  <cp:lastModifiedBy>Lars Hellevik</cp:lastModifiedBy>
  <cp:revision>71</cp:revision>
  <dcterms:created xsi:type="dcterms:W3CDTF">2017-09-05T13:14:50Z</dcterms:created>
  <dcterms:modified xsi:type="dcterms:W3CDTF">2018-11-19T13:26:35Z</dcterms:modified>
</cp:coreProperties>
</file>