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64" r:id="rId1"/>
  </p:sldMasterIdLst>
  <p:sldIdLst>
    <p:sldId id="256" r:id="rId2"/>
    <p:sldId id="260" r:id="rId3"/>
    <p:sldId id="257" r:id="rId4"/>
    <p:sldId id="258" r:id="rId5"/>
    <p:sldId id="259" r:id="rId6"/>
    <p:sldId id="26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tandard inndeling" id="{5A561C30-1B74-4D8A-B445-094F4D9377D4}">
          <p14:sldIdLst>
            <p14:sldId id="256"/>
            <p14:sldId id="260"/>
          </p14:sldIdLst>
        </p14:section>
        <p14:section name="Inndeling uten navn" id="{A48BAAEC-C443-4A1A-9B5B-6B9066DA3F82}">
          <p14:sldIdLst>
            <p14:sldId id="257"/>
            <p14:sldId id="258"/>
            <p14:sldId id="259"/>
            <p14:sldId id="261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ddels stil 2 – uthevin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101" y="389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nb-NO" smtClean="0"/>
              <a:t>Klikk for å redigere tittelstil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b-NO" smtClean="0"/>
              <a:t>Klikk for å redigere undertittelstil i malen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11/19/2018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65533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abilde med bilde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nb-NO" smtClean="0"/>
              <a:t>Klikk for å redigere tittelstil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nb-NO" smtClean="0"/>
              <a:t>Klikk ikonet for å legge til et bilde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Rediger tekststiler i malen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11/19/2018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58972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nb-NO" smtClean="0"/>
              <a:t>Klikk for å redigere tittelstil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Rediger tekststiler i malen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11/19/2018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602230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itat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nb-NO" smtClean="0"/>
              <a:t>Klikk for å redigere tittelstil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nb-NO" smtClean="0"/>
              <a:t>Rediger tekststiler i malen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Rediger tekststiler i malen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11/19/2018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22096382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vneko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nb-NO" smtClean="0"/>
              <a:t>Klikk for å redigere tittelstil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 smtClean="0"/>
              <a:t>Rediger tekststiler i malen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11/19/2018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533504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kolon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nb-NO" smtClean="0"/>
              <a:t>Klikk for å redigere tittelstil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Rediger tekststiler i malen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Rediger tekststiler i malen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Rediger tekststiler i malen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Rediger tekststiler i malen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Rediger tekststiler i malen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Rediger tekststiler i malen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11/19/2018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142780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kolonner for 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nb-NO" smtClean="0"/>
              <a:t>Klikk for å redigere tittelstil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Rediger tekststiler i malen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nb-NO" smtClean="0"/>
              <a:t>Klikk ikonet for å legge til et bilde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Rediger tekststiler i malen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Rediger tekststiler i malen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nb-NO" smtClean="0"/>
              <a:t>Klikk ikonet for å legge til et bilde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Rediger tekststiler i malen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Rediger tekststiler i malen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nb-NO" smtClean="0"/>
              <a:t>Klikk ikonet for å legge til et bilde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Rediger tekststiler i malen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11/19/2018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630604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nb-NO" smtClean="0"/>
              <a:t>Rediger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11/19/2018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416148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nb-NO" smtClean="0"/>
              <a:t>Klikk for å redigere tittelstil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nb-NO" smtClean="0"/>
              <a:t>Rediger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11/19/2018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88030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 smtClean="0"/>
              <a:t>Rediger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11/19/2018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09115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nb-NO" smtClean="0"/>
              <a:t>Klikk for å redigere tittelstil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 smtClean="0"/>
              <a:t>Rediger tekststiler i malen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11/19/2018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48846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nb-NO" smtClean="0"/>
              <a:t>Rediger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nb-NO" smtClean="0"/>
              <a:t>Rediger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11/19/2018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28184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b-NO" smtClean="0"/>
              <a:t>Klikk for å redigere tittelstil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Rediger tekststiler i malen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nb-NO" smtClean="0"/>
              <a:t>Rediger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Rediger tekststiler i malen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nb-NO" smtClean="0"/>
              <a:t>Rediger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11/19/2018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32367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11/19/2018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44864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11/19/2018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22363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nb-NO" smtClean="0"/>
              <a:t>Klikk for å redigere tittelstil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nb-NO" smtClean="0"/>
              <a:t>Rediger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Rediger tekststiler i malen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11/19/2018</a:t>
            </a:fld>
            <a:endParaRPr lang="en-US" dirty="0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68730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nb-NO" smtClean="0"/>
              <a:t>Klikk for å redigere tittelstil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nb-NO" smtClean="0"/>
              <a:t>Klikk ikonet for å legge til et bilde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Rediger tekststiler i malen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11/19/2018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96507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nb-NO" smtClean="0"/>
              <a:t>Klikk for å redigere tittelstil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 smtClean="0"/>
              <a:t>Rediger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11/19/2018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866328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65" r:id="rId1"/>
    <p:sldLayoutId id="2147483866" r:id="rId2"/>
    <p:sldLayoutId id="2147483867" r:id="rId3"/>
    <p:sldLayoutId id="2147483868" r:id="rId4"/>
    <p:sldLayoutId id="2147483869" r:id="rId5"/>
    <p:sldLayoutId id="2147483870" r:id="rId6"/>
    <p:sldLayoutId id="2147483871" r:id="rId7"/>
    <p:sldLayoutId id="2147483872" r:id="rId8"/>
    <p:sldLayoutId id="2147483873" r:id="rId9"/>
    <p:sldLayoutId id="2147483874" r:id="rId10"/>
    <p:sldLayoutId id="2147483875" r:id="rId11"/>
    <p:sldLayoutId id="2147483876" r:id="rId12"/>
    <p:sldLayoutId id="2147483877" r:id="rId13"/>
    <p:sldLayoutId id="2147483878" r:id="rId14"/>
    <p:sldLayoutId id="2147483879" r:id="rId15"/>
    <p:sldLayoutId id="2147483880" r:id="rId16"/>
    <p:sldLayoutId id="2147483881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418811" y="922713"/>
            <a:ext cx="8970533" cy="1055718"/>
          </a:xfrm>
        </p:spPr>
        <p:txBody>
          <a:bodyPr>
            <a:noAutofit/>
          </a:bodyPr>
          <a:lstStyle/>
          <a:p>
            <a:pPr algn="ctr"/>
            <a:r>
              <a:rPr lang="nb-NO" sz="5400" b="1" dirty="0" smtClean="0">
                <a:solidFill>
                  <a:schemeClr val="tx1"/>
                </a:solidFill>
              </a:rPr>
              <a:t>F 56 Det </a:t>
            </a:r>
            <a:r>
              <a:rPr lang="nb-NO" sz="5400" b="1" dirty="0">
                <a:solidFill>
                  <a:schemeClr val="tx1"/>
                </a:solidFill>
              </a:rPr>
              <a:t>GRØNNE skiftet</a:t>
            </a:r>
            <a:r>
              <a:rPr lang="nb-NO" sz="6600" b="1" dirty="0">
                <a:solidFill>
                  <a:schemeClr val="accent4">
                    <a:lumMod val="50000"/>
                  </a:schemeClr>
                </a:solidFill>
              </a:rPr>
              <a:t>.</a:t>
            </a:r>
          </a:p>
          <a:p>
            <a:pPr algn="ctr"/>
            <a:r>
              <a:rPr lang="nb-NO" sz="3200" b="1" dirty="0">
                <a:solidFill>
                  <a:schemeClr val="tx1"/>
                </a:solidFill>
              </a:rPr>
              <a:t>Ny teknologi,</a:t>
            </a:r>
          </a:p>
          <a:p>
            <a:pPr algn="ctr"/>
            <a:r>
              <a:rPr lang="nb-NO" sz="3200" b="1" dirty="0">
                <a:solidFill>
                  <a:schemeClr val="tx1"/>
                </a:solidFill>
              </a:rPr>
              <a:t>fremtidens opplæringsbehov</a:t>
            </a:r>
            <a:r>
              <a:rPr lang="nb-NO" sz="3200" b="1" dirty="0" smtClean="0">
                <a:solidFill>
                  <a:schemeClr val="accent4">
                    <a:lumMod val="50000"/>
                  </a:schemeClr>
                </a:solidFill>
              </a:rPr>
              <a:t>.</a:t>
            </a:r>
            <a:endParaRPr lang="nb-NO" sz="3200" b="1" dirty="0">
              <a:solidFill>
                <a:schemeClr val="accent4">
                  <a:lumMod val="50000"/>
                </a:schemeClr>
              </a:solidFill>
            </a:endParaRPr>
          </a:p>
          <a:p>
            <a:pPr algn="ctr"/>
            <a:r>
              <a:rPr lang="nb-NO" sz="3200" b="1" dirty="0" smtClean="0">
                <a:solidFill>
                  <a:schemeClr val="tx1"/>
                </a:solidFill>
              </a:rPr>
              <a:t>Status høsten 2018</a:t>
            </a:r>
            <a:endParaRPr lang="nb-NO" sz="4000" b="1" dirty="0">
              <a:solidFill>
                <a:schemeClr val="tx1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8811" y="264919"/>
            <a:ext cx="2743839" cy="4162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kstSylinder 4"/>
          <p:cNvSpPr txBox="1"/>
          <p:nvPr/>
        </p:nvSpPr>
        <p:spPr>
          <a:xfrm>
            <a:off x="99753" y="5850943"/>
            <a:ext cx="317269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/>
              <a:t>Lars Hellevik,  Avd.leder  Fagskolen i Hordaland</a:t>
            </a:r>
          </a:p>
        </p:txBody>
      </p:sp>
      <p:sp>
        <p:nvSpPr>
          <p:cNvPr id="6" name="TekstSylinder 5">
            <a:extLst>
              <a:ext uri="{FF2B5EF4-FFF2-40B4-BE49-F238E27FC236}">
                <a16:creationId xmlns:a16="http://schemas.microsoft.com/office/drawing/2014/main" id="{F42CC071-5176-4962-8022-213E74A1090B}"/>
              </a:ext>
            </a:extLst>
          </p:cNvPr>
          <p:cNvSpPr txBox="1"/>
          <p:nvPr/>
        </p:nvSpPr>
        <p:spPr>
          <a:xfrm>
            <a:off x="99753" y="5038881"/>
            <a:ext cx="65434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MUF konferansen 2018</a:t>
            </a:r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4762171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nb-NO" dirty="0" err="1" smtClean="0"/>
              <a:t>Oppstartskonferanse</a:t>
            </a:r>
            <a:r>
              <a:rPr lang="nb-NO" dirty="0" smtClean="0"/>
              <a:t> i Bergen, Januar 2018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 smtClean="0"/>
              <a:t>16 deltakere fra de inviterte </a:t>
            </a:r>
            <a:r>
              <a:rPr lang="nb-NO" dirty="0" err="1" smtClean="0"/>
              <a:t>skoler,myndigheter</a:t>
            </a:r>
            <a:r>
              <a:rPr lang="nb-NO" dirty="0" smtClean="0"/>
              <a:t> og leverandører.</a:t>
            </a:r>
          </a:p>
          <a:p>
            <a:r>
              <a:rPr lang="nb-NO" dirty="0" smtClean="0"/>
              <a:t>Prosjektet ble presentert av tiltakshaver, LH</a:t>
            </a:r>
          </a:p>
          <a:p>
            <a:r>
              <a:rPr lang="nb-NO" dirty="0" smtClean="0"/>
              <a:t>Debatt og innspill fra deltakerne</a:t>
            </a:r>
          </a:p>
          <a:p>
            <a:r>
              <a:rPr lang="nb-NO" dirty="0" smtClean="0"/>
              <a:t>Fagskole og VG2 gruppe arbeidet med forslag til innhold i planene</a:t>
            </a:r>
          </a:p>
          <a:p>
            <a:r>
              <a:rPr lang="nb-NO" dirty="0" smtClean="0"/>
              <a:t>Det ble laget et forslag </a:t>
            </a:r>
            <a:r>
              <a:rPr lang="nb-NO" dirty="0" smtClean="0"/>
              <a:t>til en </a:t>
            </a:r>
            <a:r>
              <a:rPr lang="nb-NO" dirty="0" smtClean="0"/>
              <a:t>kjøreplan for prosjektet som dessverre ikke kunne gjennomføres fordi:</a:t>
            </a:r>
          </a:p>
          <a:p>
            <a:r>
              <a:rPr lang="nb-NO" dirty="0" smtClean="0"/>
              <a:t>Det har vært problemer med å få ut teknisk dokumentasjon og prosjektet har vært litt «tidlig» ute i forhold til antall fartøyer som er satt i drift.</a:t>
            </a:r>
          </a:p>
          <a:p>
            <a:r>
              <a:rPr lang="nb-NO" dirty="0" smtClean="0"/>
              <a:t>Men :</a:t>
            </a:r>
          </a:p>
          <a:p>
            <a:pPr marL="0" indent="0">
              <a:buNone/>
            </a:pP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9775360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Planarbeidet: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513766" y="1152983"/>
            <a:ext cx="7216524" cy="700265"/>
          </a:xfrm>
        </p:spPr>
        <p:txBody>
          <a:bodyPr/>
          <a:lstStyle/>
          <a:p>
            <a:r>
              <a:rPr lang="nb-NO" dirty="0" smtClean="0"/>
              <a:t>Emneplanutkast for maskinoffisersutdanningen er klart</a:t>
            </a:r>
            <a:endParaRPr lang="nb-NO" dirty="0"/>
          </a:p>
        </p:txBody>
      </p:sp>
      <p:sp>
        <p:nvSpPr>
          <p:cNvPr id="5" name="TekstSylinder 4"/>
          <p:cNvSpPr txBox="1"/>
          <p:nvPr/>
        </p:nvSpPr>
        <p:spPr>
          <a:xfrm>
            <a:off x="860258" y="1648327"/>
            <a:ext cx="71768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Emneplanutkast for dekksoffisersutdanningen er «nesten» klart</a:t>
            </a:r>
            <a:endParaRPr lang="nb-NO" dirty="0"/>
          </a:p>
        </p:txBody>
      </p:sp>
      <p:sp>
        <p:nvSpPr>
          <p:cNvPr id="6" name="TekstSylinder 5"/>
          <p:cNvSpPr txBox="1"/>
          <p:nvPr/>
        </p:nvSpPr>
        <p:spPr>
          <a:xfrm>
            <a:off x="926432" y="2633542"/>
            <a:ext cx="6418847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Dialogmøte med Sjøfartsdirektoratet er avholdt og:</a:t>
            </a:r>
          </a:p>
          <a:p>
            <a:endParaRPr lang="nb-NO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b-NO" b="1" dirty="0" smtClean="0"/>
              <a:t>For Dekksoffisersutdanningen</a:t>
            </a:r>
            <a:r>
              <a:rPr lang="nb-NO" dirty="0" smtClean="0"/>
              <a:t> er det funnet inntil 4 «frie» studiepoeng for dekksoffiserene til: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b-NO" dirty="0" smtClean="0"/>
              <a:t>Automatiserte bro løsninger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b-NO" dirty="0" smtClean="0"/>
              <a:t>Automatiserte </a:t>
            </a:r>
            <a:r>
              <a:rPr lang="nb-NO" dirty="0" smtClean="0"/>
              <a:t>fjordkryssinger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b-NO" dirty="0" smtClean="0"/>
              <a:t>Automatiserte anløps operasjoner(auto-</a:t>
            </a:r>
            <a:r>
              <a:rPr lang="nb-NO" dirty="0" err="1" smtClean="0"/>
              <a:t>docking</a:t>
            </a:r>
            <a:r>
              <a:rPr lang="nb-NO" dirty="0" smtClean="0"/>
              <a:t>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nb-NO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b-NO" b="1" dirty="0" smtClean="0"/>
              <a:t>For maskinoffisersutdanningen </a:t>
            </a:r>
            <a:r>
              <a:rPr lang="nb-NO" dirty="0" smtClean="0"/>
              <a:t>er det </a:t>
            </a:r>
            <a:r>
              <a:rPr lang="nb-NO" dirty="0" smtClean="0"/>
              <a:t>funnet inntil </a:t>
            </a:r>
            <a:r>
              <a:rPr lang="nb-NO" dirty="0" smtClean="0"/>
              <a:t>5 «frie» studiepoeng til: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b-NO" dirty="0" smtClean="0"/>
              <a:t>Batteridrevet fartøy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b-NO" dirty="0" smtClean="0"/>
              <a:t>Hybridanlegg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b-NO" dirty="0" smtClean="0"/>
              <a:t>Hydrogen brenselcelle/hybrid drift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nb-NO" dirty="0"/>
          </a:p>
        </p:txBody>
      </p:sp>
      <p:sp>
        <p:nvSpPr>
          <p:cNvPr id="7" name="TekstSylinder 6"/>
          <p:cNvSpPr txBox="1"/>
          <p:nvPr/>
        </p:nvSpPr>
        <p:spPr>
          <a:xfrm>
            <a:off x="860258" y="2126231"/>
            <a:ext cx="67136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VG2 forslag er mottatt 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26833715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Sylinder 1"/>
          <p:cNvSpPr txBox="1"/>
          <p:nvPr/>
        </p:nvSpPr>
        <p:spPr>
          <a:xfrm>
            <a:off x="1209173" y="202902"/>
            <a:ext cx="522170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Forslag til Plan for oppdatering Dekksoffiserer:</a:t>
            </a:r>
            <a:endParaRPr lang="nb-NO" dirty="0"/>
          </a:p>
        </p:txBody>
      </p:sp>
      <p:sp>
        <p:nvSpPr>
          <p:cNvPr id="3" name="TekstSylinder 2"/>
          <p:cNvSpPr txBox="1"/>
          <p:nvPr/>
        </p:nvSpPr>
        <p:spPr>
          <a:xfrm>
            <a:off x="2514600" y="1864895"/>
            <a:ext cx="55465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nb-NO" dirty="0"/>
          </a:p>
        </p:txBody>
      </p:sp>
      <p:sp>
        <p:nvSpPr>
          <p:cNvPr id="4" name="TekstSylinder 3"/>
          <p:cNvSpPr txBox="1"/>
          <p:nvPr/>
        </p:nvSpPr>
        <p:spPr>
          <a:xfrm>
            <a:off x="1509963" y="649893"/>
            <a:ext cx="7988969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/>
              <a:t>Dekksoffisersutdanningen</a:t>
            </a:r>
          </a:p>
          <a:p>
            <a:r>
              <a:rPr lang="nb-NO" dirty="0"/>
              <a:t>95 leksjoner   4 </a:t>
            </a:r>
            <a:r>
              <a:rPr lang="nb-NO" dirty="0" smtClean="0"/>
              <a:t>fagskolepoeng</a:t>
            </a:r>
          </a:p>
          <a:p>
            <a:endParaRPr lang="nb-NO" dirty="0" smtClean="0"/>
          </a:p>
          <a:p>
            <a:r>
              <a:rPr lang="nb-NO" dirty="0"/>
              <a:t> </a:t>
            </a:r>
            <a:r>
              <a:rPr lang="nb-NO" dirty="0" smtClean="0"/>
              <a:t>   Tema</a:t>
            </a:r>
            <a:r>
              <a:rPr lang="nb-NO" dirty="0"/>
              <a:t>	</a:t>
            </a:r>
            <a:r>
              <a:rPr lang="nb-NO" dirty="0" smtClean="0"/>
              <a:t>		                       </a:t>
            </a:r>
            <a:r>
              <a:rPr lang="nb-NO" dirty="0"/>
              <a:t>	</a:t>
            </a:r>
            <a:r>
              <a:rPr lang="nb-NO" dirty="0" smtClean="0"/>
              <a:t>	       </a:t>
            </a:r>
            <a:r>
              <a:rPr lang="nb-NO" dirty="0" err="1" smtClean="0"/>
              <a:t>Stp</a:t>
            </a:r>
            <a:r>
              <a:rPr lang="nb-NO" dirty="0" smtClean="0"/>
              <a:t>   </a:t>
            </a:r>
            <a:r>
              <a:rPr lang="nb-NO" dirty="0"/>
              <a:t>	</a:t>
            </a:r>
            <a:r>
              <a:rPr lang="nb-NO" dirty="0" smtClean="0"/>
              <a:t>                  Timer</a:t>
            </a:r>
            <a:endParaRPr lang="nb-NO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b-NO" dirty="0" smtClean="0"/>
              <a:t>Automatiserte </a:t>
            </a:r>
            <a:r>
              <a:rPr lang="nb-NO" dirty="0" err="1"/>
              <a:t>broløsninger</a:t>
            </a:r>
            <a:r>
              <a:rPr lang="nb-NO" dirty="0"/>
              <a:t>		</a:t>
            </a:r>
            <a:r>
              <a:rPr lang="nb-NO" dirty="0" smtClean="0"/>
              <a:t>        1</a:t>
            </a:r>
            <a:r>
              <a:rPr lang="nb-NO" dirty="0"/>
              <a:t>	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b-NO" dirty="0" smtClean="0"/>
              <a:t>Automatiserte </a:t>
            </a:r>
            <a:r>
              <a:rPr lang="nb-NO" dirty="0"/>
              <a:t>fjordkryssinger		</a:t>
            </a:r>
            <a:r>
              <a:rPr lang="nb-NO" dirty="0" smtClean="0"/>
              <a:t>        2</a:t>
            </a:r>
            <a:r>
              <a:rPr lang="nb-NO" dirty="0"/>
              <a:t>	</a:t>
            </a:r>
            <a:endParaRPr lang="nb-NO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b-NO" dirty="0" smtClean="0"/>
              <a:t>Automatiserte </a:t>
            </a:r>
            <a:r>
              <a:rPr lang="nb-NO" dirty="0"/>
              <a:t>anløpsoperasjoner	</a:t>
            </a:r>
            <a:r>
              <a:rPr lang="nb-NO" dirty="0" smtClean="0"/>
              <a:t>        1</a:t>
            </a:r>
            <a:r>
              <a:rPr lang="nb-NO" dirty="0"/>
              <a:t>	</a:t>
            </a:r>
          </a:p>
        </p:txBody>
      </p:sp>
      <p:sp>
        <p:nvSpPr>
          <p:cNvPr id="5" name="TekstSylinder 4"/>
          <p:cNvSpPr txBox="1"/>
          <p:nvPr/>
        </p:nvSpPr>
        <p:spPr>
          <a:xfrm>
            <a:off x="1509963" y="3372144"/>
            <a:ext cx="8163426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/>
              <a:t>Maskinoffisersutdanningen</a:t>
            </a:r>
          </a:p>
          <a:p>
            <a:r>
              <a:rPr lang="nb-NO" dirty="0"/>
              <a:t>120 leksjoner </a:t>
            </a:r>
            <a:r>
              <a:rPr lang="nb-NO" dirty="0" smtClean="0"/>
              <a:t>  5 </a:t>
            </a:r>
            <a:r>
              <a:rPr lang="nb-NO" dirty="0"/>
              <a:t>fagskolepoeng</a:t>
            </a:r>
          </a:p>
          <a:p>
            <a:r>
              <a:rPr lang="nb-NO" dirty="0" smtClean="0"/>
              <a:t>     </a:t>
            </a:r>
            <a:r>
              <a:rPr lang="nb-NO" dirty="0" smtClean="0"/>
              <a:t>Tema                                                           </a:t>
            </a:r>
            <a:r>
              <a:rPr lang="nb-NO" dirty="0" smtClean="0"/>
              <a:t>	</a:t>
            </a:r>
            <a:r>
              <a:rPr lang="nb-NO" dirty="0" err="1" smtClean="0"/>
              <a:t>Stp</a:t>
            </a:r>
            <a:r>
              <a:rPr lang="nb-NO" dirty="0"/>
              <a:t>	</a:t>
            </a:r>
            <a:r>
              <a:rPr lang="nb-NO" dirty="0" smtClean="0"/>
              <a:t>                         </a:t>
            </a:r>
            <a:r>
              <a:rPr lang="nb-NO" dirty="0" smtClean="0"/>
              <a:t>Timer</a:t>
            </a:r>
          </a:p>
          <a:p>
            <a:endParaRPr lang="nb-NO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b-NO" dirty="0" smtClean="0"/>
              <a:t>Batteridrevet </a:t>
            </a:r>
            <a:r>
              <a:rPr lang="nb-NO" dirty="0" err="1" smtClean="0"/>
              <a:t>fartøy,design</a:t>
            </a:r>
            <a:r>
              <a:rPr lang="nb-NO" dirty="0" smtClean="0"/>
              <a:t> og operasjon      1</a:t>
            </a:r>
            <a:endParaRPr lang="nb-NO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b-NO" dirty="0" smtClean="0"/>
              <a:t>Hybrid </a:t>
            </a:r>
            <a:r>
              <a:rPr lang="nb-NO" dirty="0"/>
              <a:t>anlegg		</a:t>
            </a:r>
            <a:r>
              <a:rPr lang="nb-NO" dirty="0" smtClean="0"/>
              <a:t>                                 	</a:t>
            </a:r>
            <a:r>
              <a:rPr lang="nb-NO" dirty="0" smtClean="0"/>
              <a:t>  1</a:t>
            </a:r>
            <a:endParaRPr lang="nb-NO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b-NO" dirty="0" smtClean="0"/>
              <a:t>Hydrogen </a:t>
            </a:r>
            <a:r>
              <a:rPr lang="nb-NO" dirty="0"/>
              <a:t>brenselcelle/hybrid anlegg		</a:t>
            </a:r>
            <a:r>
              <a:rPr lang="nb-NO" dirty="0" smtClean="0"/>
              <a:t>  1</a:t>
            </a:r>
            <a:r>
              <a:rPr lang="nb-NO" dirty="0"/>
              <a:t>	</a:t>
            </a:r>
            <a:endParaRPr lang="nb-NO" dirty="0" smtClean="0"/>
          </a:p>
          <a:p>
            <a:endParaRPr lang="nb-NO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b-NO" dirty="0" smtClean="0"/>
              <a:t>Batterianlegg og  ladeteknikker</a:t>
            </a:r>
            <a:r>
              <a:rPr lang="nb-NO" dirty="0"/>
              <a:t>		</a:t>
            </a:r>
            <a:r>
              <a:rPr lang="nb-NO" dirty="0" smtClean="0"/>
              <a:t>     </a:t>
            </a:r>
            <a:r>
              <a:rPr lang="nb-NO" dirty="0" smtClean="0"/>
              <a:t>   </a:t>
            </a:r>
            <a:r>
              <a:rPr lang="nb-NO" dirty="0" smtClean="0"/>
              <a:t>0,5</a:t>
            </a:r>
            <a:endParaRPr lang="nb-NO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b-NO" dirty="0" smtClean="0"/>
              <a:t>Kraftregnskap </a:t>
            </a:r>
            <a:r>
              <a:rPr lang="nb-NO" dirty="0"/>
              <a:t>og overføring			</a:t>
            </a:r>
            <a:r>
              <a:rPr lang="nb-NO" dirty="0" smtClean="0"/>
              <a:t>       </a:t>
            </a:r>
            <a:r>
              <a:rPr lang="nb-NO" dirty="0" smtClean="0"/>
              <a:t>  1</a:t>
            </a:r>
            <a:endParaRPr lang="nb-NO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b-NO" dirty="0" smtClean="0"/>
              <a:t>PTI/PTO system</a:t>
            </a:r>
            <a:r>
              <a:rPr lang="nb-NO" dirty="0"/>
              <a:t>	</a:t>
            </a:r>
            <a:r>
              <a:rPr lang="nb-NO" dirty="0" smtClean="0"/>
              <a:t>					      </a:t>
            </a:r>
            <a:r>
              <a:rPr lang="nb-NO" dirty="0" smtClean="0"/>
              <a:t>  0,5                 </a:t>
            </a:r>
            <a:r>
              <a:rPr lang="nb-NO" dirty="0"/>
              <a:t>		</a:t>
            </a:r>
          </a:p>
        </p:txBody>
      </p:sp>
      <p:sp>
        <p:nvSpPr>
          <p:cNvPr id="6" name="TekstSylinder 5"/>
          <p:cNvSpPr txBox="1"/>
          <p:nvPr/>
        </p:nvSpPr>
        <p:spPr>
          <a:xfrm>
            <a:off x="1209173" y="2981735"/>
            <a:ext cx="54202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Forslag til Plan for oppdatering Maskinoffiserer: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2890396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Sylinder 1"/>
          <p:cNvSpPr txBox="1"/>
          <p:nvPr/>
        </p:nvSpPr>
        <p:spPr>
          <a:xfrm>
            <a:off x="854242" y="529389"/>
            <a:ext cx="60518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/>
              <a:t>Forslag til Plan for oppdatering </a:t>
            </a:r>
            <a:r>
              <a:rPr lang="nb-NO" dirty="0" smtClean="0"/>
              <a:t>Matros &amp; Motormann:</a:t>
            </a:r>
            <a:endParaRPr lang="nb-NO" dirty="0"/>
          </a:p>
        </p:txBody>
      </p:sp>
      <p:sp>
        <p:nvSpPr>
          <p:cNvPr id="3" name="TekstSylinder 2"/>
          <p:cNvSpPr txBox="1"/>
          <p:nvPr/>
        </p:nvSpPr>
        <p:spPr>
          <a:xfrm>
            <a:off x="854242" y="898721"/>
            <a:ext cx="9192127" cy="50111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nb-NO" dirty="0"/>
          </a:p>
        </p:txBody>
      </p:sp>
      <p:pic>
        <p:nvPicPr>
          <p:cNvPr id="7" name="Bild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7655" y="1016667"/>
            <a:ext cx="9819820" cy="55886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50430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Sylinder 1"/>
          <p:cNvSpPr txBox="1"/>
          <p:nvPr/>
        </p:nvSpPr>
        <p:spPr>
          <a:xfrm>
            <a:off x="679785" y="511343"/>
            <a:ext cx="6442910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Hva skjer så i 2019</a:t>
            </a:r>
            <a:r>
              <a:rPr lang="nb-NO" dirty="0" smtClean="0"/>
              <a:t>:</a:t>
            </a:r>
            <a:endParaRPr lang="nb-NO" dirty="0" smtClean="0"/>
          </a:p>
          <a:p>
            <a:endParaRPr lang="nb-NO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b-NO" dirty="0" smtClean="0"/>
              <a:t>Få tilgang til teknisk dokumentasjon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b-NO" dirty="0" smtClean="0"/>
              <a:t>Utarbeide kurstilbud for lærere i fagskolen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b-NO" dirty="0" smtClean="0"/>
              <a:t>Gjennomføre lærerkurs </a:t>
            </a:r>
            <a:r>
              <a:rPr lang="nb-NO" dirty="0" smtClean="0"/>
              <a:t>i løpet </a:t>
            </a:r>
            <a:r>
              <a:rPr lang="nb-NO" dirty="0" smtClean="0"/>
              <a:t>av vårsemester 2019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b-NO" dirty="0" smtClean="0"/>
              <a:t>Innarbeide tilleggene i de nye emneplanene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b-NO" dirty="0" smtClean="0"/>
              <a:t>Innarbeide tilleggene i den enkelte skoles </a:t>
            </a:r>
            <a:r>
              <a:rPr lang="nb-NO" dirty="0" smtClean="0"/>
              <a:t>studieplan</a:t>
            </a:r>
          </a:p>
          <a:p>
            <a:endParaRPr lang="nb-NO" dirty="0"/>
          </a:p>
          <a:p>
            <a:endParaRPr lang="nb-NO" dirty="0" smtClean="0"/>
          </a:p>
          <a:p>
            <a:r>
              <a:rPr lang="nb-NO" dirty="0" smtClean="0"/>
              <a:t>Alle tillegg bør/må være klar til skolestart i august 2019.</a:t>
            </a:r>
            <a:endParaRPr lang="nb-NO" dirty="0" smtClean="0"/>
          </a:p>
          <a:p>
            <a:endParaRPr lang="nb-NO" dirty="0"/>
          </a:p>
        </p:txBody>
      </p:sp>
      <p:sp>
        <p:nvSpPr>
          <p:cNvPr id="3" name="TekstSylinder 2"/>
          <p:cNvSpPr txBox="1"/>
          <p:nvPr/>
        </p:nvSpPr>
        <p:spPr>
          <a:xfrm>
            <a:off x="792480" y="5594773"/>
            <a:ext cx="166624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1200" dirty="0" smtClean="0"/>
              <a:t>Takk for meg</a:t>
            </a:r>
            <a:endParaRPr lang="nb-NO" sz="1200" dirty="0"/>
          </a:p>
        </p:txBody>
      </p:sp>
    </p:spTree>
    <p:extLst>
      <p:ext uri="{BB962C8B-B14F-4D97-AF65-F5344CB8AC3E}">
        <p14:creationId xmlns:p14="http://schemas.microsoft.com/office/powerpoint/2010/main" val="2216784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752</TotalTime>
  <Words>269</Words>
  <Application>Microsoft Office PowerPoint</Application>
  <PresentationFormat>Widescreen</PresentationFormat>
  <Paragraphs>61</Paragraphs>
  <Slides>6</Slides>
  <Notes>0</Notes>
  <HiddenSlides>0</HiddenSlides>
  <MMClips>0</MMClips>
  <ScaleCrop>false</ScaleCrop>
  <HeadingPairs>
    <vt:vector size="6" baseType="variant">
      <vt:variant>
        <vt:lpstr>Brukte skrifter</vt:lpstr>
      </vt:variant>
      <vt:variant>
        <vt:i4>3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6</vt:i4>
      </vt:variant>
    </vt:vector>
  </HeadingPairs>
  <TitlesOfParts>
    <vt:vector size="10" baseType="lpstr">
      <vt:lpstr>Arial</vt:lpstr>
      <vt:lpstr>Century Gothic</vt:lpstr>
      <vt:lpstr>Wingdings 3</vt:lpstr>
      <vt:lpstr>Ion</vt:lpstr>
      <vt:lpstr>PowerPoint-presentasjon</vt:lpstr>
      <vt:lpstr>Oppstartskonferanse i Bergen, Januar 2018</vt:lpstr>
      <vt:lpstr>Planarbeidet:</vt:lpstr>
      <vt:lpstr>PowerPoint-presentasjon</vt:lpstr>
      <vt:lpstr>PowerPoint-presentasjon</vt:lpstr>
      <vt:lpstr>PowerPoint-presentasjon</vt:lpstr>
    </vt:vector>
  </TitlesOfParts>
  <Company>Hordaland Fylkeskommune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Teknologiklyngen</dc:title>
  <dc:creator>Lars Hellevik</dc:creator>
  <cp:lastModifiedBy>Lars Hellevik</cp:lastModifiedBy>
  <cp:revision>71</cp:revision>
  <dcterms:created xsi:type="dcterms:W3CDTF">2017-09-05T13:14:50Z</dcterms:created>
  <dcterms:modified xsi:type="dcterms:W3CDTF">2018-11-19T13:26:35Z</dcterms:modified>
</cp:coreProperties>
</file>