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50" r:id="rId3"/>
  </p:sldMasterIdLst>
  <p:notesMasterIdLst>
    <p:notesMasterId r:id="rId26"/>
  </p:notesMasterIdLst>
  <p:sldIdLst>
    <p:sldId id="257" r:id="rId4"/>
    <p:sldId id="395" r:id="rId5"/>
    <p:sldId id="315" r:id="rId6"/>
    <p:sldId id="365" r:id="rId7"/>
    <p:sldId id="366" r:id="rId8"/>
    <p:sldId id="367" r:id="rId9"/>
    <p:sldId id="411" r:id="rId10"/>
    <p:sldId id="290" r:id="rId11"/>
    <p:sldId id="291" r:id="rId12"/>
    <p:sldId id="292" r:id="rId13"/>
    <p:sldId id="293" r:id="rId14"/>
    <p:sldId id="421" r:id="rId15"/>
    <p:sldId id="422" r:id="rId16"/>
    <p:sldId id="423" r:id="rId17"/>
    <p:sldId id="287" r:id="rId18"/>
    <p:sldId id="284" r:id="rId19"/>
    <p:sldId id="285" r:id="rId20"/>
    <p:sldId id="389" r:id="rId21"/>
    <p:sldId id="394" r:id="rId22"/>
    <p:sldId id="279" r:id="rId23"/>
    <p:sldId id="424" r:id="rId24"/>
    <p:sldId id="3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eneral" id="{9E7D70E4-953D-4D06-A8C9-0A1C0285B39E}">
          <p14:sldIdLst>
            <p14:sldId id="257"/>
            <p14:sldId id="395"/>
            <p14:sldId id="315"/>
            <p14:sldId id="365"/>
            <p14:sldId id="366"/>
            <p14:sldId id="367"/>
            <p14:sldId id="411"/>
            <p14:sldId id="290"/>
            <p14:sldId id="291"/>
            <p14:sldId id="292"/>
            <p14:sldId id="293"/>
            <p14:sldId id="421"/>
            <p14:sldId id="422"/>
            <p14:sldId id="423"/>
            <p14:sldId id="287"/>
            <p14:sldId id="284"/>
            <p14:sldId id="285"/>
            <p14:sldId id="389"/>
            <p14:sldId id="394"/>
            <p14:sldId id="279"/>
            <p14:sldId id="424"/>
            <p14:sldId id="381"/>
          </p14:sldIdLst>
        </p14:section>
        <p14:section name="Templates" id="{26B6EDCE-23AD-4CFD-B5A1-78DBC14B7523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2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77C98-36A7-44F4-B8C3-603227E919EF}" type="datetimeFigureOut">
              <a:rPr lang="en-US" smtClean="0"/>
              <a:t>11/26/2018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E4A82-27F9-45AD-A824-6292B53208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7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Autonomous does not mean unmanned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239AD-AB54-437A-B24E-4B7BF9C8C5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7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International Convention for Safety of Life At Sea (SOLAS)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International Convention for Preventing Collisions at Sea (COLREG)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International Convention on Standards of Training, Certification and Watch-keeping for Seafarers (STCW)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239AD-AB54-437A-B24E-4B7BF9C8C5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8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899 references to ‘Alarms’ in IMO regulations  There are 384 references to ‘Manually’ in IMO Regulations – Most ‘Alarms &amp; Manually’ must be replaced by new requirements  IACS UR: ‘Alarm’ is used about 180 times in UR-M, and about 20 times in UR-E  Individual Class Rules: The situation is similar.  Conclusion: To amend all rules, URs and Regulations as proposed is not realistic – will take ‘forever’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239AD-AB54-437A-B24E-4B7BF9C8C5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03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899 references to ‘Alarms’ in IMO regulations  There are 384 references to ‘Manually’ in IMO Regulations – Most ‘Alarms &amp; Manually’ must be replaced by new requirements  IACS UR: ‘Alarm’ is used about 180 times in UR-M, and about 20 times in UR-E  Individual Class Rules: The situation is similar.  Conclusion: To amend all rules, URs and Regulations as proposed is not realistic – will take ‘forever’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B239AD-AB54-437A-B24E-4B7BF9C8C5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30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u="sng" dirty="0"/>
              <a:t>Content of the ISM code: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Functional requirements for a Safety Management System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Safety and environmental-protection policy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Company responsibility and authority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Designated person(s)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Master’s responsibility and authority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Resources and personnel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Shipboard operations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Emergency preparedness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Reports and analysis of non-conformities, accidents and hazardous occurrences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Maintenance of the ship and equipment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Documentation (Safety Management Manual)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Company verification, review and evaluation</a:t>
            </a:r>
          </a:p>
          <a:p>
            <a:pPr marL="228600" indent="-228600">
              <a:buFont typeface="+mj-lt"/>
              <a:buAutoNum type="arabicPeriod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DE32A-6519-4BB2-8442-0F8C4E2012D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021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Heat </a:t>
            </a:r>
            <a:r>
              <a:rPr lang="nb-NO" dirty="0" err="1"/>
              <a:t>map</a:t>
            </a:r>
            <a:r>
              <a:rPr lang="nb-NO" dirty="0"/>
              <a:t> – </a:t>
            </a:r>
            <a:r>
              <a:rPr lang="nb-NO" dirty="0" err="1"/>
              <a:t>indicating</a:t>
            </a:r>
            <a:r>
              <a:rPr lang="nb-NO" dirty="0"/>
              <a:t> </a:t>
            </a:r>
            <a:r>
              <a:rPr lang="nb-NO" dirty="0" err="1"/>
              <a:t>density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vessels</a:t>
            </a:r>
            <a:r>
              <a:rPr lang="nb-NO" dirty="0"/>
              <a:t> in </a:t>
            </a:r>
            <a:r>
              <a:rPr lang="nb-NO" dirty="0" err="1"/>
              <a:t>any</a:t>
            </a:r>
            <a:r>
              <a:rPr lang="nb-NO" dirty="0"/>
              <a:t> given area.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F398-7D44-4603-A74C-9F562E7FC5E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663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Colour</a:t>
            </a:r>
            <a:r>
              <a:rPr lang="nb-NO" dirty="0"/>
              <a:t> </a:t>
            </a:r>
            <a:r>
              <a:rPr lang="nb-NO" dirty="0" err="1"/>
              <a:t>codes</a:t>
            </a:r>
            <a:r>
              <a:rPr lang="nb-NO" baseline="0" dirty="0"/>
              <a:t> </a:t>
            </a:r>
            <a:r>
              <a:rPr lang="nb-NO" baseline="0" dirty="0" err="1"/>
              <a:t>on</a:t>
            </a:r>
            <a:r>
              <a:rPr lang="nb-NO" baseline="0" dirty="0"/>
              <a:t> </a:t>
            </a:r>
            <a:r>
              <a:rPr lang="nb-NO" baseline="0" dirty="0" err="1"/>
              <a:t>individual</a:t>
            </a:r>
            <a:r>
              <a:rPr lang="nb-NO" baseline="0" dirty="0"/>
              <a:t> </a:t>
            </a:r>
            <a:r>
              <a:rPr lang="nb-NO" baseline="0" dirty="0" err="1"/>
              <a:t>vessel</a:t>
            </a:r>
            <a:r>
              <a:rPr lang="nb-NO" baseline="0" dirty="0"/>
              <a:t> </a:t>
            </a:r>
            <a:r>
              <a:rPr lang="nb-NO" baseline="0" dirty="0" err="1"/>
              <a:t>level</a:t>
            </a:r>
            <a:r>
              <a:rPr lang="nb-NO" baseline="0"/>
              <a:t>.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F398-7D44-4603-A74C-9F562E7FC5E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483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may</a:t>
            </a:r>
            <a:r>
              <a:rPr lang="nb-NO" dirty="0"/>
              <a:t> </a:t>
            </a:r>
            <a:r>
              <a:rPr lang="nb-NO" dirty="0" err="1"/>
              <a:t>say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have a lot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challenges</a:t>
            </a:r>
            <a:r>
              <a:rPr lang="nb-NO" baseline="0" dirty="0"/>
              <a:t> </a:t>
            </a:r>
            <a:r>
              <a:rPr lang="nb-NO" baseline="0" dirty="0" err="1"/>
              <a:t>ahead</a:t>
            </a:r>
            <a:r>
              <a:rPr lang="nb-NO" baseline="0" dirty="0"/>
              <a:t> </a:t>
            </a:r>
            <a:r>
              <a:rPr lang="nb-NO" baseline="0" dirty="0" err="1"/>
              <a:t>of</a:t>
            </a:r>
            <a:r>
              <a:rPr lang="nb-NO" baseline="0" dirty="0"/>
              <a:t> us.</a:t>
            </a:r>
          </a:p>
          <a:p>
            <a:endParaRPr lang="nb-NO" baseline="0" dirty="0"/>
          </a:p>
          <a:p>
            <a:r>
              <a:rPr lang="nb-NO" baseline="0" dirty="0" err="1"/>
              <a:t>We</a:t>
            </a:r>
            <a:r>
              <a:rPr lang="nb-NO" baseline="0" dirty="0"/>
              <a:t> </a:t>
            </a:r>
            <a:r>
              <a:rPr lang="nb-NO" baseline="0" dirty="0" err="1"/>
              <a:t>see</a:t>
            </a:r>
            <a:r>
              <a:rPr lang="nb-NO" baseline="0" dirty="0"/>
              <a:t> a lot </a:t>
            </a:r>
            <a:r>
              <a:rPr lang="nb-NO" baseline="0" dirty="0" err="1"/>
              <a:t>of</a:t>
            </a:r>
            <a:r>
              <a:rPr lang="nb-NO" baseline="0" dirty="0"/>
              <a:t> </a:t>
            </a:r>
            <a:r>
              <a:rPr lang="nb-NO" baseline="0" dirty="0" err="1"/>
              <a:t>possibilities</a:t>
            </a:r>
            <a:r>
              <a:rPr lang="nb-NO" baseline="0" dirty="0"/>
              <a:t>. </a:t>
            </a:r>
          </a:p>
          <a:p>
            <a:endParaRPr lang="nb-NO" baseline="0" dirty="0"/>
          </a:p>
          <a:p>
            <a:r>
              <a:rPr lang="nb-NO" baseline="0" dirty="0" err="1"/>
              <a:t>That’s</a:t>
            </a:r>
            <a:r>
              <a:rPr lang="nb-NO" baseline="0" dirty="0"/>
              <a:t> </a:t>
            </a:r>
            <a:r>
              <a:rPr lang="nb-NO" baseline="0" dirty="0" err="1"/>
              <a:t>why</a:t>
            </a:r>
            <a:r>
              <a:rPr lang="nb-NO" baseline="0" dirty="0"/>
              <a:t> </a:t>
            </a:r>
            <a:r>
              <a:rPr lang="nb-NO" baseline="0" dirty="0" err="1"/>
              <a:t>we</a:t>
            </a:r>
            <a:r>
              <a:rPr lang="nb-NO" baseline="0" dirty="0"/>
              <a:t> </a:t>
            </a:r>
            <a:r>
              <a:rPr lang="nb-NO" baseline="0" dirty="0" err="1"/>
              <a:t>are</a:t>
            </a:r>
            <a:r>
              <a:rPr lang="nb-NO" baseline="0" dirty="0"/>
              <a:t> still </a:t>
            </a:r>
            <a:r>
              <a:rPr lang="nb-NO" baseline="0" dirty="0" err="1"/>
              <a:t>here</a:t>
            </a:r>
            <a:r>
              <a:rPr lang="nb-NO" baseline="0" dirty="0"/>
              <a:t> </a:t>
            </a:r>
            <a:r>
              <a:rPr lang="nb-NO" baseline="0" dirty="0" err="1"/>
              <a:t>after</a:t>
            </a:r>
            <a:r>
              <a:rPr lang="nb-NO" baseline="0" dirty="0"/>
              <a:t> 200 </a:t>
            </a:r>
            <a:r>
              <a:rPr lang="nb-NO" baseline="0" dirty="0" err="1"/>
              <a:t>years</a:t>
            </a:r>
            <a:r>
              <a:rPr lang="nb-NO" baseline="0" dirty="0"/>
              <a:t> – </a:t>
            </a:r>
            <a:r>
              <a:rPr lang="nb-NO" baseline="0" dirty="0" err="1"/>
              <a:t>that’s</a:t>
            </a:r>
            <a:r>
              <a:rPr lang="nb-NO" baseline="0" dirty="0"/>
              <a:t> </a:t>
            </a:r>
            <a:r>
              <a:rPr lang="nb-NO" baseline="0" dirty="0" err="1"/>
              <a:t>how</a:t>
            </a:r>
            <a:r>
              <a:rPr lang="nb-NO" baseline="0" dirty="0"/>
              <a:t> </a:t>
            </a:r>
            <a:r>
              <a:rPr lang="nb-NO" baseline="0" dirty="0" err="1"/>
              <a:t>we’ll</a:t>
            </a:r>
            <a:r>
              <a:rPr lang="nb-NO" baseline="0" dirty="0"/>
              <a:t> </a:t>
            </a:r>
            <a:r>
              <a:rPr lang="nb-NO" baseline="0" dirty="0" err="1"/>
              <a:t>continue</a:t>
            </a:r>
            <a:r>
              <a:rPr lang="nb-NO" baseline="0" dirty="0"/>
              <a:t> to </a:t>
            </a:r>
            <a:r>
              <a:rPr lang="nb-NO" baseline="0" dirty="0" err="1"/>
              <a:t>innovate</a:t>
            </a:r>
            <a:r>
              <a:rPr lang="nb-NO" baseline="0" dirty="0"/>
              <a:t>.</a:t>
            </a:r>
          </a:p>
          <a:p>
            <a:endParaRPr lang="nb-NO" baseline="0" dirty="0"/>
          </a:p>
          <a:p>
            <a:r>
              <a:rPr lang="nb-NO" baseline="0" dirty="0" err="1"/>
              <a:t>Thank</a:t>
            </a:r>
            <a:r>
              <a:rPr lang="nb-NO" baseline="0" dirty="0"/>
              <a:t> </a:t>
            </a:r>
            <a:r>
              <a:rPr lang="nb-NO" baseline="0" dirty="0" err="1"/>
              <a:t>you</a:t>
            </a:r>
            <a:r>
              <a:rPr lang="nb-NO" baseline="0" dirty="0"/>
              <a:t>!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F398-7D44-4603-A74C-9F562E7FC5E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381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may</a:t>
            </a:r>
            <a:r>
              <a:rPr lang="nb-NO" dirty="0"/>
              <a:t> </a:t>
            </a:r>
            <a:r>
              <a:rPr lang="nb-NO" dirty="0" err="1"/>
              <a:t>say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have a lot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challenges</a:t>
            </a:r>
            <a:r>
              <a:rPr lang="nb-NO" baseline="0" dirty="0"/>
              <a:t> </a:t>
            </a:r>
            <a:r>
              <a:rPr lang="nb-NO" baseline="0" dirty="0" err="1"/>
              <a:t>ahead</a:t>
            </a:r>
            <a:r>
              <a:rPr lang="nb-NO" baseline="0" dirty="0"/>
              <a:t> </a:t>
            </a:r>
            <a:r>
              <a:rPr lang="nb-NO" baseline="0" dirty="0" err="1"/>
              <a:t>of</a:t>
            </a:r>
            <a:r>
              <a:rPr lang="nb-NO" baseline="0" dirty="0"/>
              <a:t> us.</a:t>
            </a:r>
          </a:p>
          <a:p>
            <a:endParaRPr lang="nb-NO" baseline="0" dirty="0"/>
          </a:p>
          <a:p>
            <a:r>
              <a:rPr lang="nb-NO" baseline="0" dirty="0" err="1"/>
              <a:t>We</a:t>
            </a:r>
            <a:r>
              <a:rPr lang="nb-NO" baseline="0" dirty="0"/>
              <a:t> </a:t>
            </a:r>
            <a:r>
              <a:rPr lang="nb-NO" baseline="0" dirty="0" err="1"/>
              <a:t>see</a:t>
            </a:r>
            <a:r>
              <a:rPr lang="nb-NO" baseline="0" dirty="0"/>
              <a:t> a lot </a:t>
            </a:r>
            <a:r>
              <a:rPr lang="nb-NO" baseline="0" dirty="0" err="1"/>
              <a:t>of</a:t>
            </a:r>
            <a:r>
              <a:rPr lang="nb-NO" baseline="0" dirty="0"/>
              <a:t> </a:t>
            </a:r>
            <a:r>
              <a:rPr lang="nb-NO" baseline="0" dirty="0" err="1"/>
              <a:t>possibilities</a:t>
            </a:r>
            <a:r>
              <a:rPr lang="nb-NO" baseline="0" dirty="0"/>
              <a:t>. </a:t>
            </a:r>
          </a:p>
          <a:p>
            <a:endParaRPr lang="nb-NO" baseline="0" dirty="0"/>
          </a:p>
          <a:p>
            <a:r>
              <a:rPr lang="nb-NO" baseline="0" dirty="0" err="1"/>
              <a:t>That’s</a:t>
            </a:r>
            <a:r>
              <a:rPr lang="nb-NO" baseline="0" dirty="0"/>
              <a:t> </a:t>
            </a:r>
            <a:r>
              <a:rPr lang="nb-NO" baseline="0" dirty="0" err="1"/>
              <a:t>why</a:t>
            </a:r>
            <a:r>
              <a:rPr lang="nb-NO" baseline="0" dirty="0"/>
              <a:t> </a:t>
            </a:r>
            <a:r>
              <a:rPr lang="nb-NO" baseline="0" dirty="0" err="1"/>
              <a:t>we</a:t>
            </a:r>
            <a:r>
              <a:rPr lang="nb-NO" baseline="0" dirty="0"/>
              <a:t> </a:t>
            </a:r>
            <a:r>
              <a:rPr lang="nb-NO" baseline="0" dirty="0" err="1"/>
              <a:t>are</a:t>
            </a:r>
            <a:r>
              <a:rPr lang="nb-NO" baseline="0" dirty="0"/>
              <a:t> still </a:t>
            </a:r>
            <a:r>
              <a:rPr lang="nb-NO" baseline="0" dirty="0" err="1"/>
              <a:t>here</a:t>
            </a:r>
            <a:r>
              <a:rPr lang="nb-NO" baseline="0" dirty="0"/>
              <a:t> </a:t>
            </a:r>
            <a:r>
              <a:rPr lang="nb-NO" baseline="0" dirty="0" err="1"/>
              <a:t>after</a:t>
            </a:r>
            <a:r>
              <a:rPr lang="nb-NO" baseline="0" dirty="0"/>
              <a:t> 200 </a:t>
            </a:r>
            <a:r>
              <a:rPr lang="nb-NO" baseline="0" dirty="0" err="1"/>
              <a:t>years</a:t>
            </a:r>
            <a:r>
              <a:rPr lang="nb-NO" baseline="0" dirty="0"/>
              <a:t> – </a:t>
            </a:r>
            <a:r>
              <a:rPr lang="nb-NO" baseline="0" dirty="0" err="1"/>
              <a:t>that’s</a:t>
            </a:r>
            <a:r>
              <a:rPr lang="nb-NO" baseline="0" dirty="0"/>
              <a:t> </a:t>
            </a:r>
            <a:r>
              <a:rPr lang="nb-NO" baseline="0" dirty="0" err="1"/>
              <a:t>how</a:t>
            </a:r>
            <a:r>
              <a:rPr lang="nb-NO" baseline="0" dirty="0"/>
              <a:t> </a:t>
            </a:r>
            <a:r>
              <a:rPr lang="nb-NO" baseline="0" dirty="0" err="1"/>
              <a:t>we’ll</a:t>
            </a:r>
            <a:r>
              <a:rPr lang="nb-NO" baseline="0" dirty="0"/>
              <a:t> </a:t>
            </a:r>
            <a:r>
              <a:rPr lang="nb-NO" baseline="0" dirty="0" err="1"/>
              <a:t>continue</a:t>
            </a:r>
            <a:r>
              <a:rPr lang="nb-NO" baseline="0" dirty="0"/>
              <a:t> to </a:t>
            </a:r>
            <a:r>
              <a:rPr lang="nb-NO" baseline="0" dirty="0" err="1"/>
              <a:t>innovate</a:t>
            </a:r>
            <a:r>
              <a:rPr lang="nb-NO" baseline="0" dirty="0"/>
              <a:t>.</a:t>
            </a:r>
          </a:p>
          <a:p>
            <a:endParaRPr lang="nb-NO" baseline="0" dirty="0"/>
          </a:p>
          <a:p>
            <a:r>
              <a:rPr lang="nb-NO" baseline="0" dirty="0" err="1"/>
              <a:t>Thank</a:t>
            </a:r>
            <a:r>
              <a:rPr lang="nb-NO" baseline="0" dirty="0"/>
              <a:t> </a:t>
            </a:r>
            <a:r>
              <a:rPr lang="nb-NO" baseline="0" dirty="0" err="1"/>
              <a:t>you</a:t>
            </a:r>
            <a:r>
              <a:rPr lang="nb-NO" baseline="0" dirty="0"/>
              <a:t>!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2F398-7D44-4603-A74C-9F562E7FC5E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8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6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ullet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10C5F97-06B1-465F-B022-5C0AB1A390C5}"/>
              </a:ext>
            </a:extLst>
          </p:cNvPr>
          <p:cNvSpPr/>
          <p:nvPr userDrawn="1"/>
        </p:nvSpPr>
        <p:spPr>
          <a:xfrm>
            <a:off x="1524000" y="2697480"/>
            <a:ext cx="5486400" cy="1463040"/>
          </a:xfrm>
          <a:prstGeom prst="rect">
            <a:avLst/>
          </a:prstGeom>
          <a:noFill/>
          <a:ln w="38100">
            <a:solidFill>
              <a:schemeClr val="bg2">
                <a:lumMod val="10000"/>
                <a:alpha val="1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5C9BB1-7DA0-4111-9697-986682A16847}"/>
              </a:ext>
            </a:extLst>
          </p:cNvPr>
          <p:cNvSpPr/>
          <p:nvPr userDrawn="1"/>
        </p:nvSpPr>
        <p:spPr>
          <a:xfrm>
            <a:off x="1524000" y="774192"/>
            <a:ext cx="3657600" cy="1463040"/>
          </a:xfrm>
          <a:prstGeom prst="rect">
            <a:avLst/>
          </a:prstGeom>
          <a:noFill/>
          <a:ln w="38100">
            <a:solidFill>
              <a:schemeClr val="bg2">
                <a:lumMod val="10000"/>
                <a:alpha val="1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1C2656-6A0C-4D75-9742-8057C1E06C05}"/>
              </a:ext>
            </a:extLst>
          </p:cNvPr>
          <p:cNvSpPr/>
          <p:nvPr userDrawn="1"/>
        </p:nvSpPr>
        <p:spPr>
          <a:xfrm>
            <a:off x="1524000" y="4620768"/>
            <a:ext cx="9144000" cy="1463040"/>
          </a:xfrm>
          <a:prstGeom prst="rect">
            <a:avLst/>
          </a:prstGeom>
          <a:noFill/>
          <a:ln w="38100">
            <a:solidFill>
              <a:schemeClr val="bg2">
                <a:lumMod val="10000"/>
                <a:alpha val="1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854C9E-0C70-434F-B30E-F8AE141F7191}"/>
              </a:ext>
            </a:extLst>
          </p:cNvPr>
          <p:cNvSpPr txBox="1"/>
          <p:nvPr userDrawn="1"/>
        </p:nvSpPr>
        <p:spPr>
          <a:xfrm>
            <a:off x="7274332" y="774192"/>
            <a:ext cx="32431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/>
              <a:t>Copy / Paste</a:t>
            </a:r>
          </a:p>
          <a:p>
            <a:pPr algn="r"/>
            <a:r>
              <a:rPr lang="en-US" sz="2000" dirty="0"/>
              <a:t>self-centering single-level</a:t>
            </a:r>
            <a:br>
              <a:rPr lang="en-US" sz="2000" dirty="0"/>
            </a:br>
            <a:r>
              <a:rPr lang="en-US" sz="2000" dirty="0"/>
              <a:t>bullet tables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CF079-2DE0-417F-A7C2-56F4240943F2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68000" y="877062"/>
            <a:ext cx="0" cy="81457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47550F8F-3ACA-4FBE-B492-8DB159649FB5}"/>
              </a:ext>
            </a:extLst>
          </p:cNvPr>
          <p:cNvSpPr/>
          <p:nvPr userDrawn="1"/>
        </p:nvSpPr>
        <p:spPr>
          <a:xfrm>
            <a:off x="7772401" y="1912650"/>
            <a:ext cx="274512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sz="1100" b="1" dirty="0">
                <a:solidFill>
                  <a:schemeClr val="bg2">
                    <a:lumMod val="10000"/>
                    <a:alpha val="50000"/>
                  </a:schemeClr>
                </a:solidFill>
              </a:rPr>
              <a:t>Add another line</a:t>
            </a:r>
          </a:p>
          <a:p>
            <a:pPr algn="r">
              <a:spcBef>
                <a:spcPts val="600"/>
              </a:spcBef>
            </a:pP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Select line &gt; Table tools &gt; Layout &gt;</a:t>
            </a:r>
            <a:b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 Rows &amp; Columns category &gt; </a:t>
            </a:r>
            <a:b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Insert Below / Above &gt; </a:t>
            </a:r>
            <a:b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Zoom in to make bullet selectable &gt;</a:t>
            </a:r>
            <a:b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 Copy &amp; Paste bullet </a:t>
            </a:r>
          </a:p>
          <a:p>
            <a:pPr algn="r"/>
            <a:endParaRPr lang="en-US" sz="1100" dirty="0">
              <a:solidFill>
                <a:schemeClr val="bg2">
                  <a:lumMod val="10000"/>
                  <a:alpha val="50000"/>
                </a:schemeClr>
              </a:solidFill>
            </a:endParaRPr>
          </a:p>
          <a:p>
            <a:pPr algn="r">
              <a:lnSpc>
                <a:spcPct val="100000"/>
              </a:lnSpc>
            </a:pPr>
            <a:r>
              <a:rPr lang="en-US" sz="1100" b="1" dirty="0">
                <a:solidFill>
                  <a:schemeClr val="bg2">
                    <a:lumMod val="10000"/>
                    <a:alpha val="50000"/>
                  </a:schemeClr>
                </a:solidFill>
              </a:rPr>
              <a:t>Compress table height </a:t>
            </a:r>
            <a:br>
              <a:rPr lang="en-US" sz="1100" b="1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b="1" dirty="0">
                <a:solidFill>
                  <a:schemeClr val="bg2">
                    <a:lumMod val="10000"/>
                    <a:alpha val="50000"/>
                  </a:schemeClr>
                </a:solidFill>
              </a:rPr>
              <a:t>after text adjustments</a:t>
            </a:r>
          </a:p>
          <a:p>
            <a:pPr algn="r">
              <a:spcBef>
                <a:spcPts val="600"/>
              </a:spcBef>
            </a:pP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Select table &gt; Table tools &gt;</a:t>
            </a:r>
            <a:b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 Layout &gt; Table size category &gt;</a:t>
            </a:r>
            <a:b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</a:br>
            <a:r>
              <a:rPr lang="en-US" sz="1100" dirty="0">
                <a:solidFill>
                  <a:schemeClr val="bg2">
                    <a:lumMod val="10000"/>
                    <a:alpha val="50000"/>
                  </a:schemeClr>
                </a:solidFill>
              </a:rPr>
              <a:t> Input "0" as the new Height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EA7F8D-1421-4EB8-99A5-CBB297137701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57840" y="1989582"/>
            <a:ext cx="0" cy="2125218"/>
          </a:xfrm>
          <a:prstGeom prst="line">
            <a:avLst/>
          </a:prstGeom>
          <a:ln w="38100">
            <a:solidFill>
              <a:schemeClr val="bg2">
                <a:lumMod val="10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703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picture (righ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E3BF12-7A32-4CAA-9FF1-4F157D7E8A3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163" y="2126974"/>
            <a:ext cx="3960000" cy="1349550"/>
          </a:xfrm>
        </p:spPr>
        <p:txBody>
          <a:bodyPr anchor="b" anchorCtr="0">
            <a:normAutofit/>
          </a:bodyPr>
          <a:lstStyle>
            <a:lvl1pPr marL="0" marR="0" indent="0" algn="l" defTabSz="9144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tabLst/>
              <a:defRPr kumimoji="0" lang="en-GB" sz="3001" b="1" i="0" u="none" strike="noStrike" kern="1200" cap="none" spc="0" normalizeH="0" baseline="0" noProof="0" smtClean="0">
                <a:ln>
                  <a:noFill/>
                </a:ln>
                <a:solidFill>
                  <a:srgbClr val="00163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4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None/>
              <a:tabLst/>
              <a:defRPr/>
            </a:pPr>
            <a:r>
              <a:rPr kumimoji="0" lang="en-GB" sz="3001" b="1" i="0" u="none" strike="noStrike" kern="1200" cap="none" spc="0" normalizeH="0" baseline="0" noProof="0" dirty="0">
                <a:ln>
                  <a:noFill/>
                </a:ln>
                <a:solidFill>
                  <a:srgbClr val="001639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Title</a:t>
            </a:r>
            <a:r>
              <a:rPr kumimoji="0" lang="nb-NO" sz="3001" b="1" i="0" u="none" strike="noStrike" kern="1200" cap="none" spc="0" normalizeH="0" baseline="0" noProof="0" dirty="0">
                <a:ln>
                  <a:noFill/>
                </a:ln>
                <a:solidFill>
                  <a:srgbClr val="001639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, </a:t>
            </a:r>
            <a:r>
              <a:rPr kumimoji="0" lang="en-GB" sz="3001" b="1" i="0" u="none" strike="noStrike" kern="1200" cap="none" spc="0" normalizeH="0" baseline="0" noProof="0" dirty="0">
                <a:ln>
                  <a:noFill/>
                </a:ln>
                <a:solidFill>
                  <a:srgbClr val="001639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three</a:t>
            </a:r>
            <a:r>
              <a:rPr kumimoji="0" lang="nb-NO" sz="3001" b="1" i="0" u="none" strike="noStrike" kern="1200" cap="none" spc="0" normalizeH="0" baseline="0" noProof="0" dirty="0">
                <a:ln>
                  <a:noFill/>
                </a:ln>
                <a:solidFill>
                  <a:srgbClr val="001639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n-GB" sz="3001" b="1" i="0" u="none" strike="noStrike" kern="1200" cap="none" spc="0" normalizeH="0" baseline="0" noProof="0" dirty="0">
                <a:ln>
                  <a:noFill/>
                </a:ln>
                <a:solidFill>
                  <a:srgbClr val="001639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lines maximum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6668AB2F-2D94-47A2-ACD6-657ECAF3A5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3" name="Plassholder for tekst 10">
            <a:extLst>
              <a:ext uri="{FF2B5EF4-FFF2-40B4-BE49-F238E27FC236}">
                <a16:creationId xmlns:a16="http://schemas.microsoft.com/office/drawing/2014/main" id="{B326A42C-DB1C-4581-A817-AFDDAA5ECA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163" y="3438000"/>
            <a:ext cx="3960000" cy="319919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rgbClr val="00163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Plassholder for bilde 1">
            <a:extLst>
              <a:ext uri="{FF2B5EF4-FFF2-40B4-BE49-F238E27FC236}">
                <a16:creationId xmlns:a16="http://schemas.microsoft.com/office/drawing/2014/main" id="{45359D3F-B21D-4264-A78F-5649202074F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804855" y="743036"/>
            <a:ext cx="6755239" cy="536350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6600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378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378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249816"/>
            <a:ext cx="1070499" cy="365125"/>
          </a:xfrm>
        </p:spPr>
        <p:txBody>
          <a:bodyPr/>
          <a:lstStyle/>
          <a:p>
            <a:fld id="{5689CCF8-528A-4365-99C6-02A5CAC2D72E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1460" y="6249816"/>
            <a:ext cx="490935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23574" y="6249816"/>
            <a:ext cx="1225118" cy="365125"/>
          </a:xfrm>
        </p:spPr>
        <p:txBody>
          <a:bodyPr/>
          <a:lstStyle/>
          <a:p>
            <a:fld id="{C34E8733-2177-46C2-AB09-1F7D69679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308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boxes (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163" y="2153514"/>
            <a:ext cx="5348462" cy="3953025"/>
          </a:xfrm>
        </p:spPr>
        <p:txBody>
          <a:bodyPr/>
          <a:lstStyle>
            <a:lvl1pPr>
              <a:defRPr>
                <a:solidFill>
                  <a:srgbClr val="001639"/>
                </a:solidFill>
              </a:defRPr>
            </a:lvl1pPr>
            <a:lvl2pPr>
              <a:defRPr>
                <a:solidFill>
                  <a:srgbClr val="001639"/>
                </a:solidFill>
              </a:defRPr>
            </a:lvl2pPr>
            <a:lvl3pPr>
              <a:defRPr>
                <a:solidFill>
                  <a:srgbClr val="001639"/>
                </a:solidFill>
              </a:defRPr>
            </a:lvl3pPr>
            <a:lvl4pPr>
              <a:defRPr>
                <a:solidFill>
                  <a:srgbClr val="001639"/>
                </a:solidFill>
              </a:defRPr>
            </a:lvl4pPr>
            <a:lvl5pPr>
              <a:defRPr>
                <a:solidFill>
                  <a:srgbClr val="00163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6668AB2F-2D94-47A2-ACD6-657ECAF3A5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0C29AFC-8AEB-4D56-AA39-C36FD661720A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203375" y="2153514"/>
            <a:ext cx="5348462" cy="3953025"/>
          </a:xfrm>
        </p:spPr>
        <p:txBody>
          <a:bodyPr/>
          <a:lstStyle>
            <a:lvl1pPr>
              <a:defRPr>
                <a:solidFill>
                  <a:srgbClr val="001639"/>
                </a:solidFill>
              </a:defRPr>
            </a:lvl1pPr>
            <a:lvl2pPr>
              <a:defRPr>
                <a:solidFill>
                  <a:srgbClr val="001639"/>
                </a:solidFill>
              </a:defRPr>
            </a:lvl2pPr>
            <a:lvl3pPr>
              <a:defRPr>
                <a:solidFill>
                  <a:srgbClr val="001639"/>
                </a:solidFill>
              </a:defRPr>
            </a:lvl3pPr>
            <a:lvl4pPr>
              <a:defRPr>
                <a:solidFill>
                  <a:srgbClr val="001639"/>
                </a:solidFill>
              </a:defRPr>
            </a:lvl4pPr>
            <a:lvl5pPr>
              <a:defRPr>
                <a:solidFill>
                  <a:srgbClr val="00163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AAEE4D-A40C-437B-BDE0-0A7045121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805" y="691698"/>
            <a:ext cx="8106895" cy="507960"/>
          </a:xfrm>
        </p:spPr>
        <p:txBody>
          <a:bodyPr/>
          <a:lstStyle>
            <a:lvl1pPr algn="ctr">
              <a:defRPr>
                <a:solidFill>
                  <a:srgbClr val="00163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9A40C68A-E30E-4445-A811-0ACA80B9EA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4805" y="1140353"/>
            <a:ext cx="8106895" cy="319919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00163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0154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ll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163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t>‹#›</a:t>
            </a:fld>
            <a:endParaRPr lang="nb-NO"/>
          </a:p>
        </p:txBody>
      </p:sp>
      <p:sp>
        <p:nvSpPr>
          <p:cNvPr id="19" name="Plassholder for innhold 18">
            <a:extLst>
              <a:ext uri="{FF2B5EF4-FFF2-40B4-BE49-F238E27FC236}">
                <a16:creationId xmlns:a16="http://schemas.microsoft.com/office/drawing/2014/main" id="{4268314D-D62B-4DF1-A611-430DACFBDEB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5083" y="3733041"/>
            <a:ext cx="2184684" cy="2374439"/>
          </a:xfrm>
          <a:custGeom>
            <a:avLst/>
            <a:gdLst>
              <a:gd name="connsiteX0" fmla="*/ 2178816 w 4368800"/>
              <a:gd name="connsiteY0" fmla="*/ 0 h 4748328"/>
              <a:gd name="connsiteX1" fmla="*/ 2570369 w 4368800"/>
              <a:gd name="connsiteY1" fmla="*/ 388140 h 4748328"/>
              <a:gd name="connsiteX2" fmla="*/ 4368800 w 4368800"/>
              <a:gd name="connsiteY2" fmla="*/ 388140 h 4748328"/>
              <a:gd name="connsiteX3" fmla="*/ 4368800 w 4368800"/>
              <a:gd name="connsiteY3" fmla="*/ 4748328 h 4748328"/>
              <a:gd name="connsiteX4" fmla="*/ 0 w 4368800"/>
              <a:gd name="connsiteY4" fmla="*/ 4748328 h 4748328"/>
              <a:gd name="connsiteX5" fmla="*/ 0 w 4368800"/>
              <a:gd name="connsiteY5" fmla="*/ 388140 h 4748328"/>
              <a:gd name="connsiteX6" fmla="*/ 1792058 w 4368800"/>
              <a:gd name="connsiteY6" fmla="*/ 388140 h 474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748328">
                <a:moveTo>
                  <a:pt x="2178816" y="0"/>
                </a:moveTo>
                <a:lnTo>
                  <a:pt x="2570369" y="388140"/>
                </a:lnTo>
                <a:lnTo>
                  <a:pt x="4368800" y="388140"/>
                </a:lnTo>
                <a:lnTo>
                  <a:pt x="4368800" y="4748328"/>
                </a:lnTo>
                <a:lnTo>
                  <a:pt x="0" y="4748328"/>
                </a:lnTo>
                <a:lnTo>
                  <a:pt x="0" y="388140"/>
                </a:lnTo>
                <a:lnTo>
                  <a:pt x="1792058" y="3881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lassholder for innhold 17">
            <a:extLst>
              <a:ext uri="{FF2B5EF4-FFF2-40B4-BE49-F238E27FC236}">
                <a16:creationId xmlns:a16="http://schemas.microsoft.com/office/drawing/2014/main" id="{03316748-1678-4BB4-ADFE-3F9341E4791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003658" y="1748623"/>
            <a:ext cx="2184684" cy="2185446"/>
          </a:xfrm>
          <a:custGeom>
            <a:avLst/>
            <a:gdLst>
              <a:gd name="connsiteX0" fmla="*/ 0 w 4368800"/>
              <a:gd name="connsiteY0" fmla="*/ 0 h 4370387"/>
              <a:gd name="connsiteX1" fmla="*/ 4368800 w 4368800"/>
              <a:gd name="connsiteY1" fmla="*/ 0 h 4370387"/>
              <a:gd name="connsiteX2" fmla="*/ 4368800 w 4368800"/>
              <a:gd name="connsiteY2" fmla="*/ 4370387 h 4370387"/>
              <a:gd name="connsiteX3" fmla="*/ 2570369 w 4368800"/>
              <a:gd name="connsiteY3" fmla="*/ 4370387 h 4370387"/>
              <a:gd name="connsiteX4" fmla="*/ 2178816 w 4368800"/>
              <a:gd name="connsiteY4" fmla="*/ 3982247 h 4370387"/>
              <a:gd name="connsiteX5" fmla="*/ 1792058 w 4368800"/>
              <a:gd name="connsiteY5" fmla="*/ 4370387 h 4370387"/>
              <a:gd name="connsiteX6" fmla="*/ 0 w 4368800"/>
              <a:gd name="connsiteY6" fmla="*/ 4370387 h 437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370387">
                <a:moveTo>
                  <a:pt x="0" y="0"/>
                </a:moveTo>
                <a:lnTo>
                  <a:pt x="4368800" y="0"/>
                </a:lnTo>
                <a:lnTo>
                  <a:pt x="4368800" y="4370387"/>
                </a:lnTo>
                <a:lnTo>
                  <a:pt x="2570369" y="4370387"/>
                </a:lnTo>
                <a:lnTo>
                  <a:pt x="2178816" y="3982247"/>
                </a:lnTo>
                <a:lnTo>
                  <a:pt x="1792058" y="4370387"/>
                </a:lnTo>
                <a:lnTo>
                  <a:pt x="0" y="437038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lassholder for innhold 19">
            <a:extLst>
              <a:ext uri="{FF2B5EF4-FFF2-40B4-BE49-F238E27FC236}">
                <a16:creationId xmlns:a16="http://schemas.microsoft.com/office/drawing/2014/main" id="{D552B9FC-449C-4CF7-8BB0-5E3BE71BC72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4686" y="1748623"/>
            <a:ext cx="2184684" cy="2185446"/>
          </a:xfrm>
          <a:custGeom>
            <a:avLst/>
            <a:gdLst>
              <a:gd name="connsiteX0" fmla="*/ 0 w 4368800"/>
              <a:gd name="connsiteY0" fmla="*/ 0 h 4370387"/>
              <a:gd name="connsiteX1" fmla="*/ 4368800 w 4368800"/>
              <a:gd name="connsiteY1" fmla="*/ 0 h 4370387"/>
              <a:gd name="connsiteX2" fmla="*/ 4368800 w 4368800"/>
              <a:gd name="connsiteY2" fmla="*/ 4370387 h 4370387"/>
              <a:gd name="connsiteX3" fmla="*/ 2570369 w 4368800"/>
              <a:gd name="connsiteY3" fmla="*/ 4370387 h 4370387"/>
              <a:gd name="connsiteX4" fmla="*/ 2178816 w 4368800"/>
              <a:gd name="connsiteY4" fmla="*/ 3982247 h 4370387"/>
              <a:gd name="connsiteX5" fmla="*/ 1792058 w 4368800"/>
              <a:gd name="connsiteY5" fmla="*/ 4370387 h 4370387"/>
              <a:gd name="connsiteX6" fmla="*/ 0 w 4368800"/>
              <a:gd name="connsiteY6" fmla="*/ 4370387 h 437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370387">
                <a:moveTo>
                  <a:pt x="0" y="0"/>
                </a:moveTo>
                <a:lnTo>
                  <a:pt x="4368800" y="0"/>
                </a:lnTo>
                <a:lnTo>
                  <a:pt x="4368800" y="4370387"/>
                </a:lnTo>
                <a:lnTo>
                  <a:pt x="2570369" y="4370387"/>
                </a:lnTo>
                <a:lnTo>
                  <a:pt x="2178816" y="3982247"/>
                </a:lnTo>
                <a:lnTo>
                  <a:pt x="1792058" y="4370387"/>
                </a:lnTo>
                <a:lnTo>
                  <a:pt x="0" y="437038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Plassholder for innhold 20">
            <a:extLst>
              <a:ext uri="{FF2B5EF4-FFF2-40B4-BE49-F238E27FC236}">
                <a16:creationId xmlns:a16="http://schemas.microsoft.com/office/drawing/2014/main" id="{999AB8A3-E6B7-4911-BC04-60B1DA45834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5003658" y="3733041"/>
            <a:ext cx="2184684" cy="2374439"/>
          </a:xfrm>
          <a:custGeom>
            <a:avLst/>
            <a:gdLst>
              <a:gd name="connsiteX0" fmla="*/ 2178816 w 4368800"/>
              <a:gd name="connsiteY0" fmla="*/ 0 h 4748328"/>
              <a:gd name="connsiteX1" fmla="*/ 2570369 w 4368800"/>
              <a:gd name="connsiteY1" fmla="*/ 388140 h 4748328"/>
              <a:gd name="connsiteX2" fmla="*/ 4368800 w 4368800"/>
              <a:gd name="connsiteY2" fmla="*/ 388140 h 4748328"/>
              <a:gd name="connsiteX3" fmla="*/ 4368800 w 4368800"/>
              <a:gd name="connsiteY3" fmla="*/ 4748328 h 4748328"/>
              <a:gd name="connsiteX4" fmla="*/ 0 w 4368800"/>
              <a:gd name="connsiteY4" fmla="*/ 4748328 h 4748328"/>
              <a:gd name="connsiteX5" fmla="*/ 0 w 4368800"/>
              <a:gd name="connsiteY5" fmla="*/ 388140 h 4748328"/>
              <a:gd name="connsiteX6" fmla="*/ 1792058 w 4368800"/>
              <a:gd name="connsiteY6" fmla="*/ 388140 h 474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748328">
                <a:moveTo>
                  <a:pt x="2178816" y="0"/>
                </a:moveTo>
                <a:lnTo>
                  <a:pt x="2570369" y="388140"/>
                </a:lnTo>
                <a:lnTo>
                  <a:pt x="4368800" y="388140"/>
                </a:lnTo>
                <a:lnTo>
                  <a:pt x="4368800" y="4748328"/>
                </a:lnTo>
                <a:lnTo>
                  <a:pt x="0" y="4748328"/>
                </a:lnTo>
                <a:lnTo>
                  <a:pt x="0" y="388140"/>
                </a:lnTo>
                <a:lnTo>
                  <a:pt x="1792058" y="3881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Plassholder for innhold 21">
            <a:extLst>
              <a:ext uri="{FF2B5EF4-FFF2-40B4-BE49-F238E27FC236}">
                <a16:creationId xmlns:a16="http://schemas.microsoft.com/office/drawing/2014/main" id="{E4B1010C-3649-4EC4-A406-268B1F87917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372614" y="1748623"/>
            <a:ext cx="2184684" cy="2185446"/>
          </a:xfrm>
          <a:custGeom>
            <a:avLst/>
            <a:gdLst>
              <a:gd name="connsiteX0" fmla="*/ 0 w 4368800"/>
              <a:gd name="connsiteY0" fmla="*/ 0 h 4370387"/>
              <a:gd name="connsiteX1" fmla="*/ 4368800 w 4368800"/>
              <a:gd name="connsiteY1" fmla="*/ 0 h 4370387"/>
              <a:gd name="connsiteX2" fmla="*/ 4368800 w 4368800"/>
              <a:gd name="connsiteY2" fmla="*/ 4370387 h 4370387"/>
              <a:gd name="connsiteX3" fmla="*/ 2570369 w 4368800"/>
              <a:gd name="connsiteY3" fmla="*/ 4370387 h 4370387"/>
              <a:gd name="connsiteX4" fmla="*/ 2178816 w 4368800"/>
              <a:gd name="connsiteY4" fmla="*/ 3982247 h 4370387"/>
              <a:gd name="connsiteX5" fmla="*/ 1792058 w 4368800"/>
              <a:gd name="connsiteY5" fmla="*/ 4370387 h 4370387"/>
              <a:gd name="connsiteX6" fmla="*/ 0 w 4368800"/>
              <a:gd name="connsiteY6" fmla="*/ 4370387 h 4370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370387">
                <a:moveTo>
                  <a:pt x="0" y="0"/>
                </a:moveTo>
                <a:lnTo>
                  <a:pt x="4368800" y="0"/>
                </a:lnTo>
                <a:lnTo>
                  <a:pt x="4368800" y="4370387"/>
                </a:lnTo>
                <a:lnTo>
                  <a:pt x="2570369" y="4370387"/>
                </a:lnTo>
                <a:lnTo>
                  <a:pt x="2178816" y="3982247"/>
                </a:lnTo>
                <a:lnTo>
                  <a:pt x="1792058" y="4370387"/>
                </a:lnTo>
                <a:lnTo>
                  <a:pt x="0" y="437038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lassholder for innhold 22">
            <a:extLst>
              <a:ext uri="{FF2B5EF4-FFF2-40B4-BE49-F238E27FC236}">
                <a16:creationId xmlns:a16="http://schemas.microsoft.com/office/drawing/2014/main" id="{B8345A73-70B1-4638-B109-E60DD6292BE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369438" y="3733041"/>
            <a:ext cx="2184684" cy="2374439"/>
          </a:xfrm>
          <a:custGeom>
            <a:avLst/>
            <a:gdLst>
              <a:gd name="connsiteX0" fmla="*/ 2178816 w 4368800"/>
              <a:gd name="connsiteY0" fmla="*/ 0 h 4748328"/>
              <a:gd name="connsiteX1" fmla="*/ 2570369 w 4368800"/>
              <a:gd name="connsiteY1" fmla="*/ 388140 h 4748328"/>
              <a:gd name="connsiteX2" fmla="*/ 4368800 w 4368800"/>
              <a:gd name="connsiteY2" fmla="*/ 388140 h 4748328"/>
              <a:gd name="connsiteX3" fmla="*/ 4368800 w 4368800"/>
              <a:gd name="connsiteY3" fmla="*/ 4748328 h 4748328"/>
              <a:gd name="connsiteX4" fmla="*/ 0 w 4368800"/>
              <a:gd name="connsiteY4" fmla="*/ 4748328 h 4748328"/>
              <a:gd name="connsiteX5" fmla="*/ 0 w 4368800"/>
              <a:gd name="connsiteY5" fmla="*/ 388140 h 4748328"/>
              <a:gd name="connsiteX6" fmla="*/ 1792058 w 4368800"/>
              <a:gd name="connsiteY6" fmla="*/ 388140 h 474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748328">
                <a:moveTo>
                  <a:pt x="2178816" y="0"/>
                </a:moveTo>
                <a:lnTo>
                  <a:pt x="2570369" y="388140"/>
                </a:lnTo>
                <a:lnTo>
                  <a:pt x="4368800" y="388140"/>
                </a:lnTo>
                <a:lnTo>
                  <a:pt x="4368800" y="4748328"/>
                </a:lnTo>
                <a:lnTo>
                  <a:pt x="0" y="4748328"/>
                </a:lnTo>
                <a:lnTo>
                  <a:pt x="0" y="388140"/>
                </a:lnTo>
                <a:lnTo>
                  <a:pt x="1792058" y="38814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lassholder for innhold 13">
            <a:extLst>
              <a:ext uri="{FF2B5EF4-FFF2-40B4-BE49-F238E27FC236}">
                <a16:creationId xmlns:a16="http://schemas.microsoft.com/office/drawing/2014/main" id="{2DBBD74C-5A1C-435D-8DF7-811296235E2B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2820768" y="3926958"/>
            <a:ext cx="2184684" cy="2180523"/>
          </a:xfrm>
          <a:custGeom>
            <a:avLst/>
            <a:gdLst>
              <a:gd name="connsiteX0" fmla="*/ 1792410 w 4368800"/>
              <a:gd name="connsiteY0" fmla="*/ 0 h 4360541"/>
              <a:gd name="connsiteX1" fmla="*/ 2178816 w 4368800"/>
              <a:gd name="connsiteY1" fmla="*/ 387787 h 4360541"/>
              <a:gd name="connsiteX2" fmla="*/ 2570013 w 4368800"/>
              <a:gd name="connsiteY2" fmla="*/ 0 h 4360541"/>
              <a:gd name="connsiteX3" fmla="*/ 2570369 w 4368800"/>
              <a:gd name="connsiteY3" fmla="*/ 353 h 4360541"/>
              <a:gd name="connsiteX4" fmla="*/ 4368800 w 4368800"/>
              <a:gd name="connsiteY4" fmla="*/ 353 h 4360541"/>
              <a:gd name="connsiteX5" fmla="*/ 4368800 w 4368800"/>
              <a:gd name="connsiteY5" fmla="*/ 4360541 h 4360541"/>
              <a:gd name="connsiteX6" fmla="*/ 0 w 4368800"/>
              <a:gd name="connsiteY6" fmla="*/ 4360541 h 4360541"/>
              <a:gd name="connsiteX7" fmla="*/ 0 w 4368800"/>
              <a:gd name="connsiteY7" fmla="*/ 353 h 4360541"/>
              <a:gd name="connsiteX8" fmla="*/ 1792058 w 4368800"/>
              <a:gd name="connsiteY8" fmla="*/ 353 h 4360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8800" h="4360541">
                <a:moveTo>
                  <a:pt x="1792410" y="0"/>
                </a:moveTo>
                <a:lnTo>
                  <a:pt x="2178816" y="387787"/>
                </a:lnTo>
                <a:lnTo>
                  <a:pt x="2570013" y="0"/>
                </a:lnTo>
                <a:lnTo>
                  <a:pt x="2570369" y="353"/>
                </a:lnTo>
                <a:lnTo>
                  <a:pt x="4368800" y="353"/>
                </a:lnTo>
                <a:lnTo>
                  <a:pt x="4368800" y="4360541"/>
                </a:lnTo>
                <a:lnTo>
                  <a:pt x="0" y="4360541"/>
                </a:lnTo>
                <a:lnTo>
                  <a:pt x="0" y="353"/>
                </a:lnTo>
                <a:lnTo>
                  <a:pt x="1792058" y="35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2" name="Plassholder for innhold 31">
            <a:extLst>
              <a:ext uri="{FF2B5EF4-FFF2-40B4-BE49-F238E27FC236}">
                <a16:creationId xmlns:a16="http://schemas.microsoft.com/office/drawing/2014/main" id="{1073CB98-ACC6-4E83-8AF2-DD4F469D67E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7188549" y="1748623"/>
            <a:ext cx="2184684" cy="2374364"/>
          </a:xfrm>
          <a:custGeom>
            <a:avLst/>
            <a:gdLst>
              <a:gd name="connsiteX0" fmla="*/ 0 w 4368800"/>
              <a:gd name="connsiteY0" fmla="*/ 0 h 4748178"/>
              <a:gd name="connsiteX1" fmla="*/ 4368800 w 4368800"/>
              <a:gd name="connsiteY1" fmla="*/ 0 h 4748178"/>
              <a:gd name="connsiteX2" fmla="*/ 4368800 w 4368800"/>
              <a:gd name="connsiteY2" fmla="*/ 4360038 h 4748178"/>
              <a:gd name="connsiteX3" fmla="*/ 2570369 w 4368800"/>
              <a:gd name="connsiteY3" fmla="*/ 4360038 h 4748178"/>
              <a:gd name="connsiteX4" fmla="*/ 2178816 w 4368800"/>
              <a:gd name="connsiteY4" fmla="*/ 4748178 h 4748178"/>
              <a:gd name="connsiteX5" fmla="*/ 1792058 w 4368800"/>
              <a:gd name="connsiteY5" fmla="*/ 4360038 h 4748178"/>
              <a:gd name="connsiteX6" fmla="*/ 0 w 4368800"/>
              <a:gd name="connsiteY6" fmla="*/ 4360038 h 4748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748178">
                <a:moveTo>
                  <a:pt x="0" y="0"/>
                </a:moveTo>
                <a:lnTo>
                  <a:pt x="4368800" y="0"/>
                </a:lnTo>
                <a:lnTo>
                  <a:pt x="4368800" y="4360038"/>
                </a:lnTo>
                <a:lnTo>
                  <a:pt x="2570369" y="4360038"/>
                </a:lnTo>
                <a:lnTo>
                  <a:pt x="2178816" y="4748178"/>
                </a:lnTo>
                <a:lnTo>
                  <a:pt x="1792058" y="4360038"/>
                </a:lnTo>
                <a:lnTo>
                  <a:pt x="0" y="4360038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Plassholder for innhold 31">
            <a:extLst>
              <a:ext uri="{FF2B5EF4-FFF2-40B4-BE49-F238E27FC236}">
                <a16:creationId xmlns:a16="http://schemas.microsoft.com/office/drawing/2014/main" id="{10B52021-2345-4053-95F8-252BFC365613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2820593" y="1748623"/>
            <a:ext cx="2184684" cy="2374364"/>
          </a:xfrm>
          <a:custGeom>
            <a:avLst/>
            <a:gdLst>
              <a:gd name="connsiteX0" fmla="*/ 0 w 4368800"/>
              <a:gd name="connsiteY0" fmla="*/ 0 h 4748178"/>
              <a:gd name="connsiteX1" fmla="*/ 4368800 w 4368800"/>
              <a:gd name="connsiteY1" fmla="*/ 0 h 4748178"/>
              <a:gd name="connsiteX2" fmla="*/ 4368800 w 4368800"/>
              <a:gd name="connsiteY2" fmla="*/ 4360038 h 4748178"/>
              <a:gd name="connsiteX3" fmla="*/ 2570369 w 4368800"/>
              <a:gd name="connsiteY3" fmla="*/ 4360038 h 4748178"/>
              <a:gd name="connsiteX4" fmla="*/ 2178816 w 4368800"/>
              <a:gd name="connsiteY4" fmla="*/ 4748178 h 4748178"/>
              <a:gd name="connsiteX5" fmla="*/ 1792058 w 4368800"/>
              <a:gd name="connsiteY5" fmla="*/ 4360038 h 4748178"/>
              <a:gd name="connsiteX6" fmla="*/ 0 w 4368800"/>
              <a:gd name="connsiteY6" fmla="*/ 4360038 h 4748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8800" h="4748178">
                <a:moveTo>
                  <a:pt x="0" y="0"/>
                </a:moveTo>
                <a:lnTo>
                  <a:pt x="4368800" y="0"/>
                </a:lnTo>
                <a:lnTo>
                  <a:pt x="4368800" y="4360038"/>
                </a:lnTo>
                <a:lnTo>
                  <a:pt x="2570369" y="4360038"/>
                </a:lnTo>
                <a:lnTo>
                  <a:pt x="2178816" y="4748178"/>
                </a:lnTo>
                <a:lnTo>
                  <a:pt x="1792058" y="4360038"/>
                </a:lnTo>
                <a:lnTo>
                  <a:pt x="0" y="4360038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Plassholder for innhold 23">
            <a:extLst>
              <a:ext uri="{FF2B5EF4-FFF2-40B4-BE49-F238E27FC236}">
                <a16:creationId xmlns:a16="http://schemas.microsoft.com/office/drawing/2014/main" id="{6418F69F-87BC-4A6C-AF60-885086A1FA63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7186341" y="3926958"/>
            <a:ext cx="2184684" cy="2180523"/>
          </a:xfrm>
          <a:custGeom>
            <a:avLst/>
            <a:gdLst>
              <a:gd name="connsiteX0" fmla="*/ 1792410 w 4368800"/>
              <a:gd name="connsiteY0" fmla="*/ 0 h 4360541"/>
              <a:gd name="connsiteX1" fmla="*/ 2178816 w 4368800"/>
              <a:gd name="connsiteY1" fmla="*/ 387787 h 4360541"/>
              <a:gd name="connsiteX2" fmla="*/ 2570013 w 4368800"/>
              <a:gd name="connsiteY2" fmla="*/ 0 h 4360541"/>
              <a:gd name="connsiteX3" fmla="*/ 2570369 w 4368800"/>
              <a:gd name="connsiteY3" fmla="*/ 353 h 4360541"/>
              <a:gd name="connsiteX4" fmla="*/ 4368800 w 4368800"/>
              <a:gd name="connsiteY4" fmla="*/ 353 h 4360541"/>
              <a:gd name="connsiteX5" fmla="*/ 4368800 w 4368800"/>
              <a:gd name="connsiteY5" fmla="*/ 4360541 h 4360541"/>
              <a:gd name="connsiteX6" fmla="*/ 0 w 4368800"/>
              <a:gd name="connsiteY6" fmla="*/ 4360541 h 4360541"/>
              <a:gd name="connsiteX7" fmla="*/ 0 w 4368800"/>
              <a:gd name="connsiteY7" fmla="*/ 353 h 4360541"/>
              <a:gd name="connsiteX8" fmla="*/ 1792058 w 4368800"/>
              <a:gd name="connsiteY8" fmla="*/ 353 h 4360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8800" h="4360541">
                <a:moveTo>
                  <a:pt x="1792410" y="0"/>
                </a:moveTo>
                <a:lnTo>
                  <a:pt x="2178816" y="387787"/>
                </a:lnTo>
                <a:lnTo>
                  <a:pt x="2570013" y="0"/>
                </a:lnTo>
                <a:lnTo>
                  <a:pt x="2570369" y="353"/>
                </a:lnTo>
                <a:lnTo>
                  <a:pt x="4368800" y="353"/>
                </a:lnTo>
                <a:lnTo>
                  <a:pt x="4368800" y="4360541"/>
                </a:lnTo>
                <a:lnTo>
                  <a:pt x="0" y="4360541"/>
                </a:lnTo>
                <a:lnTo>
                  <a:pt x="0" y="353"/>
                </a:lnTo>
                <a:lnTo>
                  <a:pt x="1792058" y="353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91440" tIns="45720" rIns="91440" bIns="45720" anchor="ctr" anchorCtr="0">
            <a:noAutofit/>
          </a:bodyPr>
          <a:lstStyle>
            <a:lvl1pPr marL="0" indent="0" algn="ctr">
              <a:buNone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663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box (centered horisontal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6668AB2F-2D94-47A2-ACD6-657ECAF3A5C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FD037DF-BB23-4BCF-A3DF-DA4CFB60E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62" y="2451318"/>
            <a:ext cx="3959108" cy="923586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lassholder for tekst 10">
            <a:extLst>
              <a:ext uri="{FF2B5EF4-FFF2-40B4-BE49-F238E27FC236}">
                <a16:creationId xmlns:a16="http://schemas.microsoft.com/office/drawing/2014/main" id="{AD925256-C858-416B-858B-992ECCFC09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0162" y="3361841"/>
            <a:ext cx="3959108" cy="319919"/>
          </a:xfrm>
        </p:spPr>
        <p:txBody>
          <a:bodyPr>
            <a:noAutofit/>
          </a:bodyPr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3AEAD4E-1EC8-4C57-BA76-85BA349C4319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4804855" y="743037"/>
            <a:ext cx="6755239" cy="5363503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753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f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6642000"/>
            <a:ext cx="2880000" cy="216000"/>
          </a:xfrm>
          <a:blipFill dpi="0" rotWithShape="1">
            <a:blip r:embed="rId2" cstate="print">
              <a:alphaModFix/>
            </a:blip>
            <a:srcRect/>
            <a:stretch>
              <a:fillRect/>
            </a:stretch>
          </a:blipFill>
        </p:spPr>
        <p:txBody>
          <a:bodyPr rIns="0" anchor="ctr" anchorCtr="0">
            <a:noAutofit/>
          </a:bodyPr>
          <a:lstStyle>
            <a:lvl1pPr marL="0" marR="0" indent="0" algn="ctr" defTabSz="91422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3"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22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500" b="0" dirty="0"/>
              <a:t>.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3585629" y="6699663"/>
            <a:ext cx="1244004" cy="1436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B7939-B760-4D13-8F17-9F52E2A65C31}" type="datetime1">
              <a:rPr lang="nb-NO" smtClean="0"/>
              <a:pPr/>
              <a:t>26.11.2018</a:t>
            </a:fld>
            <a:endParaRPr lang="en-GB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52543" y="6699663"/>
            <a:ext cx="1244004" cy="1436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Page </a:t>
            </a:r>
            <a:fld id="{024B331B-EC80-4993-B848-09EE40C6100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5947" y="6699663"/>
            <a:ext cx="3744416" cy="1436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WORLD CLASS - through people, technology and dedication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994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E26CE65-05A7-4186-BDD7-A991BAB8D80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960" y="502920"/>
            <a:ext cx="10531805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79D324-A692-40B3-9280-C7BE047F6A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182" y="6283291"/>
            <a:ext cx="1247924" cy="35833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F9AA8A-795A-4698-93B9-8923B764D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2206" y="6316785"/>
            <a:ext cx="7367588" cy="291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2908971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DEB80D-43F5-4903-8E50-BAF3859F0A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5B6C202-9491-4AAE-A37C-47D54C0B1A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2206" y="6316785"/>
            <a:ext cx="7367588" cy="291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64CF4868-B79E-4543-9DFD-2682669B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960" y="502920"/>
            <a:ext cx="10531805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669687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4481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8BEFDF1-11EC-4F46-B22E-426170D6E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34479" y="6316785"/>
            <a:ext cx="3759201" cy="2913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0B9DA7-E08E-4FA3-BA6E-34B80F7D7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182" y="6283291"/>
            <a:ext cx="1247924" cy="3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88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D885C5-7164-4F13-A403-F4456C959B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1" b="1104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075A19-55FB-445D-A743-052F42FC3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5"/>
          <a:stretch/>
        </p:blipFill>
        <p:spPr>
          <a:xfrm>
            <a:off x="7913862" y="1495128"/>
            <a:ext cx="3135485" cy="8907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4B377C-7E3E-4828-80F1-A838AE6D9165}"/>
              </a:ext>
            </a:extLst>
          </p:cNvPr>
          <p:cNvSpPr txBox="1"/>
          <p:nvPr userDrawn="1"/>
        </p:nvSpPr>
        <p:spPr>
          <a:xfrm>
            <a:off x="8926582" y="2299964"/>
            <a:ext cx="2199193" cy="364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770" u="sng" dirty="0">
                <a:solidFill>
                  <a:schemeClr val="tx2"/>
                </a:solidFill>
              </a:rPr>
              <a:t>www.massterly.com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E2B9EF0-0745-48D2-B31B-9D0CD2ECCB84}"/>
              </a:ext>
            </a:extLst>
          </p:cNvPr>
          <p:cNvSpPr txBox="1">
            <a:spLocks/>
          </p:cNvSpPr>
          <p:nvPr userDrawn="1"/>
        </p:nvSpPr>
        <p:spPr>
          <a:xfrm>
            <a:off x="1154183" y="6186618"/>
            <a:ext cx="114638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8428B8-2C2A-4613-B5EB-44440CA09B99}" type="datetime1">
              <a:rPr lang="en-GB" sz="1400" smtClean="0">
                <a:solidFill>
                  <a:schemeClr val="bg1"/>
                </a:solidFill>
              </a:rPr>
              <a:pPr/>
              <a:t>26/11/2018</a:t>
            </a:fld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798B0-4537-4784-A7D6-4C4E65110810}"/>
              </a:ext>
            </a:extLst>
          </p:cNvPr>
          <p:cNvSpPr txBox="1">
            <a:spLocks/>
          </p:cNvSpPr>
          <p:nvPr userDrawn="1"/>
        </p:nvSpPr>
        <p:spPr>
          <a:xfrm>
            <a:off x="2357107" y="6186617"/>
            <a:ext cx="656947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>
                <a:solidFill>
                  <a:schemeClr val="bg1"/>
                </a:solidFill>
              </a:rPr>
              <a:t>Massterly - a Kongsberg Wilhelmsen joint venture. 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C9D5C106-18B0-4F63-B6F0-1148F925BB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1495425"/>
            <a:ext cx="6427694" cy="116998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315359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4481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EBF27-D60F-42D8-804F-7C3A2D49F3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1989A83-4F54-4E7D-B72F-61B04E694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34479" y="6316785"/>
            <a:ext cx="4658361" cy="2913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1895757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3C64114-F455-4215-8337-F25F0E222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1" y="6283291"/>
            <a:ext cx="1247924" cy="358333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2881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623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FC797D4-661C-4877-94F8-F0B120AAD9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8222" y="6316785"/>
            <a:ext cx="3759201" cy="291344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2738319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2881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623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03A84B-A9FB-4191-A09F-C387C69131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58" y="6283291"/>
            <a:ext cx="358334" cy="358334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CAA7A7D-9042-4008-8DD2-83D2CE539C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9062" y="6316785"/>
            <a:ext cx="4658361" cy="291344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3581024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7454" y="2414957"/>
            <a:ext cx="7687322" cy="2387600"/>
          </a:xfr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7454" y="4894632"/>
            <a:ext cx="7687322" cy="112088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37454" y="6261524"/>
            <a:ext cx="1146386" cy="365125"/>
          </a:xfrm>
        </p:spPr>
        <p:txBody>
          <a:bodyPr/>
          <a:lstStyle>
            <a:lvl1pPr>
              <a:defRPr sz="14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5689CCF8-528A-4365-99C6-02A5CAC2D72E}" type="datetimeFigureOut">
              <a:rPr lang="en-GB" smtClean="0"/>
              <a:pPr/>
              <a:t>26/11/2018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0378" y="6261523"/>
            <a:ext cx="6569475" cy="365125"/>
          </a:xfrm>
        </p:spPr>
        <p:txBody>
          <a:bodyPr/>
          <a:lstStyle>
            <a:lvl1pPr algn="l">
              <a:defRPr sz="14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GB" dirty="0" err="1"/>
              <a:t>Massterly</a:t>
            </a:r>
            <a:r>
              <a:rPr lang="en-GB" dirty="0"/>
              <a:t> - a Kongsberg </a:t>
            </a:r>
            <a:r>
              <a:rPr lang="en-GB" dirty="0" err="1"/>
              <a:t>Wilhelmsen</a:t>
            </a:r>
            <a:r>
              <a:rPr lang="en-GB" dirty="0"/>
              <a:t>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3053248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_you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69502" y="4589832"/>
            <a:ext cx="6855274" cy="1120882"/>
          </a:xfrm>
        </p:spPr>
        <p:txBody>
          <a:bodyPr>
            <a:normAutofit/>
          </a:bodyPr>
          <a:lstStyle>
            <a:lvl1pPr marL="0" indent="0" algn="l">
              <a:buNone/>
              <a:defRPr sz="3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88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249816"/>
            <a:ext cx="1070499" cy="365125"/>
          </a:xfrm>
        </p:spPr>
        <p:txBody>
          <a:bodyPr/>
          <a:lstStyle/>
          <a:p>
            <a:fld id="{5689CCF8-528A-4365-99C6-02A5CAC2D72E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1460" y="6249816"/>
            <a:ext cx="4909352" cy="365125"/>
          </a:xfrm>
        </p:spPr>
        <p:txBody>
          <a:bodyPr/>
          <a:lstStyle/>
          <a:p>
            <a:r>
              <a:rPr lang="en-GB" dirty="0" err="1"/>
              <a:t>Massterly</a:t>
            </a:r>
            <a:r>
              <a:rPr lang="en-GB" dirty="0"/>
              <a:t> - a Kongsberg </a:t>
            </a:r>
            <a:r>
              <a:rPr lang="en-GB" dirty="0" err="1"/>
              <a:t>Wilhelmsen</a:t>
            </a:r>
            <a:r>
              <a:rPr lang="en-GB" dirty="0"/>
              <a:t> joint venture. 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23574" y="6249816"/>
            <a:ext cx="1225118" cy="365125"/>
          </a:xfrm>
        </p:spPr>
        <p:txBody>
          <a:bodyPr/>
          <a:lstStyle/>
          <a:p>
            <a:fld id="{C34E8733-2177-46C2-AB09-1F7D69679D4A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5"/>
          <a:stretch/>
        </p:blipFill>
        <p:spPr>
          <a:xfrm>
            <a:off x="10262588" y="6188749"/>
            <a:ext cx="1668260" cy="47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05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249816"/>
            <a:ext cx="1070499" cy="365125"/>
          </a:xfrm>
        </p:spPr>
        <p:txBody>
          <a:bodyPr/>
          <a:lstStyle/>
          <a:p>
            <a:fld id="{5689CCF8-528A-4365-99C6-02A5CAC2D72E}" type="datetimeFigureOut">
              <a:rPr lang="en-GB" smtClean="0"/>
              <a:t>26/11/2018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1460" y="6249816"/>
            <a:ext cx="4909352" cy="365125"/>
          </a:xfrm>
        </p:spPr>
        <p:txBody>
          <a:bodyPr/>
          <a:lstStyle/>
          <a:p>
            <a:r>
              <a:rPr lang="en-GB" dirty="0" err="1"/>
              <a:t>Massterly</a:t>
            </a:r>
            <a:r>
              <a:rPr lang="en-GB" dirty="0"/>
              <a:t> - a Kongsberg </a:t>
            </a:r>
            <a:r>
              <a:rPr lang="en-GB" dirty="0" err="1"/>
              <a:t>Wilhelmsen</a:t>
            </a:r>
            <a:r>
              <a:rPr lang="en-GB" dirty="0"/>
              <a:t> joint venture. 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23574" y="6249816"/>
            <a:ext cx="1225118" cy="365125"/>
          </a:xfrm>
        </p:spPr>
        <p:txBody>
          <a:bodyPr/>
          <a:lstStyle/>
          <a:p>
            <a:fld id="{C34E8733-2177-46C2-AB09-1F7D69679D4A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5"/>
          <a:stretch/>
        </p:blipFill>
        <p:spPr>
          <a:xfrm>
            <a:off x="10262588" y="6188749"/>
            <a:ext cx="1668260" cy="47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75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04F588-8D5B-4134-8BB9-BE363589C8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E16522-6D83-4E77-8CEB-2BC47573F1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5" b="11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2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3E8C79D5-A1AE-4DA0-80BF-A8D3F90933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2206" y="6316785"/>
            <a:ext cx="7367588" cy="291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F582F7-A4D0-4CEF-A296-DCF19391BC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5"/>
          <a:stretch/>
        </p:blipFill>
        <p:spPr>
          <a:xfrm>
            <a:off x="10636750" y="6283291"/>
            <a:ext cx="1261356" cy="358334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DE31EC1B-6FC5-4CB3-A460-7FB36753D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960" y="502920"/>
            <a:ext cx="10531805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54913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F5CF3FD6-31A4-4ED5-9795-AC6CC1DBA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2206" y="6316785"/>
            <a:ext cx="7367588" cy="29134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0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14CB6-4C19-42BB-A009-E40F160427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4612F59-2825-4712-8D87-54A36944F1D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960" y="502920"/>
            <a:ext cx="10531805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79788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4481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6535C-F22E-4DA0-9A8F-1BE9B42EA1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5"/>
          <a:stretch/>
        </p:blipFill>
        <p:spPr>
          <a:xfrm>
            <a:off x="10636750" y="6283291"/>
            <a:ext cx="1261356" cy="358334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8BEFDF1-11EC-4F46-B22E-426170D6E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34479" y="6316785"/>
            <a:ext cx="3759201" cy="2913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1986535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4481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EBF27-D60F-42D8-804F-7C3A2D49F3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1989A83-4F54-4E7D-B72F-61B04E694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34479" y="6316785"/>
            <a:ext cx="4658361" cy="29134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0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3967930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2881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623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A73A04-15EC-4800-A2BA-11980179F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5"/>
          <a:stretch/>
        </p:blipFill>
        <p:spPr>
          <a:xfrm>
            <a:off x="342509" y="6283291"/>
            <a:ext cx="1261356" cy="358334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FC797D4-661C-4877-94F8-F0B120AAD9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8222" y="6316785"/>
            <a:ext cx="3759201" cy="291344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330907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9C621-7358-441D-9E53-07CDCF07A6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2881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5AE0AA29-C740-4683-9B5E-65BF313154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4623" y="502920"/>
            <a:ext cx="5032800" cy="6392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03A84B-A9FB-4191-A09F-C387C69131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58" y="6283291"/>
            <a:ext cx="358334" cy="358334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CAA7A7D-9042-4008-8DD2-83D2CE539C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9062" y="6316785"/>
            <a:ext cx="4658361" cy="291344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Massterly - a Kongsberg Wilhelmsen joint venture. </a:t>
            </a:r>
          </a:p>
        </p:txBody>
      </p:sp>
    </p:spTree>
    <p:extLst>
      <p:ext uri="{BB962C8B-B14F-4D97-AF65-F5344CB8AC3E}">
        <p14:creationId xmlns:p14="http://schemas.microsoft.com/office/powerpoint/2010/main" val="1543781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32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72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7B64118-6890-4EFC-85BB-6249074B57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153763"/>
              </a:gs>
              <a:gs pos="0">
                <a:srgbClr val="001639"/>
              </a:gs>
              <a:gs pos="100000">
                <a:srgbClr val="29588C"/>
              </a:gs>
            </a:gsLst>
            <a:path path="circle">
              <a:fillToRect l="100000" t="10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47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5689CCF8-528A-4365-99C6-02A5CAC2D72E}" type="datetimeFigureOut">
              <a:rPr lang="en-GB" smtClean="0"/>
              <a:pPr/>
              <a:t>26/11/2018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34E8733-2177-46C2-AB09-1F7D69679D4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9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wilhelmsen.com/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kongsberg.com/" TargetMode="External"/><Relationship Id="rId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wilhelmsen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://www.kongsberg.com/" TargetMode="External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314FF8-D710-409C-B891-3F1CACEAFD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Taking autonomy </a:t>
            </a:r>
            <a:br>
              <a:rPr lang="en-US" dirty="0"/>
            </a:br>
            <a:r>
              <a:rPr lang="en-US" dirty="0"/>
              <a:t>from research to reality</a:t>
            </a:r>
          </a:p>
        </p:txBody>
      </p:sp>
    </p:spTree>
    <p:extLst>
      <p:ext uri="{BB962C8B-B14F-4D97-AF65-F5344CB8AC3E}">
        <p14:creationId xmlns:p14="http://schemas.microsoft.com/office/powerpoint/2010/main" val="426347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Constrained</a:t>
            </a:r>
            <a:r>
              <a:rPr lang="nb-NO" dirty="0"/>
              <a:t> </a:t>
            </a:r>
            <a:r>
              <a:rPr lang="nb-NO" dirty="0" err="1"/>
              <a:t>autonomous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4738006" y="1880001"/>
            <a:ext cx="4114639" cy="307777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Autonomous trailer transport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12" y="2948289"/>
            <a:ext cx="4105275" cy="1728537"/>
          </a:xfrm>
          <a:prstGeom prst="rect">
            <a:avLst/>
          </a:prstGeom>
        </p:spPr>
      </p:pic>
      <p:sp>
        <p:nvSpPr>
          <p:cNvPr id="10" name="Flowchart: Manual Operation 9"/>
          <p:cNvSpPr/>
          <p:nvPr/>
        </p:nvSpPr>
        <p:spPr>
          <a:xfrm rot="5400000">
            <a:off x="2565253" y="3579791"/>
            <a:ext cx="3874230" cy="465535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40 w 10000"/>
              <a:gd name="connsiteY2" fmla="*/ 9962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10000 h 10077"/>
              <a:gd name="connsiteX4" fmla="*/ 0 w 10000"/>
              <a:gd name="connsiteY4" fmla="*/ 0 h 10077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9905 h 10077"/>
              <a:gd name="connsiteX4" fmla="*/ 0 w 10000"/>
              <a:gd name="connsiteY4" fmla="*/ 0 h 10077"/>
              <a:gd name="connsiteX0" fmla="*/ 0 w 10000"/>
              <a:gd name="connsiteY0" fmla="*/ 0 h 9905"/>
              <a:gd name="connsiteX1" fmla="*/ 10000 w 10000"/>
              <a:gd name="connsiteY1" fmla="*/ 0 h 9905"/>
              <a:gd name="connsiteX2" fmla="*/ 5577 w 10000"/>
              <a:gd name="connsiteY2" fmla="*/ 9887 h 9905"/>
              <a:gd name="connsiteX3" fmla="*/ 5006 w 10000"/>
              <a:gd name="connsiteY3" fmla="*/ 9905 h 9905"/>
              <a:gd name="connsiteX4" fmla="*/ 0 w 10000"/>
              <a:gd name="connsiteY4" fmla="*/ 0 h 9905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77 w 10000"/>
              <a:gd name="connsiteY2" fmla="*/ 9982 h 10000"/>
              <a:gd name="connsiteX3" fmla="*/ 4201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5 w 10000"/>
              <a:gd name="connsiteY2" fmla="*/ 9982 h 10000"/>
              <a:gd name="connsiteX3" fmla="*/ 4201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33"/>
              <a:gd name="connsiteX1" fmla="*/ 10000 w 10000"/>
              <a:gd name="connsiteY1" fmla="*/ 0 h 10033"/>
              <a:gd name="connsiteX2" fmla="*/ 4993 w 10000"/>
              <a:gd name="connsiteY2" fmla="*/ 10033 h 10033"/>
              <a:gd name="connsiteX3" fmla="*/ 4201 w 10000"/>
              <a:gd name="connsiteY3" fmla="*/ 10000 h 10033"/>
              <a:gd name="connsiteX4" fmla="*/ 0 w 10000"/>
              <a:gd name="connsiteY4" fmla="*/ 0 h 10033"/>
              <a:gd name="connsiteX0" fmla="*/ 0 w 10000"/>
              <a:gd name="connsiteY0" fmla="*/ 0 h 10033"/>
              <a:gd name="connsiteX1" fmla="*/ 10000 w 10000"/>
              <a:gd name="connsiteY1" fmla="*/ 0 h 10033"/>
              <a:gd name="connsiteX2" fmla="*/ 6573 w 10000"/>
              <a:gd name="connsiteY2" fmla="*/ 10033 h 10033"/>
              <a:gd name="connsiteX3" fmla="*/ 4201 w 10000"/>
              <a:gd name="connsiteY3" fmla="*/ 10000 h 10033"/>
              <a:gd name="connsiteX4" fmla="*/ 0 w 10000"/>
              <a:gd name="connsiteY4" fmla="*/ 0 h 10033"/>
              <a:gd name="connsiteX0" fmla="*/ 0 w 10000"/>
              <a:gd name="connsiteY0" fmla="*/ 0 h 10051"/>
              <a:gd name="connsiteX1" fmla="*/ 10000 w 10000"/>
              <a:gd name="connsiteY1" fmla="*/ 0 h 10051"/>
              <a:gd name="connsiteX2" fmla="*/ 6573 w 10000"/>
              <a:gd name="connsiteY2" fmla="*/ 10033 h 10051"/>
              <a:gd name="connsiteX3" fmla="*/ 5609 w 10000"/>
              <a:gd name="connsiteY3" fmla="*/ 10051 h 10051"/>
              <a:gd name="connsiteX4" fmla="*/ 0 w 10000"/>
              <a:gd name="connsiteY4" fmla="*/ 0 h 1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51">
                <a:moveTo>
                  <a:pt x="0" y="0"/>
                </a:moveTo>
                <a:lnTo>
                  <a:pt x="10000" y="0"/>
                </a:lnTo>
                <a:lnTo>
                  <a:pt x="6573" y="10033"/>
                </a:lnTo>
                <a:lnTo>
                  <a:pt x="5609" y="1005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3267719" y="4049252"/>
            <a:ext cx="1004244" cy="375111"/>
          </a:xfrm>
          <a:prstGeom prst="rect">
            <a:avLst/>
          </a:prstGeom>
          <a:solidFill>
            <a:srgbClr val="081839"/>
          </a:solidFill>
        </p:spPr>
        <p:txBody>
          <a:bodyPr wrap="none" rtlCol="0" anchor="ctr">
            <a:no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Constrained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autonomous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07E5C9-E357-4A11-A611-FEF63CA93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135" y="2223382"/>
            <a:ext cx="6782147" cy="349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37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2"/>
          <a:stretch/>
        </p:blipFill>
        <p:spPr>
          <a:xfrm>
            <a:off x="4735135" y="1875437"/>
            <a:ext cx="7006827" cy="387423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11</a:t>
            </a:fld>
            <a:endParaRPr lang="nb-N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Fully autonomous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4738006" y="1880001"/>
            <a:ext cx="4114639" cy="307777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Sea-bed exploration (USV with AUV)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12" y="2948289"/>
            <a:ext cx="4105275" cy="1728537"/>
          </a:xfrm>
          <a:prstGeom prst="rect">
            <a:avLst/>
          </a:prstGeom>
        </p:spPr>
      </p:pic>
      <p:sp>
        <p:nvSpPr>
          <p:cNvPr id="10" name="Flowchart: Manual Operation 9"/>
          <p:cNvSpPr/>
          <p:nvPr/>
        </p:nvSpPr>
        <p:spPr>
          <a:xfrm rot="5400000">
            <a:off x="2565672" y="3580210"/>
            <a:ext cx="3874230" cy="464697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40 w 10000"/>
              <a:gd name="connsiteY2" fmla="*/ 9962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10000 h 10077"/>
              <a:gd name="connsiteX4" fmla="*/ 0 w 10000"/>
              <a:gd name="connsiteY4" fmla="*/ 0 h 10077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9905 h 10077"/>
              <a:gd name="connsiteX4" fmla="*/ 0 w 10000"/>
              <a:gd name="connsiteY4" fmla="*/ 0 h 10077"/>
              <a:gd name="connsiteX0" fmla="*/ 0 w 10000"/>
              <a:gd name="connsiteY0" fmla="*/ 0 h 9905"/>
              <a:gd name="connsiteX1" fmla="*/ 10000 w 10000"/>
              <a:gd name="connsiteY1" fmla="*/ 0 h 9905"/>
              <a:gd name="connsiteX2" fmla="*/ 5577 w 10000"/>
              <a:gd name="connsiteY2" fmla="*/ 9887 h 9905"/>
              <a:gd name="connsiteX3" fmla="*/ 5006 w 10000"/>
              <a:gd name="connsiteY3" fmla="*/ 9905 h 9905"/>
              <a:gd name="connsiteX4" fmla="*/ 0 w 10000"/>
              <a:gd name="connsiteY4" fmla="*/ 0 h 9905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77 w 10000"/>
              <a:gd name="connsiteY2" fmla="*/ 9982 h 10000"/>
              <a:gd name="connsiteX3" fmla="*/ 4201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5 w 10000"/>
              <a:gd name="connsiteY2" fmla="*/ 9982 h 10000"/>
              <a:gd name="connsiteX3" fmla="*/ 4201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33"/>
              <a:gd name="connsiteX1" fmla="*/ 10000 w 10000"/>
              <a:gd name="connsiteY1" fmla="*/ 0 h 10033"/>
              <a:gd name="connsiteX2" fmla="*/ 4993 w 10000"/>
              <a:gd name="connsiteY2" fmla="*/ 10033 h 10033"/>
              <a:gd name="connsiteX3" fmla="*/ 4201 w 10000"/>
              <a:gd name="connsiteY3" fmla="*/ 10000 h 10033"/>
              <a:gd name="connsiteX4" fmla="*/ 0 w 10000"/>
              <a:gd name="connsiteY4" fmla="*/ 0 h 10033"/>
              <a:gd name="connsiteX0" fmla="*/ 0 w 10000"/>
              <a:gd name="connsiteY0" fmla="*/ 0 h 10033"/>
              <a:gd name="connsiteX1" fmla="*/ 10000 w 10000"/>
              <a:gd name="connsiteY1" fmla="*/ 0 h 10033"/>
              <a:gd name="connsiteX2" fmla="*/ 6573 w 10000"/>
              <a:gd name="connsiteY2" fmla="*/ 10033 h 10033"/>
              <a:gd name="connsiteX3" fmla="*/ 4201 w 10000"/>
              <a:gd name="connsiteY3" fmla="*/ 10000 h 10033"/>
              <a:gd name="connsiteX4" fmla="*/ 0 w 10000"/>
              <a:gd name="connsiteY4" fmla="*/ 0 h 10033"/>
              <a:gd name="connsiteX0" fmla="*/ 0 w 10000"/>
              <a:gd name="connsiteY0" fmla="*/ 0 h 10051"/>
              <a:gd name="connsiteX1" fmla="*/ 10000 w 10000"/>
              <a:gd name="connsiteY1" fmla="*/ 0 h 10051"/>
              <a:gd name="connsiteX2" fmla="*/ 6573 w 10000"/>
              <a:gd name="connsiteY2" fmla="*/ 10033 h 10051"/>
              <a:gd name="connsiteX3" fmla="*/ 5609 w 10000"/>
              <a:gd name="connsiteY3" fmla="*/ 10051 h 10051"/>
              <a:gd name="connsiteX4" fmla="*/ 0 w 10000"/>
              <a:gd name="connsiteY4" fmla="*/ 0 h 10051"/>
              <a:gd name="connsiteX0" fmla="*/ 0 w 10000"/>
              <a:gd name="connsiteY0" fmla="*/ 0 h 10051"/>
              <a:gd name="connsiteX1" fmla="*/ 10000 w 10000"/>
              <a:gd name="connsiteY1" fmla="*/ 0 h 10051"/>
              <a:gd name="connsiteX2" fmla="*/ 7155 w 10000"/>
              <a:gd name="connsiteY2" fmla="*/ 9964 h 10051"/>
              <a:gd name="connsiteX3" fmla="*/ 5609 w 10000"/>
              <a:gd name="connsiteY3" fmla="*/ 10051 h 10051"/>
              <a:gd name="connsiteX4" fmla="*/ 0 w 10000"/>
              <a:gd name="connsiteY4" fmla="*/ 0 h 10051"/>
              <a:gd name="connsiteX0" fmla="*/ 0 w 10000"/>
              <a:gd name="connsiteY0" fmla="*/ 0 h 9982"/>
              <a:gd name="connsiteX1" fmla="*/ 10000 w 10000"/>
              <a:gd name="connsiteY1" fmla="*/ 0 h 9982"/>
              <a:gd name="connsiteX2" fmla="*/ 7155 w 10000"/>
              <a:gd name="connsiteY2" fmla="*/ 9964 h 9982"/>
              <a:gd name="connsiteX3" fmla="*/ 6592 w 10000"/>
              <a:gd name="connsiteY3" fmla="*/ 9982 h 9982"/>
              <a:gd name="connsiteX4" fmla="*/ 0 w 10000"/>
              <a:gd name="connsiteY4" fmla="*/ 0 h 9982"/>
              <a:gd name="connsiteX0" fmla="*/ 0 w 10000"/>
              <a:gd name="connsiteY0" fmla="*/ 0 h 10051"/>
              <a:gd name="connsiteX1" fmla="*/ 10000 w 10000"/>
              <a:gd name="connsiteY1" fmla="*/ 0 h 10051"/>
              <a:gd name="connsiteX2" fmla="*/ 7155 w 10000"/>
              <a:gd name="connsiteY2" fmla="*/ 10051 h 10051"/>
              <a:gd name="connsiteX3" fmla="*/ 6592 w 10000"/>
              <a:gd name="connsiteY3" fmla="*/ 10000 h 10051"/>
              <a:gd name="connsiteX4" fmla="*/ 0 w 10000"/>
              <a:gd name="connsiteY4" fmla="*/ 0 h 10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51">
                <a:moveTo>
                  <a:pt x="0" y="0"/>
                </a:moveTo>
                <a:lnTo>
                  <a:pt x="10000" y="0"/>
                </a:lnTo>
                <a:lnTo>
                  <a:pt x="7155" y="10051"/>
                </a:lnTo>
                <a:lnTo>
                  <a:pt x="6592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3267719" y="4433427"/>
            <a:ext cx="1004244" cy="214773"/>
          </a:xfrm>
          <a:prstGeom prst="rect">
            <a:avLst/>
          </a:prstGeom>
          <a:solidFill>
            <a:srgbClr val="081839"/>
          </a:solidFill>
        </p:spPr>
        <p:txBody>
          <a:bodyPr wrap="none" rtlCol="0" anchor="ctr">
            <a:no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Fully autonomous</a:t>
            </a:r>
          </a:p>
        </p:txBody>
      </p:sp>
    </p:spTree>
    <p:extLst>
      <p:ext uri="{BB962C8B-B14F-4D97-AF65-F5344CB8AC3E}">
        <p14:creationId xmlns:p14="http://schemas.microsoft.com/office/powerpoint/2010/main" val="1819922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E8F6052-1097-4996-8544-835ABF80AC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DB6AB0-4BCC-45B3-8D13-F38411CE65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50" t="18335" r="24062" b="43058"/>
          <a:stretch/>
        </p:blipFill>
        <p:spPr>
          <a:xfrm>
            <a:off x="5505474" y="1306339"/>
            <a:ext cx="2922468" cy="193355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52E887-C524-4FC4-A590-5E4B39B51C11}"/>
              </a:ext>
            </a:extLst>
          </p:cNvPr>
          <p:cNvSpPr/>
          <p:nvPr/>
        </p:nvSpPr>
        <p:spPr>
          <a:xfrm>
            <a:off x="491226" y="3288141"/>
            <a:ext cx="10485695" cy="174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1"/>
              </a:solidFill>
            </a:endParaRPr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r>
              <a:rPr lang="en-US" sz="2000" dirty="0">
                <a:solidFill>
                  <a:schemeClr val="tx1"/>
                </a:solidFill>
              </a:rPr>
              <a:t>The IMO instruments governing the safety of commercial shipping do not provide any regulations for autonomous operations, but IMO has started a scoping exercise</a:t>
            </a:r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r>
              <a:rPr lang="en-US" sz="2000" dirty="0">
                <a:solidFill>
                  <a:schemeClr val="tx1"/>
                </a:solidFill>
              </a:rPr>
              <a:t>National or regional regulatory bodies are free to support the introduction of novel technologies and operational concepts within their territorial waters.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904FA3-6452-4C4B-91E3-B02560CFC4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46" t="15556" r="7014" b="16389"/>
          <a:stretch/>
        </p:blipFill>
        <p:spPr>
          <a:xfrm>
            <a:off x="972456" y="1321789"/>
            <a:ext cx="4423392" cy="19181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1306F9-9392-4489-AED9-F0DD4FD0C968}"/>
              </a:ext>
            </a:extLst>
          </p:cNvPr>
          <p:cNvSpPr/>
          <p:nvPr/>
        </p:nvSpPr>
        <p:spPr>
          <a:xfrm>
            <a:off x="604684" y="5219413"/>
            <a:ext cx="10746405" cy="12335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1"/>
                </a:solidFill>
              </a:rPr>
              <a:t>Guiding principle: Autonomous and remote control of vessel functions to have a level of safety equivalent or better compared to conventional operations of vessels with respect to safeguarding life, property and the environment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3C50CC-76C4-45E5-951D-AAC6F6DF1F10}"/>
              </a:ext>
            </a:extLst>
          </p:cNvPr>
          <p:cNvSpPr/>
          <p:nvPr/>
        </p:nvSpPr>
        <p:spPr>
          <a:xfrm>
            <a:off x="604684" y="6452942"/>
            <a:ext cx="10746406" cy="870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70DADBC-54B5-40DD-90E4-7DC764FB09A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53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None/>
              <a:defRPr sz="360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2pPr>
            <a:lvl3pPr marL="974725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3pPr>
            <a:lvl4pPr marL="1257300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4pPr>
            <a:lvl5pPr marL="1544638" indent="-346075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	Regulations for autonomous ships?</a:t>
            </a:r>
          </a:p>
        </p:txBody>
      </p:sp>
    </p:spTree>
    <p:extLst>
      <p:ext uri="{BB962C8B-B14F-4D97-AF65-F5344CB8AC3E}">
        <p14:creationId xmlns:p14="http://schemas.microsoft.com/office/powerpoint/2010/main" val="36157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ontent Placeholder 11">
            <a:extLst>
              <a:ext uri="{FF2B5EF4-FFF2-40B4-BE49-F238E27FC236}">
                <a16:creationId xmlns:a16="http://schemas.microsoft.com/office/drawing/2014/main" id="{C17ED505-59FE-4D12-8AE3-2B8D890E8BEB}"/>
              </a:ext>
            </a:extLst>
          </p:cNvPr>
          <p:cNvSpPr txBox="1">
            <a:spLocks/>
          </p:cNvSpPr>
          <p:nvPr/>
        </p:nvSpPr>
        <p:spPr>
          <a:xfrm>
            <a:off x="4102174" y="1340592"/>
            <a:ext cx="5977409" cy="4176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01638" indent="-3460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381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725" indent="-344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7300" indent="-344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346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Captain’s role (vs. vessel’s autonomous decision making)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Manning and competence in Shore Control Centre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Acceptance criteria for autonomous sailing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Compliance with SOLAS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Compliance with the ISM Code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Compliance with the ISPS Code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Local rules and sailing permits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Flag state regulations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Legal aspects in general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Insurance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6A1DEB-438C-4C77-857F-FA050B2BD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51" y="2383630"/>
            <a:ext cx="2872011" cy="22683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0DE0EB1-E6B6-4B1C-9BE8-F53959D49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93DB483A-8DEC-46B7-A4A6-DD22A15B579A}"/>
              </a:ext>
            </a:extLst>
          </p:cNvPr>
          <p:cNvSpPr txBox="1">
            <a:spLocks/>
          </p:cNvSpPr>
          <p:nvPr/>
        </p:nvSpPr>
        <p:spPr>
          <a:xfrm>
            <a:off x="1" y="20200"/>
            <a:ext cx="12191999" cy="11538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None/>
              <a:defRPr sz="360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2pPr>
            <a:lvl3pPr marL="974725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3pPr>
            <a:lvl4pPr marL="1257300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4pPr>
            <a:lvl5pPr marL="1544638" indent="-346075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olidFill>
                  <a:srgbClr val="000000"/>
                </a:solidFill>
              </a:rPr>
              <a:t>	</a:t>
            </a:r>
            <a:r>
              <a:rPr lang="en-US" sz="2800" dirty="0">
                <a:solidFill>
                  <a:srgbClr val="000000"/>
                </a:solidFill>
              </a:rPr>
              <a:t>Massterly is clearing the road towards   autonomous logistics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80AE40B-C6DD-4FE0-90C2-28A48E6424B5}"/>
              </a:ext>
            </a:extLst>
          </p:cNvPr>
          <p:cNvSpPr txBox="1">
            <a:spLocks/>
          </p:cNvSpPr>
          <p:nvPr/>
        </p:nvSpPr>
        <p:spPr>
          <a:xfrm>
            <a:off x="414330" y="5750347"/>
            <a:ext cx="11015670" cy="8480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None/>
              <a:defRPr sz="3600">
                <a:solidFill>
                  <a:srgbClr val="000000"/>
                </a:solidFill>
                <a:latin typeface="+mj-lt"/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2pPr>
            <a:lvl3pPr marL="974725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3pPr>
            <a:lvl4pPr marL="1257300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4pPr>
            <a:lvl5pPr marL="1544638" indent="-346075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…by collaborating closely with authorities and stakeholders</a:t>
            </a:r>
          </a:p>
        </p:txBody>
      </p:sp>
    </p:spTree>
    <p:extLst>
      <p:ext uri="{BB962C8B-B14F-4D97-AF65-F5344CB8AC3E}">
        <p14:creationId xmlns:p14="http://schemas.microsoft.com/office/powerpoint/2010/main" val="143412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ontent Placeholder 11">
            <a:extLst>
              <a:ext uri="{FF2B5EF4-FFF2-40B4-BE49-F238E27FC236}">
                <a16:creationId xmlns:a16="http://schemas.microsoft.com/office/drawing/2014/main" id="{C17ED505-59FE-4D12-8AE3-2B8D890E8BEB}"/>
              </a:ext>
            </a:extLst>
          </p:cNvPr>
          <p:cNvSpPr txBox="1">
            <a:spLocks/>
          </p:cNvSpPr>
          <p:nvPr/>
        </p:nvSpPr>
        <p:spPr>
          <a:xfrm>
            <a:off x="4102174" y="1340592"/>
            <a:ext cx="5977409" cy="4176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01638" indent="-3460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3381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4725" indent="-344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7300" indent="-344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3460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Captain’s role (vs. vessel’s autonomous decision making)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FF0000"/>
                </a:solidFill>
              </a:rPr>
              <a:t>Manning and competence in Shore Control Centre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Acceptance criteria for autonomous sailing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Compliance with SOLAS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Compliance with the ISM Code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Compliance with the ISPS Code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Local rules and sailing permits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Flag state regulations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Legal aspects in general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</a:rPr>
              <a:t>Insurance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6A1DEB-438C-4C77-857F-FA050B2BD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51" y="2383630"/>
            <a:ext cx="2872011" cy="22683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0DE0EB1-E6B6-4B1C-9BE8-F53959D494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93DB483A-8DEC-46B7-A4A6-DD22A15B579A}"/>
              </a:ext>
            </a:extLst>
          </p:cNvPr>
          <p:cNvSpPr txBox="1">
            <a:spLocks/>
          </p:cNvSpPr>
          <p:nvPr/>
        </p:nvSpPr>
        <p:spPr>
          <a:xfrm>
            <a:off x="1" y="20200"/>
            <a:ext cx="12191999" cy="11538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None/>
              <a:defRPr sz="360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2pPr>
            <a:lvl3pPr marL="974725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3pPr>
            <a:lvl4pPr marL="1257300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4pPr>
            <a:lvl5pPr marL="1544638" indent="-346075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>
                <a:solidFill>
                  <a:srgbClr val="000000"/>
                </a:solidFill>
              </a:rPr>
              <a:t>	</a:t>
            </a:r>
            <a:r>
              <a:rPr lang="en-US" sz="2800" dirty="0">
                <a:solidFill>
                  <a:srgbClr val="000000"/>
                </a:solidFill>
              </a:rPr>
              <a:t>Massterly is clearing the road towards   autonomous logistics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80AE40B-C6DD-4FE0-90C2-28A48E6424B5}"/>
              </a:ext>
            </a:extLst>
          </p:cNvPr>
          <p:cNvSpPr txBox="1">
            <a:spLocks/>
          </p:cNvSpPr>
          <p:nvPr/>
        </p:nvSpPr>
        <p:spPr>
          <a:xfrm>
            <a:off x="414330" y="5750347"/>
            <a:ext cx="11015670" cy="8480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None/>
              <a:defRPr sz="3600">
                <a:solidFill>
                  <a:srgbClr val="000000"/>
                </a:solidFill>
                <a:latin typeface="+mj-lt"/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2pPr>
            <a:lvl3pPr marL="974725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3pPr>
            <a:lvl4pPr marL="1257300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4pPr>
            <a:lvl5pPr marL="1544638" indent="-346075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…by collaborating closely with authorities and stakeholders</a:t>
            </a:r>
          </a:p>
        </p:txBody>
      </p:sp>
    </p:spTree>
    <p:extLst>
      <p:ext uri="{BB962C8B-B14F-4D97-AF65-F5344CB8AC3E}">
        <p14:creationId xmlns:p14="http://schemas.microsoft.com/office/powerpoint/2010/main" val="238547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E76F46-89D9-4A7F-B6E0-1EF0D8B998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2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786263" y="228212"/>
            <a:ext cx="7245315" cy="6629787"/>
          </a:xfr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/>
          <a:p>
            <a:pPr marL="55563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en-US" sz="1800" dirty="0">
              <a:solidFill>
                <a:schemeClr val="accent5">
                  <a:lumMod val="75000"/>
                </a:schemeClr>
              </a:solidFill>
            </a:endParaRPr>
          </a:p>
          <a:p>
            <a:pPr marL="55563" indent="0">
              <a:lnSpc>
                <a:spcPct val="100000"/>
              </a:lnSpc>
              <a:buNone/>
            </a:pPr>
            <a:r>
              <a:rPr lang="en-US" sz="3200" dirty="0">
                <a:latin typeface="+mj-lt"/>
              </a:rPr>
              <a:t>Both the Company and the ship must comply </a:t>
            </a:r>
          </a:p>
          <a:p>
            <a:pPr marL="401638" lvl="1"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</a:pPr>
            <a:r>
              <a:rPr lang="en-US" sz="1800" dirty="0">
                <a:solidFill>
                  <a:srgbClr val="000000"/>
                </a:solidFill>
              </a:rPr>
              <a:t>The ship must be operated by a Company (normally a ship operator or manager) holding a DOC (Document of Compliance)</a:t>
            </a:r>
          </a:p>
          <a:p>
            <a:pPr marL="401638" lvl="1"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</a:pPr>
            <a:r>
              <a:rPr lang="en-US" sz="1800" dirty="0">
                <a:solidFill>
                  <a:srgbClr val="000000"/>
                </a:solidFill>
              </a:rPr>
              <a:t>The ship must also keep a valid SMC (Safety Management Certificate)</a:t>
            </a:r>
          </a:p>
          <a:p>
            <a:pPr marL="401638" lvl="1"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</a:pPr>
            <a:r>
              <a:rPr lang="en-US" sz="1800" dirty="0">
                <a:solidFill>
                  <a:srgbClr val="000000"/>
                </a:solidFill>
              </a:rPr>
              <a:t>The DOC and the SMC are both issued by the Flag Administration or by a RO (Recognized Organization) on behalf of a Flag Administration, e.g. Class Society</a:t>
            </a:r>
          </a:p>
          <a:p>
            <a:pPr marL="401638" lvl="1"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</a:pPr>
            <a:r>
              <a:rPr lang="en-US" sz="1800" dirty="0">
                <a:solidFill>
                  <a:srgbClr val="000000"/>
                </a:solidFill>
              </a:rPr>
              <a:t>Periodical verifications by Flag Admin. / RO that the ship’s safety management system is properly functioning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4F47D-1549-48D7-AFF0-3E8997FCD9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05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16</a:t>
            </a:fld>
            <a:endParaRPr lang="nb-N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0162" y="2866944"/>
            <a:ext cx="3959108" cy="507960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Bird’s</a:t>
            </a:r>
            <a:r>
              <a:rPr lang="nb-NO" dirty="0"/>
              <a:t> </a:t>
            </a:r>
            <a:r>
              <a:rPr lang="nb-NO" dirty="0" err="1"/>
              <a:t>Eye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b-NO" dirty="0"/>
              <a:t>Kongsberg </a:t>
            </a:r>
            <a:r>
              <a:rPr lang="nb-NO" dirty="0" err="1"/>
              <a:t>Installed</a:t>
            </a:r>
            <a:r>
              <a:rPr lang="nb-NO" dirty="0"/>
              <a:t> Base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0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85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17</a:t>
            </a:fld>
            <a:endParaRPr lang="nb-NO" dirty="0"/>
          </a:p>
        </p:txBody>
      </p:sp>
      <p:pic>
        <p:nvPicPr>
          <p:cNvPr id="1026" name="Picture 2" descr="C:\Users\antin\AppData\Local\Temp\SNAGHTML35a16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9991725" y="5467351"/>
            <a:ext cx="504825" cy="5334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799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3B5BE-6C5A-4D00-9E13-C68823DD78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45353" y="960120"/>
            <a:ext cx="5032800" cy="929640"/>
          </a:xfrm>
        </p:spPr>
        <p:txBody>
          <a:bodyPr/>
          <a:lstStyle/>
          <a:p>
            <a:r>
              <a:rPr lang="en-GB" dirty="0"/>
              <a:t>Autonomy is the means, </a:t>
            </a:r>
            <a:br>
              <a:rPr lang="en-GB" dirty="0"/>
            </a:br>
            <a:r>
              <a:rPr lang="en-GB" dirty="0"/>
              <a:t>not the target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E0879E-A0B1-4B74-BD0F-FC6E9F67467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839616" y="2612408"/>
          <a:ext cx="4844275" cy="3352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1235">
                  <a:extLst>
                    <a:ext uri="{9D8B030D-6E8A-4147-A177-3AD203B41FA5}">
                      <a16:colId xmlns:a16="http://schemas.microsoft.com/office/drawing/2014/main" val="3309977011"/>
                    </a:ext>
                  </a:extLst>
                </a:gridCol>
                <a:gridCol w="4533040">
                  <a:extLst>
                    <a:ext uri="{9D8B030D-6E8A-4147-A177-3AD203B41FA5}">
                      <a16:colId xmlns:a16="http://schemas.microsoft.com/office/drawing/2014/main" val="40767110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4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Simpler vessels;</a:t>
                      </a:r>
                      <a:br>
                        <a:rPr lang="bg-BG" sz="2000" dirty="0">
                          <a:solidFill>
                            <a:schemeClr val="tx2"/>
                          </a:solidFill>
                        </a:rPr>
                      </a:br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lower investment cost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747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Lower operational cost – two persons on shore supporting up to 8 vessels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80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Enhanced safety in operation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77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Better efficiency in port operations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664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Safer and more cost effective conventional vessels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20294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28E127B-A89E-4A54-9DD6-4F4DAD9A6DBB}"/>
              </a:ext>
            </a:extLst>
          </p:cNvPr>
          <p:cNvSpPr/>
          <p:nvPr/>
        </p:nvSpPr>
        <p:spPr>
          <a:xfrm>
            <a:off x="6839616" y="2235343"/>
            <a:ext cx="48442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</a:rPr>
              <a:t>Autonomy will over time contribute to: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8E1DF84-D6DA-4E3D-B782-D9EBEC812A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51233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CEC1-18F8-4258-B6CC-0A407FFE64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7503" y="1366428"/>
            <a:ext cx="5032800" cy="990600"/>
          </a:xfrm>
        </p:spPr>
        <p:txBody>
          <a:bodyPr/>
          <a:lstStyle/>
          <a:p>
            <a:r>
              <a:rPr lang="en-GB" dirty="0"/>
              <a:t>autonomy in the interest of the society 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ED84523-6560-4488-926C-89A6F4B2EB7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23493" y="2717892"/>
          <a:ext cx="4844275" cy="2743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1235">
                  <a:extLst>
                    <a:ext uri="{9D8B030D-6E8A-4147-A177-3AD203B41FA5}">
                      <a16:colId xmlns:a16="http://schemas.microsoft.com/office/drawing/2014/main" val="3309977011"/>
                    </a:ext>
                  </a:extLst>
                </a:gridCol>
                <a:gridCol w="4533040">
                  <a:extLst>
                    <a:ext uri="{9D8B030D-6E8A-4147-A177-3AD203B41FA5}">
                      <a16:colId xmlns:a16="http://schemas.microsoft.com/office/drawing/2014/main" val="4076711073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4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New, compatible logistics solutions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74718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Zero / low emission vessels only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8012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Improved safety at sea and in port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7738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Removes road traffic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664196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2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/>
                          </a:solidFill>
                        </a:rPr>
                        <a:t>Speeds up development of new regulations </a:t>
                      </a:r>
                    </a:p>
                  </a:txBody>
                  <a:tcPr marT="91440" marB="9144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9202944"/>
                  </a:ext>
                </a:extLst>
              </a:tr>
            </a:tbl>
          </a:graphicData>
        </a:graphic>
      </p:graphicFrame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B811719-C8D3-49D6-9321-8E0241342A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" t="9999" r="-113"/>
          <a:stretch/>
        </p:blipFill>
        <p:spPr>
          <a:xfrm>
            <a:off x="6102881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107163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07FE22-A7F9-4630-80BD-D5459CF0B0F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3390F-D2A3-4227-8DBD-7ED11CD538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1C152D7-F520-4C1E-BD1A-D2ACA4638D3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pic>
        <p:nvPicPr>
          <p:cNvPr id="5" name="TV_WONDER_MAIN_CONCEPTFILM_03_m-asko-logo">
            <a:hlinkClick r:id="" action="ppaction://media"/>
            <a:extLst>
              <a:ext uri="{FF2B5EF4-FFF2-40B4-BE49-F238E27FC236}">
                <a16:creationId xmlns:a16="http://schemas.microsoft.com/office/drawing/2014/main" id="{8657B064-78CB-48E5-A625-43D0FC9B47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8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9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5"/>
          <a:stretch/>
        </p:blipFill>
        <p:spPr>
          <a:xfrm>
            <a:off x="0" y="1"/>
            <a:ext cx="6010230" cy="35619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68"/>
          <a:stretch/>
        </p:blipFill>
        <p:spPr>
          <a:xfrm>
            <a:off x="6235838" y="-31424"/>
            <a:ext cx="5956161" cy="3590227"/>
          </a:xfrm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sz="quarter" idx="25"/>
          </p:nvPr>
        </p:nvSpPr>
        <p:spPr>
          <a:xfrm>
            <a:off x="6234006" y="1682596"/>
            <a:ext cx="2074699" cy="2054934"/>
          </a:xfrm>
        </p:spPr>
        <p:txBody>
          <a:bodyPr/>
          <a:lstStyle/>
          <a:p>
            <a:r>
              <a:rPr lang="en-GB" sz="2400" dirty="0"/>
              <a:t>Infrastructure</a:t>
            </a:r>
            <a:br>
              <a:rPr lang="en-GB" sz="2400" dirty="0"/>
            </a:br>
            <a:endParaRPr lang="en-GB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12"/>
          <a:stretch/>
        </p:blipFill>
        <p:spPr>
          <a:xfrm>
            <a:off x="6234006" y="3759633"/>
            <a:ext cx="5957962" cy="3094681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22"/>
          </p:nvPr>
        </p:nvSpPr>
        <p:spPr>
          <a:xfrm>
            <a:off x="6234006" y="3558804"/>
            <a:ext cx="2076709" cy="2002026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Societal Impact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2" y="3759634"/>
            <a:ext cx="6013601" cy="309468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3940346" y="3465342"/>
            <a:ext cx="2069883" cy="2095487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Technology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20</a:t>
            </a:fld>
            <a:endParaRPr lang="nb-NO" dirty="0"/>
          </a:p>
        </p:txBody>
      </p:sp>
      <p:sp>
        <p:nvSpPr>
          <p:cNvPr id="21" name="Rectangle 20"/>
          <p:cNvSpPr/>
          <p:nvPr/>
        </p:nvSpPr>
        <p:spPr>
          <a:xfrm>
            <a:off x="7007353" y="3558803"/>
            <a:ext cx="1525128" cy="17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Content Placeholder 6"/>
          <p:cNvSpPr>
            <a:spLocks noGrp="1"/>
          </p:cNvSpPr>
          <p:nvPr>
            <p:ph idx="16"/>
          </p:nvPr>
        </p:nvSpPr>
        <p:spPr>
          <a:xfrm>
            <a:off x="3939949" y="1682596"/>
            <a:ext cx="2070280" cy="2085316"/>
          </a:xfrm>
          <a:solidFill>
            <a:srgbClr val="021838"/>
          </a:solidFill>
        </p:spPr>
        <p:txBody>
          <a:bodyPr/>
          <a:lstStyle/>
          <a:p>
            <a:endParaRPr lang="en-GB" dirty="0"/>
          </a:p>
          <a:p>
            <a:r>
              <a:rPr lang="en-GB" dirty="0"/>
              <a:t>Rules &amp; Regulations</a:t>
            </a:r>
          </a:p>
          <a:p>
            <a:endParaRPr lang="en-GB" dirty="0"/>
          </a:p>
        </p:txBody>
      </p:sp>
      <p:sp>
        <p:nvSpPr>
          <p:cNvPr id="19" name="Diamond 18"/>
          <p:cNvSpPr/>
          <p:nvPr/>
        </p:nvSpPr>
        <p:spPr>
          <a:xfrm>
            <a:off x="5047841" y="2603912"/>
            <a:ext cx="2147777" cy="2085406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Diamond 11"/>
          <p:cNvSpPr/>
          <p:nvPr/>
        </p:nvSpPr>
        <p:spPr>
          <a:xfrm>
            <a:off x="5242350" y="2838357"/>
            <a:ext cx="1765005" cy="1658678"/>
          </a:xfrm>
          <a:prstGeom prst="diamond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8" name="TextBox 17"/>
          <p:cNvSpPr txBox="1"/>
          <p:nvPr/>
        </p:nvSpPr>
        <p:spPr>
          <a:xfrm>
            <a:off x="5267139" y="3465342"/>
            <a:ext cx="170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800" b="1" dirty="0">
                <a:solidFill>
                  <a:schemeClr val="bg1"/>
                </a:solidFill>
                <a:latin typeface="Calibri "/>
              </a:rPr>
              <a:t>Challenges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716569" y="3558803"/>
            <a:ext cx="1469961" cy="209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8497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5"/>
          <a:stretch/>
        </p:blipFill>
        <p:spPr>
          <a:xfrm>
            <a:off x="0" y="1"/>
            <a:ext cx="6010230" cy="356190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868"/>
          <a:stretch/>
        </p:blipFill>
        <p:spPr>
          <a:xfrm>
            <a:off x="6235838" y="-31424"/>
            <a:ext cx="5956161" cy="3590227"/>
          </a:xfrm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sz="quarter" idx="25"/>
          </p:nvPr>
        </p:nvSpPr>
        <p:spPr>
          <a:xfrm>
            <a:off x="6234006" y="1682596"/>
            <a:ext cx="2074699" cy="2054934"/>
          </a:xfrm>
        </p:spPr>
        <p:txBody>
          <a:bodyPr/>
          <a:lstStyle/>
          <a:p>
            <a:r>
              <a:rPr lang="en-GB" sz="2400" dirty="0"/>
              <a:t>Infrastructure</a:t>
            </a:r>
            <a:br>
              <a:rPr lang="en-GB" sz="2400" dirty="0"/>
            </a:br>
            <a:endParaRPr lang="en-GB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12"/>
          <a:stretch/>
        </p:blipFill>
        <p:spPr>
          <a:xfrm>
            <a:off x="6234006" y="3759633"/>
            <a:ext cx="5957962" cy="3094681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22"/>
          </p:nvPr>
        </p:nvSpPr>
        <p:spPr>
          <a:xfrm>
            <a:off x="6234006" y="3558804"/>
            <a:ext cx="2076709" cy="2002026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Societal Impact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2" y="3759634"/>
            <a:ext cx="6013601" cy="3094682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3940346" y="3465342"/>
            <a:ext cx="2069883" cy="2095487"/>
          </a:xfrm>
        </p:spPr>
        <p:txBody>
          <a:bodyPr/>
          <a:lstStyle/>
          <a:p>
            <a:endParaRPr lang="nb-NO" dirty="0"/>
          </a:p>
          <a:p>
            <a:r>
              <a:rPr lang="nb-NO" dirty="0"/>
              <a:t>Technology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21</a:t>
            </a:fld>
            <a:endParaRPr lang="nb-NO" dirty="0"/>
          </a:p>
        </p:txBody>
      </p:sp>
      <p:sp>
        <p:nvSpPr>
          <p:cNvPr id="21" name="Rectangle 20"/>
          <p:cNvSpPr/>
          <p:nvPr/>
        </p:nvSpPr>
        <p:spPr>
          <a:xfrm>
            <a:off x="7007353" y="3558803"/>
            <a:ext cx="1525128" cy="178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Content Placeholder 6"/>
          <p:cNvSpPr>
            <a:spLocks noGrp="1"/>
          </p:cNvSpPr>
          <p:nvPr>
            <p:ph idx="16"/>
          </p:nvPr>
        </p:nvSpPr>
        <p:spPr>
          <a:xfrm>
            <a:off x="3939949" y="1682596"/>
            <a:ext cx="2070280" cy="2085316"/>
          </a:xfrm>
          <a:solidFill>
            <a:srgbClr val="021838"/>
          </a:solidFill>
        </p:spPr>
        <p:txBody>
          <a:bodyPr/>
          <a:lstStyle/>
          <a:p>
            <a:endParaRPr lang="en-GB" dirty="0"/>
          </a:p>
          <a:p>
            <a:r>
              <a:rPr lang="en-GB" dirty="0"/>
              <a:t>Rules &amp; Regulations</a:t>
            </a:r>
          </a:p>
          <a:p>
            <a:endParaRPr lang="en-GB" dirty="0"/>
          </a:p>
        </p:txBody>
      </p:sp>
      <p:sp>
        <p:nvSpPr>
          <p:cNvPr id="19" name="Diamond 18"/>
          <p:cNvSpPr/>
          <p:nvPr/>
        </p:nvSpPr>
        <p:spPr>
          <a:xfrm>
            <a:off x="5047841" y="2603912"/>
            <a:ext cx="2147777" cy="2085406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Diamond 11"/>
          <p:cNvSpPr/>
          <p:nvPr/>
        </p:nvSpPr>
        <p:spPr>
          <a:xfrm>
            <a:off x="5242350" y="2838357"/>
            <a:ext cx="1765005" cy="1658678"/>
          </a:xfrm>
          <a:prstGeom prst="diamond">
            <a:avLst/>
          </a:prstGeom>
          <a:solidFill>
            <a:srgbClr val="00B050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8" name="TextBox 17"/>
          <p:cNvSpPr txBox="1"/>
          <p:nvPr/>
        </p:nvSpPr>
        <p:spPr>
          <a:xfrm>
            <a:off x="5267139" y="3465342"/>
            <a:ext cx="1709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800" b="1" dirty="0" err="1">
                <a:solidFill>
                  <a:schemeClr val="bg1"/>
                </a:solidFill>
                <a:latin typeface="Calibri "/>
              </a:rPr>
              <a:t>Opertuneties</a:t>
            </a:r>
            <a:endParaRPr lang="nb-NO" sz="1800" b="1" dirty="0">
              <a:solidFill>
                <a:schemeClr val="bg1"/>
              </a:solidFill>
              <a:latin typeface="Calibri 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16569" y="3558803"/>
            <a:ext cx="1469961" cy="209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4632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6E442E9-6891-4243-9768-432FCB6A22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7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60A5043-11E9-498F-850C-DF38E4114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ABFAACB-2829-4AD4-BA59-693E51753422}"/>
              </a:ext>
            </a:extLst>
          </p:cNvPr>
          <p:cNvGrpSpPr/>
          <p:nvPr/>
        </p:nvGrpSpPr>
        <p:grpSpPr>
          <a:xfrm>
            <a:off x="2849881" y="2087880"/>
            <a:ext cx="6492238" cy="2682240"/>
            <a:chOff x="2849881" y="2087880"/>
            <a:chExt cx="6492238" cy="268224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9F6DECD-9161-4DED-9BEC-4EF080FEA973}"/>
                </a:ext>
              </a:extLst>
            </p:cNvPr>
            <p:cNvSpPr/>
            <p:nvPr/>
          </p:nvSpPr>
          <p:spPr>
            <a:xfrm>
              <a:off x="2849881" y="2087880"/>
              <a:ext cx="6492238" cy="268224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7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6540453-95FC-47F6-BF77-DC6C66D4B73F}"/>
                </a:ext>
              </a:extLst>
            </p:cNvPr>
            <p:cNvGrpSpPr/>
            <p:nvPr/>
          </p:nvGrpSpPr>
          <p:grpSpPr>
            <a:xfrm>
              <a:off x="4872450" y="3429001"/>
              <a:ext cx="2599499" cy="880201"/>
              <a:chOff x="4732879" y="3827693"/>
              <a:chExt cx="2880535" cy="975360"/>
            </a:xfrm>
            <a:solidFill>
              <a:schemeClr val="tx1"/>
            </a:solidFill>
          </p:grpSpPr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6D639111-E026-4DC0-A19C-11FEFB0F9E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4732879" y="4000412"/>
                <a:ext cx="802640" cy="802640"/>
              </a:xfrm>
              <a:prstGeom prst="rect">
                <a:avLst/>
              </a:prstGeom>
            </p:spPr>
          </p:pic>
          <p:pic>
            <p:nvPicPr>
              <p:cNvPr id="4" name="Graphic 3">
                <a:extLst>
                  <a:ext uri="{FF2B5EF4-FFF2-40B4-BE49-F238E27FC236}">
                    <a16:creationId xmlns:a16="http://schemas.microsoft.com/office/drawing/2014/main" id="{8AE2DE0F-7169-4F74-B022-108FB661D7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flipH="1">
                <a:off x="6638054" y="3827693"/>
                <a:ext cx="975360" cy="975360"/>
              </a:xfrm>
              <a:prstGeom prst="rect">
                <a:avLst/>
              </a:prstGeom>
            </p:spPr>
          </p:pic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A11631E0-4E93-42F2-A4E0-0520D32CE3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925309" y="4237141"/>
                <a:ext cx="349758" cy="349759"/>
              </a:xfrm>
              <a:prstGeom prst="rect">
                <a:avLst/>
              </a:prstGeom>
            </p:spPr>
          </p:pic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DCE685B-2C4A-45ED-8B52-78F88DBF83C4}"/>
                </a:ext>
              </a:extLst>
            </p:cNvPr>
            <p:cNvSpPr/>
            <p:nvPr/>
          </p:nvSpPr>
          <p:spPr>
            <a:xfrm>
              <a:off x="3325113" y="2598003"/>
              <a:ext cx="554177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2400" dirty="0">
                  <a:solidFill>
                    <a:schemeClr val="tx2"/>
                  </a:solidFill>
                </a:rPr>
                <a:t>Environmentally friendly logistics enabling the shift from road to sea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A1D2273-6E2C-487D-AACB-6C660DCEEC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182" y="6283291"/>
            <a:ext cx="1247924" cy="3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1F0C029-2EBE-422D-A768-C18F0F229E2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830046" y="3779862"/>
          <a:ext cx="5247866" cy="1478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7165">
                  <a:extLst>
                    <a:ext uri="{9D8B030D-6E8A-4147-A177-3AD203B41FA5}">
                      <a16:colId xmlns:a16="http://schemas.microsoft.com/office/drawing/2014/main" val="3309977011"/>
                    </a:ext>
                  </a:extLst>
                </a:gridCol>
                <a:gridCol w="4910701">
                  <a:extLst>
                    <a:ext uri="{9D8B030D-6E8A-4147-A177-3AD203B41FA5}">
                      <a16:colId xmlns:a16="http://schemas.microsoft.com/office/drawing/2014/main" val="4076711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In front on vessel operation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747187"/>
                  </a:ext>
                </a:extLst>
              </a:tr>
              <a:tr h="360101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Major logistics operator at sea and on land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8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Owns and operates 20+ terminals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7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800" dirty="0">
                          <a:solidFill>
                            <a:schemeClr val="tx2"/>
                          </a:solidFill>
                        </a:rPr>
                        <a:t>А </a:t>
                      </a:r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global network</a:t>
                      </a:r>
                      <a:r>
                        <a:rPr lang="bg-BG" sz="1800" dirty="0">
                          <a:solidFill>
                            <a:schemeClr val="tx2"/>
                          </a:solidFill>
                        </a:rPr>
                        <a:t> -</a:t>
                      </a:r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 2 200 ports in 74 countries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6641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80D06A7-E623-45DF-B54F-FDCE6BB4AFC6}"/>
              </a:ext>
            </a:extLst>
          </p:cNvPr>
          <p:cNvSpPr/>
          <p:nvPr/>
        </p:nvSpPr>
        <p:spPr>
          <a:xfrm>
            <a:off x="4826937" y="5258142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www.wilhelmsen.com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89869A3-949A-4916-8F37-D1079F20919A}"/>
              </a:ext>
            </a:extLst>
          </p:cNvPr>
          <p:cNvSpPr/>
          <p:nvPr/>
        </p:nvSpPr>
        <p:spPr>
          <a:xfrm rot="5400000">
            <a:off x="2246380" y="1367955"/>
            <a:ext cx="1829004" cy="182900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70956F0-238D-4A23-A716-08B964E264F8}"/>
              </a:ext>
            </a:extLst>
          </p:cNvPr>
          <p:cNvSpPr/>
          <p:nvPr/>
        </p:nvSpPr>
        <p:spPr>
          <a:xfrm rot="5400000">
            <a:off x="2246380" y="3794676"/>
            <a:ext cx="1829004" cy="182900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04639A5-C241-4D53-A775-11B5199AE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9382" y="4039679"/>
            <a:ext cx="1362996" cy="13629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1A29FE1-2B15-4506-8905-58C654C264FB}"/>
              </a:ext>
            </a:extLst>
          </p:cNvPr>
          <p:cNvGrpSpPr/>
          <p:nvPr/>
        </p:nvGrpSpPr>
        <p:grpSpPr>
          <a:xfrm>
            <a:off x="2564355" y="2144996"/>
            <a:ext cx="1242755" cy="274923"/>
            <a:chOff x="593987" y="-1158379"/>
            <a:chExt cx="7870652" cy="174115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AA6C054-59A3-472E-82D5-A2E5A864FC98}"/>
                </a:ext>
              </a:extLst>
            </p:cNvPr>
            <p:cNvSpPr/>
            <p:nvPr/>
          </p:nvSpPr>
          <p:spPr>
            <a:xfrm>
              <a:off x="593987" y="-1158379"/>
              <a:ext cx="1137078" cy="1741150"/>
            </a:xfrm>
            <a:custGeom>
              <a:avLst/>
              <a:gdLst>
                <a:gd name="connsiteX0" fmla="*/ 26650 w 1137077"/>
                <a:gd name="connsiteY0" fmla="*/ 1723597 h 1741150"/>
                <a:gd name="connsiteX1" fmla="*/ 26650 w 1137077"/>
                <a:gd name="connsiteY1" fmla="*/ 26650 h 1741150"/>
                <a:gd name="connsiteX2" fmla="*/ 1143012 w 1137077"/>
                <a:gd name="connsiteY2" fmla="*/ 26650 h 1741150"/>
                <a:gd name="connsiteX3" fmla="*/ 1143012 w 1137077"/>
                <a:gd name="connsiteY3" fmla="*/ 1723597 h 1741150"/>
                <a:gd name="connsiteX4" fmla="*/ 26650 w 1137077"/>
                <a:gd name="connsiteY4" fmla="*/ 1723597 h 174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077" h="1741150">
                  <a:moveTo>
                    <a:pt x="26650" y="1723597"/>
                  </a:moveTo>
                  <a:lnTo>
                    <a:pt x="26650" y="26650"/>
                  </a:lnTo>
                  <a:lnTo>
                    <a:pt x="1143012" y="26650"/>
                  </a:lnTo>
                  <a:lnTo>
                    <a:pt x="1143012" y="1723597"/>
                  </a:lnTo>
                  <a:lnTo>
                    <a:pt x="26650" y="1723597"/>
                  </a:lnTo>
                  <a:close/>
                </a:path>
              </a:pathLst>
            </a:custGeom>
            <a:solidFill>
              <a:srgbClr val="CF40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89DF01-9E54-418B-820B-A37C94BC5328}"/>
                </a:ext>
              </a:extLst>
            </p:cNvPr>
            <p:cNvSpPr/>
            <p:nvPr/>
          </p:nvSpPr>
          <p:spPr>
            <a:xfrm>
              <a:off x="821479" y="-897887"/>
              <a:ext cx="675140" cy="284269"/>
            </a:xfrm>
            <a:custGeom>
              <a:avLst/>
              <a:gdLst>
                <a:gd name="connsiteX0" fmla="*/ 350179 w 675139"/>
                <a:gd name="connsiteY0" fmla="*/ 230370 h 284269"/>
                <a:gd name="connsiteX1" fmla="*/ 115977 w 675139"/>
                <a:gd name="connsiteY1" fmla="*/ 268924 h 284269"/>
                <a:gd name="connsiteX2" fmla="*/ 27356 w 675139"/>
                <a:gd name="connsiteY2" fmla="*/ 116626 h 284269"/>
                <a:gd name="connsiteX3" fmla="*/ 27001 w 675139"/>
                <a:gd name="connsiteY3" fmla="*/ 112256 h 284269"/>
                <a:gd name="connsiteX4" fmla="*/ 32935 w 675139"/>
                <a:gd name="connsiteY4" fmla="*/ 109982 h 284269"/>
                <a:gd name="connsiteX5" fmla="*/ 71347 w 675139"/>
                <a:gd name="connsiteY5" fmla="*/ 111581 h 284269"/>
                <a:gd name="connsiteX6" fmla="*/ 76748 w 675139"/>
                <a:gd name="connsiteY6" fmla="*/ 117550 h 284269"/>
                <a:gd name="connsiteX7" fmla="*/ 77707 w 675139"/>
                <a:gd name="connsiteY7" fmla="*/ 146866 h 284269"/>
                <a:gd name="connsiteX8" fmla="*/ 86093 w 675139"/>
                <a:gd name="connsiteY8" fmla="*/ 147434 h 284269"/>
                <a:gd name="connsiteX9" fmla="*/ 94514 w 675139"/>
                <a:gd name="connsiteY9" fmla="*/ 124941 h 284269"/>
                <a:gd name="connsiteX10" fmla="*/ 105814 w 675139"/>
                <a:gd name="connsiteY10" fmla="*/ 124835 h 284269"/>
                <a:gd name="connsiteX11" fmla="*/ 129551 w 675139"/>
                <a:gd name="connsiteY11" fmla="*/ 137911 h 284269"/>
                <a:gd name="connsiteX12" fmla="*/ 130261 w 675139"/>
                <a:gd name="connsiteY12" fmla="*/ 145196 h 284269"/>
                <a:gd name="connsiteX13" fmla="*/ 125038 w 675139"/>
                <a:gd name="connsiteY13" fmla="*/ 172734 h 284269"/>
                <a:gd name="connsiteX14" fmla="*/ 118749 w 675139"/>
                <a:gd name="connsiteY14" fmla="*/ 175861 h 284269"/>
                <a:gd name="connsiteX15" fmla="*/ 95794 w 675139"/>
                <a:gd name="connsiteY15" fmla="*/ 171028 h 284269"/>
                <a:gd name="connsiteX16" fmla="*/ 91032 w 675139"/>
                <a:gd name="connsiteY16" fmla="*/ 176216 h 284269"/>
                <a:gd name="connsiteX17" fmla="*/ 125002 w 675139"/>
                <a:gd name="connsiteY17" fmla="*/ 203720 h 284269"/>
                <a:gd name="connsiteX18" fmla="*/ 186120 w 675139"/>
                <a:gd name="connsiteY18" fmla="*/ 183750 h 284269"/>
                <a:gd name="connsiteX19" fmla="*/ 196994 w 675139"/>
                <a:gd name="connsiteY19" fmla="*/ 146048 h 284269"/>
                <a:gd name="connsiteX20" fmla="*/ 194151 w 675139"/>
                <a:gd name="connsiteY20" fmla="*/ 139830 h 284269"/>
                <a:gd name="connsiteX21" fmla="*/ 191024 w 675139"/>
                <a:gd name="connsiteY21" fmla="*/ 140150 h 284269"/>
                <a:gd name="connsiteX22" fmla="*/ 182070 w 675139"/>
                <a:gd name="connsiteY22" fmla="*/ 152800 h 284269"/>
                <a:gd name="connsiteX23" fmla="*/ 163023 w 675139"/>
                <a:gd name="connsiteY23" fmla="*/ 157170 h 284269"/>
                <a:gd name="connsiteX24" fmla="*/ 146145 w 675139"/>
                <a:gd name="connsiteY24" fmla="*/ 126825 h 284269"/>
                <a:gd name="connsiteX25" fmla="*/ 155348 w 675139"/>
                <a:gd name="connsiteY25" fmla="*/ 108489 h 284269"/>
                <a:gd name="connsiteX26" fmla="*/ 174572 w 675139"/>
                <a:gd name="connsiteY26" fmla="*/ 107459 h 284269"/>
                <a:gd name="connsiteX27" fmla="*/ 188537 w 675139"/>
                <a:gd name="connsiteY27" fmla="*/ 114566 h 284269"/>
                <a:gd name="connsiteX28" fmla="*/ 190491 w 675139"/>
                <a:gd name="connsiteY28" fmla="*/ 108169 h 284269"/>
                <a:gd name="connsiteX29" fmla="*/ 169348 w 675139"/>
                <a:gd name="connsiteY29" fmla="*/ 69438 h 284269"/>
                <a:gd name="connsiteX30" fmla="*/ 184024 w 675139"/>
                <a:gd name="connsiteY30" fmla="*/ 27721 h 284269"/>
                <a:gd name="connsiteX31" fmla="*/ 188395 w 675139"/>
                <a:gd name="connsiteY31" fmla="*/ 26975 h 284269"/>
                <a:gd name="connsiteX32" fmla="*/ 219344 w 675139"/>
                <a:gd name="connsiteY32" fmla="*/ 66808 h 284269"/>
                <a:gd name="connsiteX33" fmla="*/ 213694 w 675139"/>
                <a:gd name="connsiteY33" fmla="*/ 102626 h 284269"/>
                <a:gd name="connsiteX34" fmla="*/ 216111 w 675139"/>
                <a:gd name="connsiteY34" fmla="*/ 108916 h 284269"/>
                <a:gd name="connsiteX35" fmla="*/ 221050 w 675139"/>
                <a:gd name="connsiteY35" fmla="*/ 106180 h 284269"/>
                <a:gd name="connsiteX36" fmla="*/ 239350 w 675139"/>
                <a:gd name="connsiteY36" fmla="*/ 89941 h 284269"/>
                <a:gd name="connsiteX37" fmla="*/ 259320 w 675139"/>
                <a:gd name="connsiteY37" fmla="*/ 99570 h 284269"/>
                <a:gd name="connsiteX38" fmla="*/ 262873 w 675139"/>
                <a:gd name="connsiteY38" fmla="*/ 131195 h 284269"/>
                <a:gd name="connsiteX39" fmla="*/ 245923 w 675139"/>
                <a:gd name="connsiteY39" fmla="*/ 142424 h 284269"/>
                <a:gd name="connsiteX40" fmla="*/ 226558 w 675139"/>
                <a:gd name="connsiteY40" fmla="*/ 133540 h 284269"/>
                <a:gd name="connsiteX41" fmla="*/ 222826 w 675139"/>
                <a:gd name="connsiteY41" fmla="*/ 133931 h 284269"/>
                <a:gd name="connsiteX42" fmla="*/ 223075 w 675139"/>
                <a:gd name="connsiteY42" fmla="*/ 143135 h 284269"/>
                <a:gd name="connsiteX43" fmla="*/ 272076 w 675139"/>
                <a:gd name="connsiteY43" fmla="*/ 178917 h 284269"/>
                <a:gd name="connsiteX44" fmla="*/ 330280 w 675139"/>
                <a:gd name="connsiteY44" fmla="*/ 144698 h 284269"/>
                <a:gd name="connsiteX45" fmla="*/ 335362 w 675139"/>
                <a:gd name="connsiteY45" fmla="*/ 123378 h 284269"/>
                <a:gd name="connsiteX46" fmla="*/ 333088 w 675139"/>
                <a:gd name="connsiteY46" fmla="*/ 120251 h 284269"/>
                <a:gd name="connsiteX47" fmla="*/ 321077 w 675139"/>
                <a:gd name="connsiteY47" fmla="*/ 126292 h 284269"/>
                <a:gd name="connsiteX48" fmla="*/ 305549 w 675139"/>
                <a:gd name="connsiteY48" fmla="*/ 137840 h 284269"/>
                <a:gd name="connsiteX49" fmla="*/ 302493 w 675139"/>
                <a:gd name="connsiteY49" fmla="*/ 138089 h 284269"/>
                <a:gd name="connsiteX50" fmla="*/ 281670 w 675139"/>
                <a:gd name="connsiteY50" fmla="*/ 111119 h 284269"/>
                <a:gd name="connsiteX51" fmla="*/ 281351 w 675139"/>
                <a:gd name="connsiteY51" fmla="*/ 107494 h 284269"/>
                <a:gd name="connsiteX52" fmla="*/ 300468 w 675139"/>
                <a:gd name="connsiteY52" fmla="*/ 80666 h 284269"/>
                <a:gd name="connsiteX53" fmla="*/ 304412 w 675139"/>
                <a:gd name="connsiteY53" fmla="*/ 78925 h 284269"/>
                <a:gd name="connsiteX54" fmla="*/ 331702 w 675139"/>
                <a:gd name="connsiteY54" fmla="*/ 97332 h 284269"/>
                <a:gd name="connsiteX55" fmla="*/ 336072 w 675139"/>
                <a:gd name="connsiteY55" fmla="*/ 91113 h 284269"/>
                <a:gd name="connsiteX56" fmla="*/ 321717 w 675139"/>
                <a:gd name="connsiteY56" fmla="*/ 68620 h 284269"/>
                <a:gd name="connsiteX57" fmla="*/ 320900 w 675139"/>
                <a:gd name="connsiteY57" fmla="*/ 60803 h 284269"/>
                <a:gd name="connsiteX58" fmla="*/ 348936 w 675139"/>
                <a:gd name="connsiteY58" fmla="*/ 41259 h 284269"/>
                <a:gd name="connsiteX59" fmla="*/ 351494 w 675139"/>
                <a:gd name="connsiteY59" fmla="*/ 41259 h 284269"/>
                <a:gd name="connsiteX60" fmla="*/ 379601 w 675139"/>
                <a:gd name="connsiteY60" fmla="*/ 60803 h 284269"/>
                <a:gd name="connsiteX61" fmla="*/ 378784 w 675139"/>
                <a:gd name="connsiteY61" fmla="*/ 68620 h 284269"/>
                <a:gd name="connsiteX62" fmla="*/ 364357 w 675139"/>
                <a:gd name="connsiteY62" fmla="*/ 91113 h 284269"/>
                <a:gd name="connsiteX63" fmla="*/ 368799 w 675139"/>
                <a:gd name="connsiteY63" fmla="*/ 97332 h 284269"/>
                <a:gd name="connsiteX64" fmla="*/ 396089 w 675139"/>
                <a:gd name="connsiteY64" fmla="*/ 78925 h 284269"/>
                <a:gd name="connsiteX65" fmla="*/ 399962 w 675139"/>
                <a:gd name="connsiteY65" fmla="*/ 80666 h 284269"/>
                <a:gd name="connsiteX66" fmla="*/ 419115 w 675139"/>
                <a:gd name="connsiteY66" fmla="*/ 107494 h 284269"/>
                <a:gd name="connsiteX67" fmla="*/ 418830 w 675139"/>
                <a:gd name="connsiteY67" fmla="*/ 111119 h 284269"/>
                <a:gd name="connsiteX68" fmla="*/ 397937 w 675139"/>
                <a:gd name="connsiteY68" fmla="*/ 138089 h 284269"/>
                <a:gd name="connsiteX69" fmla="*/ 394881 w 675139"/>
                <a:gd name="connsiteY69" fmla="*/ 137840 h 284269"/>
                <a:gd name="connsiteX70" fmla="*/ 379388 w 675139"/>
                <a:gd name="connsiteY70" fmla="*/ 126292 h 284269"/>
                <a:gd name="connsiteX71" fmla="*/ 367306 w 675139"/>
                <a:gd name="connsiteY71" fmla="*/ 120251 h 284269"/>
                <a:gd name="connsiteX72" fmla="*/ 365139 w 675139"/>
                <a:gd name="connsiteY72" fmla="*/ 123378 h 284269"/>
                <a:gd name="connsiteX73" fmla="*/ 370149 w 675139"/>
                <a:gd name="connsiteY73" fmla="*/ 144698 h 284269"/>
                <a:gd name="connsiteX74" fmla="*/ 428318 w 675139"/>
                <a:gd name="connsiteY74" fmla="*/ 178917 h 284269"/>
                <a:gd name="connsiteX75" fmla="*/ 477319 w 675139"/>
                <a:gd name="connsiteY75" fmla="*/ 143135 h 284269"/>
                <a:gd name="connsiteX76" fmla="*/ 477603 w 675139"/>
                <a:gd name="connsiteY76" fmla="*/ 133931 h 284269"/>
                <a:gd name="connsiteX77" fmla="*/ 473979 w 675139"/>
                <a:gd name="connsiteY77" fmla="*/ 133540 h 284269"/>
                <a:gd name="connsiteX78" fmla="*/ 454471 w 675139"/>
                <a:gd name="connsiteY78" fmla="*/ 142424 h 284269"/>
                <a:gd name="connsiteX79" fmla="*/ 437521 w 675139"/>
                <a:gd name="connsiteY79" fmla="*/ 131195 h 284269"/>
                <a:gd name="connsiteX80" fmla="*/ 441075 w 675139"/>
                <a:gd name="connsiteY80" fmla="*/ 99570 h 284269"/>
                <a:gd name="connsiteX81" fmla="*/ 461044 w 675139"/>
                <a:gd name="connsiteY81" fmla="*/ 89941 h 284269"/>
                <a:gd name="connsiteX82" fmla="*/ 479380 w 675139"/>
                <a:gd name="connsiteY82" fmla="*/ 106180 h 284269"/>
                <a:gd name="connsiteX83" fmla="*/ 484390 w 675139"/>
                <a:gd name="connsiteY83" fmla="*/ 108916 h 284269"/>
                <a:gd name="connsiteX84" fmla="*/ 486735 w 675139"/>
                <a:gd name="connsiteY84" fmla="*/ 102626 h 284269"/>
                <a:gd name="connsiteX85" fmla="*/ 481050 w 675139"/>
                <a:gd name="connsiteY85" fmla="*/ 66808 h 284269"/>
                <a:gd name="connsiteX86" fmla="*/ 512071 w 675139"/>
                <a:gd name="connsiteY86" fmla="*/ 26975 h 284269"/>
                <a:gd name="connsiteX87" fmla="*/ 516441 w 675139"/>
                <a:gd name="connsiteY87" fmla="*/ 27721 h 284269"/>
                <a:gd name="connsiteX88" fmla="*/ 531010 w 675139"/>
                <a:gd name="connsiteY88" fmla="*/ 69438 h 284269"/>
                <a:gd name="connsiteX89" fmla="*/ 509832 w 675139"/>
                <a:gd name="connsiteY89" fmla="*/ 108169 h 284269"/>
                <a:gd name="connsiteX90" fmla="*/ 511787 w 675139"/>
                <a:gd name="connsiteY90" fmla="*/ 114566 h 284269"/>
                <a:gd name="connsiteX91" fmla="*/ 525751 w 675139"/>
                <a:gd name="connsiteY91" fmla="*/ 107459 h 284269"/>
                <a:gd name="connsiteX92" fmla="*/ 544975 w 675139"/>
                <a:gd name="connsiteY92" fmla="*/ 108489 h 284269"/>
                <a:gd name="connsiteX93" fmla="*/ 554214 w 675139"/>
                <a:gd name="connsiteY93" fmla="*/ 126825 h 284269"/>
                <a:gd name="connsiteX94" fmla="*/ 537335 w 675139"/>
                <a:gd name="connsiteY94" fmla="*/ 157170 h 284269"/>
                <a:gd name="connsiteX95" fmla="*/ 518325 w 675139"/>
                <a:gd name="connsiteY95" fmla="*/ 152800 h 284269"/>
                <a:gd name="connsiteX96" fmla="*/ 509370 w 675139"/>
                <a:gd name="connsiteY96" fmla="*/ 140150 h 284269"/>
                <a:gd name="connsiteX97" fmla="*/ 506172 w 675139"/>
                <a:gd name="connsiteY97" fmla="*/ 139830 h 284269"/>
                <a:gd name="connsiteX98" fmla="*/ 503330 w 675139"/>
                <a:gd name="connsiteY98" fmla="*/ 146048 h 284269"/>
                <a:gd name="connsiteX99" fmla="*/ 514238 w 675139"/>
                <a:gd name="connsiteY99" fmla="*/ 183750 h 284269"/>
                <a:gd name="connsiteX100" fmla="*/ 575321 w 675139"/>
                <a:gd name="connsiteY100" fmla="*/ 203720 h 284269"/>
                <a:gd name="connsiteX101" fmla="*/ 609327 w 675139"/>
                <a:gd name="connsiteY101" fmla="*/ 176216 h 284269"/>
                <a:gd name="connsiteX102" fmla="*/ 604529 w 675139"/>
                <a:gd name="connsiteY102" fmla="*/ 171028 h 284269"/>
                <a:gd name="connsiteX103" fmla="*/ 581681 w 675139"/>
                <a:gd name="connsiteY103" fmla="*/ 175861 h 284269"/>
                <a:gd name="connsiteX104" fmla="*/ 575285 w 675139"/>
                <a:gd name="connsiteY104" fmla="*/ 172734 h 284269"/>
                <a:gd name="connsiteX105" fmla="*/ 570097 w 675139"/>
                <a:gd name="connsiteY105" fmla="*/ 145196 h 284269"/>
                <a:gd name="connsiteX106" fmla="*/ 570844 w 675139"/>
                <a:gd name="connsiteY106" fmla="*/ 137911 h 284269"/>
                <a:gd name="connsiteX107" fmla="*/ 594580 w 675139"/>
                <a:gd name="connsiteY107" fmla="*/ 124835 h 284269"/>
                <a:gd name="connsiteX108" fmla="*/ 605808 w 675139"/>
                <a:gd name="connsiteY108" fmla="*/ 124941 h 284269"/>
                <a:gd name="connsiteX109" fmla="*/ 614194 w 675139"/>
                <a:gd name="connsiteY109" fmla="*/ 147434 h 284269"/>
                <a:gd name="connsiteX110" fmla="*/ 622580 w 675139"/>
                <a:gd name="connsiteY110" fmla="*/ 146866 h 284269"/>
                <a:gd name="connsiteX111" fmla="*/ 623540 w 675139"/>
                <a:gd name="connsiteY111" fmla="*/ 117550 h 284269"/>
                <a:gd name="connsiteX112" fmla="*/ 629012 w 675139"/>
                <a:gd name="connsiteY112" fmla="*/ 111581 h 284269"/>
                <a:gd name="connsiteX113" fmla="*/ 667317 w 675139"/>
                <a:gd name="connsiteY113" fmla="*/ 109982 h 284269"/>
                <a:gd name="connsiteX114" fmla="*/ 673216 w 675139"/>
                <a:gd name="connsiteY114" fmla="*/ 112256 h 284269"/>
                <a:gd name="connsiteX115" fmla="*/ 672932 w 675139"/>
                <a:gd name="connsiteY115" fmla="*/ 116626 h 284269"/>
                <a:gd name="connsiteX116" fmla="*/ 584311 w 675139"/>
                <a:gd name="connsiteY116" fmla="*/ 268924 h 284269"/>
                <a:gd name="connsiteX117" fmla="*/ 350179 w 675139"/>
                <a:gd name="connsiteY117" fmla="*/ 230370 h 28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675139" h="284269">
                  <a:moveTo>
                    <a:pt x="350179" y="230370"/>
                  </a:moveTo>
                  <a:cubicBezTo>
                    <a:pt x="268203" y="230370"/>
                    <a:pt x="189425" y="243908"/>
                    <a:pt x="115977" y="268924"/>
                  </a:cubicBezTo>
                  <a:lnTo>
                    <a:pt x="27356" y="116626"/>
                  </a:lnTo>
                  <a:cubicBezTo>
                    <a:pt x="26930" y="115347"/>
                    <a:pt x="26219" y="113642"/>
                    <a:pt x="27001" y="112256"/>
                  </a:cubicBezTo>
                  <a:cubicBezTo>
                    <a:pt x="27889" y="110728"/>
                    <a:pt x="27889" y="110053"/>
                    <a:pt x="32935" y="109982"/>
                  </a:cubicBezTo>
                  <a:cubicBezTo>
                    <a:pt x="37945" y="109982"/>
                    <a:pt x="69321" y="111368"/>
                    <a:pt x="71347" y="111581"/>
                  </a:cubicBezTo>
                  <a:cubicBezTo>
                    <a:pt x="74260" y="111900"/>
                    <a:pt x="76428" y="113109"/>
                    <a:pt x="76748" y="117550"/>
                  </a:cubicBezTo>
                  <a:cubicBezTo>
                    <a:pt x="77067" y="121921"/>
                    <a:pt x="77778" y="145018"/>
                    <a:pt x="77707" y="146866"/>
                  </a:cubicBezTo>
                  <a:cubicBezTo>
                    <a:pt x="77636" y="151307"/>
                    <a:pt x="83677" y="154043"/>
                    <a:pt x="86093" y="147434"/>
                  </a:cubicBezTo>
                  <a:cubicBezTo>
                    <a:pt x="88900" y="139688"/>
                    <a:pt x="93768" y="127322"/>
                    <a:pt x="94514" y="124941"/>
                  </a:cubicBezTo>
                  <a:cubicBezTo>
                    <a:pt x="96256" y="119505"/>
                    <a:pt x="99347" y="121068"/>
                    <a:pt x="105814" y="124835"/>
                  </a:cubicBezTo>
                  <a:lnTo>
                    <a:pt x="129551" y="137911"/>
                  </a:lnTo>
                  <a:cubicBezTo>
                    <a:pt x="130936" y="138728"/>
                    <a:pt x="131398" y="139794"/>
                    <a:pt x="130261" y="145196"/>
                  </a:cubicBezTo>
                  <a:cubicBezTo>
                    <a:pt x="129160" y="150668"/>
                    <a:pt x="125749" y="170140"/>
                    <a:pt x="125038" y="172734"/>
                  </a:cubicBezTo>
                  <a:cubicBezTo>
                    <a:pt x="124256" y="175293"/>
                    <a:pt x="124007" y="176998"/>
                    <a:pt x="118749" y="175861"/>
                  </a:cubicBezTo>
                  <a:cubicBezTo>
                    <a:pt x="113347" y="174724"/>
                    <a:pt x="97499" y="171028"/>
                    <a:pt x="95794" y="171028"/>
                  </a:cubicBezTo>
                  <a:cubicBezTo>
                    <a:pt x="94124" y="171100"/>
                    <a:pt x="90144" y="171242"/>
                    <a:pt x="91032" y="176216"/>
                  </a:cubicBezTo>
                  <a:cubicBezTo>
                    <a:pt x="97180" y="189541"/>
                    <a:pt x="111429" y="199704"/>
                    <a:pt x="125002" y="203720"/>
                  </a:cubicBezTo>
                  <a:cubicBezTo>
                    <a:pt x="147548" y="210542"/>
                    <a:pt x="171953" y="202568"/>
                    <a:pt x="186120" y="183750"/>
                  </a:cubicBezTo>
                  <a:cubicBezTo>
                    <a:pt x="193831" y="172876"/>
                    <a:pt x="197491" y="160013"/>
                    <a:pt x="196994" y="146048"/>
                  </a:cubicBezTo>
                  <a:cubicBezTo>
                    <a:pt x="196745" y="143703"/>
                    <a:pt x="196425" y="141109"/>
                    <a:pt x="194151" y="139830"/>
                  </a:cubicBezTo>
                  <a:cubicBezTo>
                    <a:pt x="193120" y="139439"/>
                    <a:pt x="191912" y="139084"/>
                    <a:pt x="191024" y="140150"/>
                  </a:cubicBezTo>
                  <a:cubicBezTo>
                    <a:pt x="187542" y="144023"/>
                    <a:pt x="185943" y="149033"/>
                    <a:pt x="182070" y="152800"/>
                  </a:cubicBezTo>
                  <a:cubicBezTo>
                    <a:pt x="176828" y="157305"/>
                    <a:pt x="169704" y="158943"/>
                    <a:pt x="163023" y="157170"/>
                  </a:cubicBezTo>
                  <a:cubicBezTo>
                    <a:pt x="150516" y="152658"/>
                    <a:pt x="146216" y="139332"/>
                    <a:pt x="146145" y="126825"/>
                  </a:cubicBezTo>
                  <a:cubicBezTo>
                    <a:pt x="146571" y="119611"/>
                    <a:pt x="149059" y="112860"/>
                    <a:pt x="155348" y="108489"/>
                  </a:cubicBezTo>
                  <a:cubicBezTo>
                    <a:pt x="161058" y="104581"/>
                    <a:pt x="168474" y="104183"/>
                    <a:pt x="174572" y="107459"/>
                  </a:cubicBezTo>
                  <a:cubicBezTo>
                    <a:pt x="179404" y="109484"/>
                    <a:pt x="182958" y="114388"/>
                    <a:pt x="188537" y="114566"/>
                  </a:cubicBezTo>
                  <a:cubicBezTo>
                    <a:pt x="190633" y="114566"/>
                    <a:pt x="193049" y="111332"/>
                    <a:pt x="190491" y="108169"/>
                  </a:cubicBezTo>
                  <a:cubicBezTo>
                    <a:pt x="186191" y="102982"/>
                    <a:pt x="170876" y="89017"/>
                    <a:pt x="169348" y="69438"/>
                  </a:cubicBezTo>
                  <a:cubicBezTo>
                    <a:pt x="167963" y="51742"/>
                    <a:pt x="174430" y="36249"/>
                    <a:pt x="184024" y="27721"/>
                  </a:cubicBezTo>
                  <a:cubicBezTo>
                    <a:pt x="184841" y="26975"/>
                    <a:pt x="185978" y="26193"/>
                    <a:pt x="188395" y="26975"/>
                  </a:cubicBezTo>
                  <a:cubicBezTo>
                    <a:pt x="203319" y="32092"/>
                    <a:pt x="216892" y="49610"/>
                    <a:pt x="219344" y="66808"/>
                  </a:cubicBezTo>
                  <a:cubicBezTo>
                    <a:pt x="221832" y="84149"/>
                    <a:pt x="214725" y="100139"/>
                    <a:pt x="213694" y="102626"/>
                  </a:cubicBezTo>
                  <a:cubicBezTo>
                    <a:pt x="212628" y="105113"/>
                    <a:pt x="213837" y="108347"/>
                    <a:pt x="216111" y="108916"/>
                  </a:cubicBezTo>
                  <a:cubicBezTo>
                    <a:pt x="218207" y="109164"/>
                    <a:pt x="219771" y="107814"/>
                    <a:pt x="221050" y="106180"/>
                  </a:cubicBezTo>
                  <a:cubicBezTo>
                    <a:pt x="225669" y="99784"/>
                    <a:pt x="230644" y="90651"/>
                    <a:pt x="239350" y="89941"/>
                  </a:cubicBezTo>
                  <a:cubicBezTo>
                    <a:pt x="247594" y="88875"/>
                    <a:pt x="254629" y="92854"/>
                    <a:pt x="259320" y="99570"/>
                  </a:cubicBezTo>
                  <a:cubicBezTo>
                    <a:pt x="264614" y="108276"/>
                    <a:pt x="267457" y="121175"/>
                    <a:pt x="262873" y="131195"/>
                  </a:cubicBezTo>
                  <a:cubicBezTo>
                    <a:pt x="259835" y="137869"/>
                    <a:pt x="253254" y="142229"/>
                    <a:pt x="245923" y="142424"/>
                  </a:cubicBezTo>
                  <a:cubicBezTo>
                    <a:pt x="237928" y="143206"/>
                    <a:pt x="232527" y="137556"/>
                    <a:pt x="226558" y="133540"/>
                  </a:cubicBezTo>
                  <a:cubicBezTo>
                    <a:pt x="225350" y="132794"/>
                    <a:pt x="223821" y="133221"/>
                    <a:pt x="222826" y="133931"/>
                  </a:cubicBezTo>
                  <a:cubicBezTo>
                    <a:pt x="220233" y="136525"/>
                    <a:pt x="222187" y="140398"/>
                    <a:pt x="223075" y="143135"/>
                  </a:cubicBezTo>
                  <a:cubicBezTo>
                    <a:pt x="230928" y="162678"/>
                    <a:pt x="250685" y="178419"/>
                    <a:pt x="272076" y="178917"/>
                  </a:cubicBezTo>
                  <a:cubicBezTo>
                    <a:pt x="296627" y="180392"/>
                    <a:pt x="319631" y="166867"/>
                    <a:pt x="330280" y="144698"/>
                  </a:cubicBezTo>
                  <a:cubicBezTo>
                    <a:pt x="333088" y="138089"/>
                    <a:pt x="335682" y="131231"/>
                    <a:pt x="335362" y="123378"/>
                  </a:cubicBezTo>
                  <a:cubicBezTo>
                    <a:pt x="335362" y="122099"/>
                    <a:pt x="334331" y="120819"/>
                    <a:pt x="333088" y="120251"/>
                  </a:cubicBezTo>
                  <a:cubicBezTo>
                    <a:pt x="328148" y="119292"/>
                    <a:pt x="324773" y="123875"/>
                    <a:pt x="321077" y="126292"/>
                  </a:cubicBezTo>
                  <a:lnTo>
                    <a:pt x="305549" y="137840"/>
                  </a:lnTo>
                  <a:cubicBezTo>
                    <a:pt x="304767" y="138338"/>
                    <a:pt x="303453" y="138586"/>
                    <a:pt x="302493" y="138089"/>
                  </a:cubicBezTo>
                  <a:cubicBezTo>
                    <a:pt x="294996" y="129596"/>
                    <a:pt x="288280" y="120251"/>
                    <a:pt x="281670" y="111119"/>
                  </a:cubicBezTo>
                  <a:cubicBezTo>
                    <a:pt x="280924" y="110053"/>
                    <a:pt x="280711" y="108525"/>
                    <a:pt x="281351" y="107494"/>
                  </a:cubicBezTo>
                  <a:cubicBezTo>
                    <a:pt x="287320" y="98255"/>
                    <a:pt x="293930" y="89550"/>
                    <a:pt x="300468" y="80666"/>
                  </a:cubicBezTo>
                  <a:cubicBezTo>
                    <a:pt x="301427" y="79387"/>
                    <a:pt x="302777" y="78179"/>
                    <a:pt x="304412" y="78925"/>
                  </a:cubicBezTo>
                  <a:cubicBezTo>
                    <a:pt x="313615" y="84788"/>
                    <a:pt x="322072" y="92393"/>
                    <a:pt x="331702" y="97332"/>
                  </a:cubicBezTo>
                  <a:cubicBezTo>
                    <a:pt x="332910" y="97971"/>
                    <a:pt x="338808" y="96550"/>
                    <a:pt x="336072" y="91113"/>
                  </a:cubicBezTo>
                  <a:cubicBezTo>
                    <a:pt x="333230" y="85712"/>
                    <a:pt x="323493" y="71854"/>
                    <a:pt x="321717" y="68620"/>
                  </a:cubicBezTo>
                  <a:cubicBezTo>
                    <a:pt x="319869" y="65280"/>
                    <a:pt x="317595" y="63148"/>
                    <a:pt x="320900" y="60803"/>
                  </a:cubicBezTo>
                  <a:cubicBezTo>
                    <a:pt x="324133" y="58529"/>
                    <a:pt x="348189" y="41899"/>
                    <a:pt x="348936" y="41259"/>
                  </a:cubicBezTo>
                  <a:cubicBezTo>
                    <a:pt x="349675" y="40638"/>
                    <a:pt x="350755" y="40638"/>
                    <a:pt x="351494" y="41259"/>
                  </a:cubicBezTo>
                  <a:cubicBezTo>
                    <a:pt x="352311" y="41864"/>
                    <a:pt x="376261" y="58529"/>
                    <a:pt x="379601" y="60803"/>
                  </a:cubicBezTo>
                  <a:cubicBezTo>
                    <a:pt x="382799" y="63148"/>
                    <a:pt x="380561" y="65280"/>
                    <a:pt x="378784" y="68620"/>
                  </a:cubicBezTo>
                  <a:cubicBezTo>
                    <a:pt x="376972" y="71854"/>
                    <a:pt x="367200" y="85712"/>
                    <a:pt x="364357" y="91113"/>
                  </a:cubicBezTo>
                  <a:cubicBezTo>
                    <a:pt x="361657" y="96550"/>
                    <a:pt x="367555" y="97971"/>
                    <a:pt x="368799" y="97332"/>
                  </a:cubicBezTo>
                  <a:cubicBezTo>
                    <a:pt x="378322" y="92428"/>
                    <a:pt x="386921" y="84788"/>
                    <a:pt x="396089" y="78925"/>
                  </a:cubicBezTo>
                  <a:cubicBezTo>
                    <a:pt x="397688" y="78179"/>
                    <a:pt x="399002" y="79387"/>
                    <a:pt x="399962" y="80666"/>
                  </a:cubicBezTo>
                  <a:cubicBezTo>
                    <a:pt x="406571" y="89550"/>
                    <a:pt x="413216" y="98255"/>
                    <a:pt x="419115" y="107494"/>
                  </a:cubicBezTo>
                  <a:cubicBezTo>
                    <a:pt x="419754" y="108525"/>
                    <a:pt x="419612" y="110053"/>
                    <a:pt x="418830" y="111119"/>
                  </a:cubicBezTo>
                  <a:cubicBezTo>
                    <a:pt x="412221" y="120251"/>
                    <a:pt x="405505" y="129632"/>
                    <a:pt x="397937" y="138089"/>
                  </a:cubicBezTo>
                  <a:cubicBezTo>
                    <a:pt x="396977" y="138586"/>
                    <a:pt x="395663" y="138338"/>
                    <a:pt x="394881" y="137840"/>
                  </a:cubicBezTo>
                  <a:lnTo>
                    <a:pt x="379388" y="126292"/>
                  </a:lnTo>
                  <a:cubicBezTo>
                    <a:pt x="375657" y="123875"/>
                    <a:pt x="372317" y="119292"/>
                    <a:pt x="367306" y="120251"/>
                  </a:cubicBezTo>
                  <a:cubicBezTo>
                    <a:pt x="366205" y="120819"/>
                    <a:pt x="365139" y="122099"/>
                    <a:pt x="365139" y="123378"/>
                  </a:cubicBezTo>
                  <a:cubicBezTo>
                    <a:pt x="364713" y="131231"/>
                    <a:pt x="367306" y="138089"/>
                    <a:pt x="370149" y="144698"/>
                  </a:cubicBezTo>
                  <a:cubicBezTo>
                    <a:pt x="380774" y="166729"/>
                    <a:pt x="403729" y="180445"/>
                    <a:pt x="428318" y="178917"/>
                  </a:cubicBezTo>
                  <a:cubicBezTo>
                    <a:pt x="449780" y="178419"/>
                    <a:pt x="469608" y="162678"/>
                    <a:pt x="477319" y="143135"/>
                  </a:cubicBezTo>
                  <a:cubicBezTo>
                    <a:pt x="478278" y="140398"/>
                    <a:pt x="480162" y="136525"/>
                    <a:pt x="477603" y="133931"/>
                  </a:cubicBezTo>
                  <a:cubicBezTo>
                    <a:pt x="476644" y="133185"/>
                    <a:pt x="475187" y="132794"/>
                    <a:pt x="473979" y="133540"/>
                  </a:cubicBezTo>
                  <a:cubicBezTo>
                    <a:pt x="467938" y="137556"/>
                    <a:pt x="462466" y="143206"/>
                    <a:pt x="454471" y="142424"/>
                  </a:cubicBezTo>
                  <a:cubicBezTo>
                    <a:pt x="447151" y="142193"/>
                    <a:pt x="440588" y="137847"/>
                    <a:pt x="437521" y="131195"/>
                  </a:cubicBezTo>
                  <a:cubicBezTo>
                    <a:pt x="433008" y="121175"/>
                    <a:pt x="435780" y="108276"/>
                    <a:pt x="441075" y="99570"/>
                  </a:cubicBezTo>
                  <a:cubicBezTo>
                    <a:pt x="445871" y="92854"/>
                    <a:pt x="452800" y="88910"/>
                    <a:pt x="461044" y="89941"/>
                  </a:cubicBezTo>
                  <a:cubicBezTo>
                    <a:pt x="469786" y="90651"/>
                    <a:pt x="474725" y="99784"/>
                    <a:pt x="479380" y="106180"/>
                  </a:cubicBezTo>
                  <a:cubicBezTo>
                    <a:pt x="480624" y="107814"/>
                    <a:pt x="482151" y="109164"/>
                    <a:pt x="484390" y="108916"/>
                  </a:cubicBezTo>
                  <a:cubicBezTo>
                    <a:pt x="486593" y="108347"/>
                    <a:pt x="487730" y="105113"/>
                    <a:pt x="486735" y="102626"/>
                  </a:cubicBezTo>
                  <a:cubicBezTo>
                    <a:pt x="485705" y="100103"/>
                    <a:pt x="478563" y="84149"/>
                    <a:pt x="481050" y="66808"/>
                  </a:cubicBezTo>
                  <a:cubicBezTo>
                    <a:pt x="483537" y="49610"/>
                    <a:pt x="497004" y="32092"/>
                    <a:pt x="512071" y="26975"/>
                  </a:cubicBezTo>
                  <a:cubicBezTo>
                    <a:pt x="514345" y="26193"/>
                    <a:pt x="515553" y="26975"/>
                    <a:pt x="516441" y="27721"/>
                  </a:cubicBezTo>
                  <a:cubicBezTo>
                    <a:pt x="526036" y="36285"/>
                    <a:pt x="532396" y="51777"/>
                    <a:pt x="531010" y="69438"/>
                  </a:cubicBezTo>
                  <a:cubicBezTo>
                    <a:pt x="529482" y="89052"/>
                    <a:pt x="514132" y="103017"/>
                    <a:pt x="509832" y="108169"/>
                  </a:cubicBezTo>
                  <a:cubicBezTo>
                    <a:pt x="507274" y="111332"/>
                    <a:pt x="509761" y="114566"/>
                    <a:pt x="511787" y="114566"/>
                  </a:cubicBezTo>
                  <a:cubicBezTo>
                    <a:pt x="517330" y="114388"/>
                    <a:pt x="520883" y="109484"/>
                    <a:pt x="525751" y="107459"/>
                  </a:cubicBezTo>
                  <a:cubicBezTo>
                    <a:pt x="531863" y="104183"/>
                    <a:pt x="539254" y="104581"/>
                    <a:pt x="544975" y="108489"/>
                  </a:cubicBezTo>
                  <a:cubicBezTo>
                    <a:pt x="551300" y="112860"/>
                    <a:pt x="553858" y="119611"/>
                    <a:pt x="554214" y="126825"/>
                  </a:cubicBezTo>
                  <a:cubicBezTo>
                    <a:pt x="554072" y="139332"/>
                    <a:pt x="549843" y="152658"/>
                    <a:pt x="537335" y="157170"/>
                  </a:cubicBezTo>
                  <a:cubicBezTo>
                    <a:pt x="530655" y="158947"/>
                    <a:pt x="523548" y="157313"/>
                    <a:pt x="518325" y="152800"/>
                  </a:cubicBezTo>
                  <a:cubicBezTo>
                    <a:pt x="514380" y="149033"/>
                    <a:pt x="512781" y="144023"/>
                    <a:pt x="509370" y="140150"/>
                  </a:cubicBezTo>
                  <a:cubicBezTo>
                    <a:pt x="508482" y="139084"/>
                    <a:pt x="507274" y="139439"/>
                    <a:pt x="506172" y="139830"/>
                  </a:cubicBezTo>
                  <a:cubicBezTo>
                    <a:pt x="503898" y="141109"/>
                    <a:pt x="503543" y="143668"/>
                    <a:pt x="503330" y="146048"/>
                  </a:cubicBezTo>
                  <a:cubicBezTo>
                    <a:pt x="502832" y="160013"/>
                    <a:pt x="506456" y="172841"/>
                    <a:pt x="514238" y="183750"/>
                  </a:cubicBezTo>
                  <a:cubicBezTo>
                    <a:pt x="528416" y="202536"/>
                    <a:pt x="552792" y="210503"/>
                    <a:pt x="575321" y="203720"/>
                  </a:cubicBezTo>
                  <a:cubicBezTo>
                    <a:pt x="588930" y="199669"/>
                    <a:pt x="603215" y="189506"/>
                    <a:pt x="609327" y="176216"/>
                  </a:cubicBezTo>
                  <a:cubicBezTo>
                    <a:pt x="610286" y="171242"/>
                    <a:pt x="606270" y="171100"/>
                    <a:pt x="604529" y="171028"/>
                  </a:cubicBezTo>
                  <a:cubicBezTo>
                    <a:pt x="602859" y="171028"/>
                    <a:pt x="587047" y="174724"/>
                    <a:pt x="581681" y="175861"/>
                  </a:cubicBezTo>
                  <a:cubicBezTo>
                    <a:pt x="576422" y="176998"/>
                    <a:pt x="576138" y="175293"/>
                    <a:pt x="575285" y="172734"/>
                  </a:cubicBezTo>
                  <a:cubicBezTo>
                    <a:pt x="574574" y="170140"/>
                    <a:pt x="571199" y="150668"/>
                    <a:pt x="570097" y="145196"/>
                  </a:cubicBezTo>
                  <a:cubicBezTo>
                    <a:pt x="568925" y="139794"/>
                    <a:pt x="569529" y="138728"/>
                    <a:pt x="570844" y="137911"/>
                  </a:cubicBezTo>
                  <a:lnTo>
                    <a:pt x="594580" y="124835"/>
                  </a:lnTo>
                  <a:cubicBezTo>
                    <a:pt x="600976" y="121068"/>
                    <a:pt x="604103" y="119505"/>
                    <a:pt x="605808" y="124941"/>
                  </a:cubicBezTo>
                  <a:cubicBezTo>
                    <a:pt x="606626" y="127322"/>
                    <a:pt x="611494" y="139688"/>
                    <a:pt x="614194" y="147434"/>
                  </a:cubicBezTo>
                  <a:cubicBezTo>
                    <a:pt x="616611" y="154043"/>
                    <a:pt x="622652" y="151307"/>
                    <a:pt x="622580" y="146866"/>
                  </a:cubicBezTo>
                  <a:cubicBezTo>
                    <a:pt x="622509" y="145018"/>
                    <a:pt x="623220" y="121921"/>
                    <a:pt x="623540" y="117550"/>
                  </a:cubicBezTo>
                  <a:cubicBezTo>
                    <a:pt x="623966" y="113109"/>
                    <a:pt x="626098" y="111900"/>
                    <a:pt x="629012" y="111581"/>
                  </a:cubicBezTo>
                  <a:cubicBezTo>
                    <a:pt x="630966" y="111368"/>
                    <a:pt x="662378" y="109982"/>
                    <a:pt x="667317" y="109982"/>
                  </a:cubicBezTo>
                  <a:cubicBezTo>
                    <a:pt x="672470" y="110053"/>
                    <a:pt x="672399" y="110728"/>
                    <a:pt x="673216" y="112256"/>
                  </a:cubicBezTo>
                  <a:cubicBezTo>
                    <a:pt x="674033" y="113642"/>
                    <a:pt x="673287" y="115312"/>
                    <a:pt x="672932" y="116626"/>
                  </a:cubicBezTo>
                  <a:lnTo>
                    <a:pt x="584311" y="268924"/>
                  </a:lnTo>
                  <a:cubicBezTo>
                    <a:pt x="508908" y="243301"/>
                    <a:pt x="429810" y="230277"/>
                    <a:pt x="350179" y="230370"/>
                  </a:cubicBezTo>
                  <a:close/>
                </a:path>
              </a:pathLst>
            </a:custGeom>
            <a:solidFill>
              <a:srgbClr val="F6D3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01FD649-57BC-4736-AF6A-977A2531A2FF}"/>
                </a:ext>
              </a:extLst>
            </p:cNvPr>
            <p:cNvSpPr/>
            <p:nvPr/>
          </p:nvSpPr>
          <p:spPr>
            <a:xfrm>
              <a:off x="748026" y="-1094774"/>
              <a:ext cx="852808" cy="1527948"/>
            </a:xfrm>
            <a:custGeom>
              <a:avLst/>
              <a:gdLst>
                <a:gd name="connsiteX0" fmla="*/ 88692 w 852808"/>
                <a:gd name="connsiteY0" fmla="*/ 267498 h 1527948"/>
                <a:gd name="connsiteX1" fmla="*/ 114134 w 852808"/>
                <a:gd name="connsiteY1" fmla="*/ 242055 h 1527948"/>
                <a:gd name="connsiteX2" fmla="*/ 139577 w 852808"/>
                <a:gd name="connsiteY2" fmla="*/ 267498 h 1527948"/>
                <a:gd name="connsiteX3" fmla="*/ 114134 w 852808"/>
                <a:gd name="connsiteY3" fmla="*/ 292940 h 1527948"/>
                <a:gd name="connsiteX4" fmla="*/ 88692 w 852808"/>
                <a:gd name="connsiteY4" fmla="*/ 267498 h 1527948"/>
                <a:gd name="connsiteX5" fmla="*/ 93063 w 852808"/>
                <a:gd name="connsiteY5" fmla="*/ 202684 h 1527948"/>
                <a:gd name="connsiteX6" fmla="*/ 118434 w 852808"/>
                <a:gd name="connsiteY6" fmla="*/ 177171 h 1527948"/>
                <a:gd name="connsiteX7" fmla="*/ 143947 w 852808"/>
                <a:gd name="connsiteY7" fmla="*/ 202542 h 1527948"/>
                <a:gd name="connsiteX8" fmla="*/ 118576 w 852808"/>
                <a:gd name="connsiteY8" fmla="*/ 228055 h 1527948"/>
                <a:gd name="connsiteX9" fmla="*/ 93063 w 852808"/>
                <a:gd name="connsiteY9" fmla="*/ 202684 h 1527948"/>
                <a:gd name="connsiteX10" fmla="*/ 132967 w 852808"/>
                <a:gd name="connsiteY10" fmla="*/ 151196 h 1527948"/>
                <a:gd name="connsiteX11" fmla="*/ 158409 w 852808"/>
                <a:gd name="connsiteY11" fmla="*/ 125789 h 1527948"/>
                <a:gd name="connsiteX12" fmla="*/ 183816 w 852808"/>
                <a:gd name="connsiteY12" fmla="*/ 151231 h 1527948"/>
                <a:gd name="connsiteX13" fmla="*/ 158374 w 852808"/>
                <a:gd name="connsiteY13" fmla="*/ 176638 h 1527948"/>
                <a:gd name="connsiteX14" fmla="*/ 132967 w 852808"/>
                <a:gd name="connsiteY14" fmla="*/ 151196 h 1527948"/>
                <a:gd name="connsiteX15" fmla="*/ 195009 w 852808"/>
                <a:gd name="connsiteY15" fmla="*/ 131652 h 1527948"/>
                <a:gd name="connsiteX16" fmla="*/ 219502 w 852808"/>
                <a:gd name="connsiteY16" fmla="*/ 105293 h 1527948"/>
                <a:gd name="connsiteX17" fmla="*/ 245858 w 852808"/>
                <a:gd name="connsiteY17" fmla="*/ 129787 h 1527948"/>
                <a:gd name="connsiteX18" fmla="*/ 245858 w 852808"/>
                <a:gd name="connsiteY18" fmla="*/ 131688 h 1527948"/>
                <a:gd name="connsiteX19" fmla="*/ 219467 w 852808"/>
                <a:gd name="connsiteY19" fmla="*/ 156142 h 1527948"/>
                <a:gd name="connsiteX20" fmla="*/ 195009 w 852808"/>
                <a:gd name="connsiteY20" fmla="*/ 131652 h 1527948"/>
                <a:gd name="connsiteX21" fmla="*/ 259467 w 852808"/>
                <a:gd name="connsiteY21" fmla="*/ 141566 h 1527948"/>
                <a:gd name="connsiteX22" fmla="*/ 284945 w 852808"/>
                <a:gd name="connsiteY22" fmla="*/ 116053 h 1527948"/>
                <a:gd name="connsiteX23" fmla="*/ 310387 w 852808"/>
                <a:gd name="connsiteY23" fmla="*/ 141566 h 1527948"/>
                <a:gd name="connsiteX24" fmla="*/ 284927 w 852808"/>
                <a:gd name="connsiteY24" fmla="*/ 167026 h 1527948"/>
                <a:gd name="connsiteX25" fmla="*/ 259467 w 852808"/>
                <a:gd name="connsiteY25" fmla="*/ 141566 h 1527948"/>
                <a:gd name="connsiteX26" fmla="*/ 321438 w 852808"/>
                <a:gd name="connsiteY26" fmla="*/ 162389 h 1527948"/>
                <a:gd name="connsiteX27" fmla="*/ 346880 w 852808"/>
                <a:gd name="connsiteY27" fmla="*/ 137018 h 1527948"/>
                <a:gd name="connsiteX28" fmla="*/ 372251 w 852808"/>
                <a:gd name="connsiteY28" fmla="*/ 162460 h 1527948"/>
                <a:gd name="connsiteX29" fmla="*/ 346845 w 852808"/>
                <a:gd name="connsiteY29" fmla="*/ 187831 h 1527948"/>
                <a:gd name="connsiteX30" fmla="*/ 321438 w 852808"/>
                <a:gd name="connsiteY30" fmla="*/ 162425 h 1527948"/>
                <a:gd name="connsiteX31" fmla="*/ 321438 w 852808"/>
                <a:gd name="connsiteY31" fmla="*/ 162389 h 1527948"/>
                <a:gd name="connsiteX32" fmla="*/ 383338 w 852808"/>
                <a:gd name="connsiteY32" fmla="*/ 184526 h 1527948"/>
                <a:gd name="connsiteX33" fmla="*/ 423633 w 852808"/>
                <a:gd name="connsiteY33" fmla="*/ 144231 h 1527948"/>
                <a:gd name="connsiteX34" fmla="*/ 463964 w 852808"/>
                <a:gd name="connsiteY34" fmla="*/ 184526 h 1527948"/>
                <a:gd name="connsiteX35" fmla="*/ 423651 w 852808"/>
                <a:gd name="connsiteY35" fmla="*/ 224839 h 1527948"/>
                <a:gd name="connsiteX36" fmla="*/ 383338 w 852808"/>
                <a:gd name="connsiteY36" fmla="*/ 184526 h 1527948"/>
                <a:gd name="connsiteX37" fmla="*/ 707618 w 852808"/>
                <a:gd name="connsiteY37" fmla="*/ 267498 h 1527948"/>
                <a:gd name="connsiteX38" fmla="*/ 733131 w 852808"/>
                <a:gd name="connsiteY38" fmla="*/ 242055 h 1527948"/>
                <a:gd name="connsiteX39" fmla="*/ 758573 w 852808"/>
                <a:gd name="connsiteY39" fmla="*/ 267569 h 1527948"/>
                <a:gd name="connsiteX40" fmla="*/ 733060 w 852808"/>
                <a:gd name="connsiteY40" fmla="*/ 293011 h 1527948"/>
                <a:gd name="connsiteX41" fmla="*/ 707618 w 852808"/>
                <a:gd name="connsiteY41" fmla="*/ 267498 h 1527948"/>
                <a:gd name="connsiteX42" fmla="*/ 663343 w 852808"/>
                <a:gd name="connsiteY42" fmla="*/ 151196 h 1527948"/>
                <a:gd name="connsiteX43" fmla="*/ 688821 w 852808"/>
                <a:gd name="connsiteY43" fmla="*/ 125789 h 1527948"/>
                <a:gd name="connsiteX44" fmla="*/ 714298 w 852808"/>
                <a:gd name="connsiteY44" fmla="*/ 151196 h 1527948"/>
                <a:gd name="connsiteX45" fmla="*/ 688821 w 852808"/>
                <a:gd name="connsiteY45" fmla="*/ 176673 h 1527948"/>
                <a:gd name="connsiteX46" fmla="*/ 663343 w 852808"/>
                <a:gd name="connsiteY46" fmla="*/ 151196 h 1527948"/>
                <a:gd name="connsiteX47" fmla="*/ 601372 w 852808"/>
                <a:gd name="connsiteY47" fmla="*/ 131652 h 1527948"/>
                <a:gd name="connsiteX48" fmla="*/ 628200 w 852808"/>
                <a:gd name="connsiteY48" fmla="*/ 107521 h 1527948"/>
                <a:gd name="connsiteX49" fmla="*/ 652328 w 852808"/>
                <a:gd name="connsiteY49" fmla="*/ 131652 h 1527948"/>
                <a:gd name="connsiteX50" fmla="*/ 625500 w 852808"/>
                <a:gd name="connsiteY50" fmla="*/ 155783 h 1527948"/>
                <a:gd name="connsiteX51" fmla="*/ 601372 w 852808"/>
                <a:gd name="connsiteY51" fmla="*/ 131652 h 1527948"/>
                <a:gd name="connsiteX52" fmla="*/ 536914 w 852808"/>
                <a:gd name="connsiteY52" fmla="*/ 141566 h 1527948"/>
                <a:gd name="connsiteX53" fmla="*/ 562285 w 852808"/>
                <a:gd name="connsiteY53" fmla="*/ 116053 h 1527948"/>
                <a:gd name="connsiteX54" fmla="*/ 587798 w 852808"/>
                <a:gd name="connsiteY54" fmla="*/ 141424 h 1527948"/>
                <a:gd name="connsiteX55" fmla="*/ 562427 w 852808"/>
                <a:gd name="connsiteY55" fmla="*/ 166937 h 1527948"/>
                <a:gd name="connsiteX56" fmla="*/ 536914 w 852808"/>
                <a:gd name="connsiteY56" fmla="*/ 141566 h 1527948"/>
                <a:gd name="connsiteX57" fmla="*/ 474943 w 852808"/>
                <a:gd name="connsiteY57" fmla="*/ 162389 h 1527948"/>
                <a:gd name="connsiteX58" fmla="*/ 500350 w 852808"/>
                <a:gd name="connsiteY58" fmla="*/ 136982 h 1527948"/>
                <a:gd name="connsiteX59" fmla="*/ 525757 w 852808"/>
                <a:gd name="connsiteY59" fmla="*/ 162389 h 1527948"/>
                <a:gd name="connsiteX60" fmla="*/ 500350 w 852808"/>
                <a:gd name="connsiteY60" fmla="*/ 187795 h 1527948"/>
                <a:gd name="connsiteX61" fmla="*/ 474943 w 852808"/>
                <a:gd name="connsiteY61" fmla="*/ 162389 h 1527948"/>
                <a:gd name="connsiteX62" fmla="*/ 446197 w 852808"/>
                <a:gd name="connsiteY62" fmla="*/ 26650 h 1527948"/>
                <a:gd name="connsiteX63" fmla="*/ 436070 w 852808"/>
                <a:gd name="connsiteY63" fmla="*/ 64920 h 1527948"/>
                <a:gd name="connsiteX64" fmla="*/ 436070 w 852808"/>
                <a:gd name="connsiteY64" fmla="*/ 65062 h 1527948"/>
                <a:gd name="connsiteX65" fmla="*/ 467908 w 852808"/>
                <a:gd name="connsiteY65" fmla="*/ 55681 h 1527948"/>
                <a:gd name="connsiteX66" fmla="*/ 467908 w 852808"/>
                <a:gd name="connsiteY66" fmla="*/ 100738 h 1527948"/>
                <a:gd name="connsiteX67" fmla="*/ 436070 w 852808"/>
                <a:gd name="connsiteY67" fmla="*/ 91286 h 1527948"/>
                <a:gd name="connsiteX68" fmla="*/ 436070 w 852808"/>
                <a:gd name="connsiteY68" fmla="*/ 91535 h 1527948"/>
                <a:gd name="connsiteX69" fmla="*/ 446552 w 852808"/>
                <a:gd name="connsiteY69" fmla="*/ 131013 h 1527948"/>
                <a:gd name="connsiteX70" fmla="*/ 423633 w 852808"/>
                <a:gd name="connsiteY70" fmla="*/ 126393 h 1527948"/>
                <a:gd name="connsiteX71" fmla="*/ 400678 w 852808"/>
                <a:gd name="connsiteY71" fmla="*/ 131013 h 1527948"/>
                <a:gd name="connsiteX72" fmla="*/ 411267 w 852808"/>
                <a:gd name="connsiteY72" fmla="*/ 91535 h 1527948"/>
                <a:gd name="connsiteX73" fmla="*/ 411267 w 852808"/>
                <a:gd name="connsiteY73" fmla="*/ 91286 h 1527948"/>
                <a:gd name="connsiteX74" fmla="*/ 379287 w 852808"/>
                <a:gd name="connsiteY74" fmla="*/ 100738 h 1527948"/>
                <a:gd name="connsiteX75" fmla="*/ 379287 w 852808"/>
                <a:gd name="connsiteY75" fmla="*/ 55681 h 1527948"/>
                <a:gd name="connsiteX76" fmla="*/ 411267 w 852808"/>
                <a:gd name="connsiteY76" fmla="*/ 65062 h 1527948"/>
                <a:gd name="connsiteX77" fmla="*/ 411267 w 852808"/>
                <a:gd name="connsiteY77" fmla="*/ 64920 h 1527948"/>
                <a:gd name="connsiteX78" fmla="*/ 400998 w 852808"/>
                <a:gd name="connsiteY78" fmla="*/ 26650 h 1527948"/>
                <a:gd name="connsiteX79" fmla="*/ 446197 w 852808"/>
                <a:gd name="connsiteY79" fmla="*/ 26650 h 1527948"/>
                <a:gd name="connsiteX80" fmla="*/ 373246 w 852808"/>
                <a:gd name="connsiteY80" fmla="*/ 589077 h 1527948"/>
                <a:gd name="connsiteX81" fmla="*/ 414963 w 852808"/>
                <a:gd name="connsiteY81" fmla="*/ 565021 h 1527948"/>
                <a:gd name="connsiteX82" fmla="*/ 435501 w 852808"/>
                <a:gd name="connsiteY82" fmla="*/ 600306 h 1527948"/>
                <a:gd name="connsiteX83" fmla="*/ 433760 w 852808"/>
                <a:gd name="connsiteY83" fmla="*/ 601301 h 1527948"/>
                <a:gd name="connsiteX84" fmla="*/ 229228 w 852808"/>
                <a:gd name="connsiteY84" fmla="*/ 719379 h 1527948"/>
                <a:gd name="connsiteX85" fmla="*/ 192842 w 852808"/>
                <a:gd name="connsiteY85" fmla="*/ 617256 h 1527948"/>
                <a:gd name="connsiteX86" fmla="*/ 127531 w 852808"/>
                <a:gd name="connsiteY86" fmla="*/ 601336 h 1527948"/>
                <a:gd name="connsiteX87" fmla="*/ 98464 w 852808"/>
                <a:gd name="connsiteY87" fmla="*/ 634525 h 1527948"/>
                <a:gd name="connsiteX88" fmla="*/ 106459 w 852808"/>
                <a:gd name="connsiteY88" fmla="*/ 663982 h 1527948"/>
                <a:gd name="connsiteX89" fmla="*/ 149242 w 852808"/>
                <a:gd name="connsiteY89" fmla="*/ 657586 h 1527948"/>
                <a:gd name="connsiteX90" fmla="*/ 198172 w 852808"/>
                <a:gd name="connsiteY90" fmla="*/ 699481 h 1527948"/>
                <a:gd name="connsiteX91" fmla="*/ 182252 w 852808"/>
                <a:gd name="connsiteY91" fmla="*/ 781137 h 1527948"/>
                <a:gd name="connsiteX92" fmla="*/ 93952 w 852808"/>
                <a:gd name="connsiteY92" fmla="*/ 803345 h 1527948"/>
                <a:gd name="connsiteX93" fmla="*/ 30737 w 852808"/>
                <a:gd name="connsiteY93" fmla="*/ 714156 h 1527948"/>
                <a:gd name="connsiteX94" fmla="*/ 136414 w 852808"/>
                <a:gd name="connsiteY94" fmla="*/ 548604 h 1527948"/>
                <a:gd name="connsiteX95" fmla="*/ 310387 w 852808"/>
                <a:gd name="connsiteY95" fmla="*/ 542066 h 1527948"/>
                <a:gd name="connsiteX96" fmla="*/ 373246 w 852808"/>
                <a:gd name="connsiteY96" fmla="*/ 589077 h 1527948"/>
                <a:gd name="connsiteX97" fmla="*/ 192451 w 852808"/>
                <a:gd name="connsiteY97" fmla="*/ 570529 h 1527948"/>
                <a:gd name="connsiteX98" fmla="*/ 261351 w 852808"/>
                <a:gd name="connsiteY98" fmla="*/ 653642 h 1527948"/>
                <a:gd name="connsiteX99" fmla="*/ 335616 w 852808"/>
                <a:gd name="connsiteY99" fmla="*/ 610788 h 1527948"/>
                <a:gd name="connsiteX100" fmla="*/ 192451 w 852808"/>
                <a:gd name="connsiteY100" fmla="*/ 570529 h 1527948"/>
                <a:gd name="connsiteX101" fmla="*/ 72489 w 852808"/>
                <a:gd name="connsiteY101" fmla="*/ 676099 h 1527948"/>
                <a:gd name="connsiteX102" fmla="*/ 82900 w 852808"/>
                <a:gd name="connsiteY102" fmla="*/ 746563 h 1527948"/>
                <a:gd name="connsiteX103" fmla="*/ 134495 w 852808"/>
                <a:gd name="connsiteY103" fmla="*/ 765431 h 1527948"/>
                <a:gd name="connsiteX104" fmla="*/ 161359 w 852808"/>
                <a:gd name="connsiteY104" fmla="*/ 735654 h 1527948"/>
                <a:gd name="connsiteX105" fmla="*/ 149242 w 852808"/>
                <a:gd name="connsiteY105" fmla="*/ 702252 h 1527948"/>
                <a:gd name="connsiteX106" fmla="*/ 115129 w 852808"/>
                <a:gd name="connsiteY106" fmla="*/ 699196 h 1527948"/>
                <a:gd name="connsiteX107" fmla="*/ 100347 w 852808"/>
                <a:gd name="connsiteY107" fmla="*/ 714938 h 1527948"/>
                <a:gd name="connsiteX108" fmla="*/ 72489 w 852808"/>
                <a:gd name="connsiteY108" fmla="*/ 676099 h 1527948"/>
                <a:gd name="connsiteX109" fmla="*/ 732563 w 852808"/>
                <a:gd name="connsiteY109" fmla="*/ 573656 h 1527948"/>
                <a:gd name="connsiteX110" fmla="*/ 740487 w 852808"/>
                <a:gd name="connsiteY110" fmla="*/ 663556 h 1527948"/>
                <a:gd name="connsiteX111" fmla="*/ 728121 w 852808"/>
                <a:gd name="connsiteY111" fmla="*/ 670734 h 1527948"/>
                <a:gd name="connsiteX112" fmla="*/ 566905 w 852808"/>
                <a:gd name="connsiteY112" fmla="*/ 763725 h 1527948"/>
                <a:gd name="connsiteX113" fmla="*/ 566905 w 852808"/>
                <a:gd name="connsiteY113" fmla="*/ 672439 h 1527948"/>
                <a:gd name="connsiteX114" fmla="*/ 554219 w 852808"/>
                <a:gd name="connsiteY114" fmla="*/ 640779 h 1527948"/>
                <a:gd name="connsiteX115" fmla="*/ 506462 w 852808"/>
                <a:gd name="connsiteY115" fmla="*/ 643693 h 1527948"/>
                <a:gd name="connsiteX116" fmla="*/ 506462 w 852808"/>
                <a:gd name="connsiteY116" fmla="*/ 842823 h 1527948"/>
                <a:gd name="connsiteX117" fmla="*/ 506462 w 852808"/>
                <a:gd name="connsiteY117" fmla="*/ 842362 h 1527948"/>
                <a:gd name="connsiteX118" fmla="*/ 606525 w 852808"/>
                <a:gd name="connsiteY118" fmla="*/ 786396 h 1527948"/>
                <a:gd name="connsiteX119" fmla="*/ 707938 w 852808"/>
                <a:gd name="connsiteY119" fmla="*/ 782239 h 1527948"/>
                <a:gd name="connsiteX120" fmla="*/ 746741 w 852808"/>
                <a:gd name="connsiteY120" fmla="*/ 867093 h 1527948"/>
                <a:gd name="connsiteX121" fmla="*/ 745710 w 852808"/>
                <a:gd name="connsiteY121" fmla="*/ 948501 h 1527948"/>
                <a:gd name="connsiteX122" fmla="*/ 611002 w 852808"/>
                <a:gd name="connsiteY122" fmla="*/ 1026319 h 1527948"/>
                <a:gd name="connsiteX123" fmla="*/ 610362 w 852808"/>
                <a:gd name="connsiteY123" fmla="*/ 1026568 h 1527948"/>
                <a:gd name="connsiteX124" fmla="*/ 732101 w 852808"/>
                <a:gd name="connsiteY124" fmla="*/ 1115615 h 1527948"/>
                <a:gd name="connsiteX125" fmla="*/ 748126 w 852808"/>
                <a:gd name="connsiteY125" fmla="*/ 1287279 h 1527948"/>
                <a:gd name="connsiteX126" fmla="*/ 780391 w 852808"/>
                <a:gd name="connsiteY126" fmla="*/ 1362432 h 1527948"/>
                <a:gd name="connsiteX127" fmla="*/ 781706 w 852808"/>
                <a:gd name="connsiteY127" fmla="*/ 1361615 h 1527948"/>
                <a:gd name="connsiteX128" fmla="*/ 822427 w 852808"/>
                <a:gd name="connsiteY128" fmla="*/ 1338127 h 1527948"/>
                <a:gd name="connsiteX129" fmla="*/ 842753 w 852808"/>
                <a:gd name="connsiteY129" fmla="*/ 1373910 h 1527948"/>
                <a:gd name="connsiteX130" fmla="*/ 636089 w 852808"/>
                <a:gd name="connsiteY130" fmla="*/ 1493267 h 1527948"/>
                <a:gd name="connsiteX131" fmla="*/ 564950 w 852808"/>
                <a:gd name="connsiteY131" fmla="*/ 1330807 h 1527948"/>
                <a:gd name="connsiteX132" fmla="*/ 563920 w 852808"/>
                <a:gd name="connsiteY132" fmla="*/ 1278680 h 1527948"/>
                <a:gd name="connsiteX133" fmla="*/ 564630 w 852808"/>
                <a:gd name="connsiteY133" fmla="*/ 1153317 h 1527948"/>
                <a:gd name="connsiteX134" fmla="*/ 540183 w 852808"/>
                <a:gd name="connsiteY134" fmla="*/ 1087544 h 1527948"/>
                <a:gd name="connsiteX135" fmla="*/ 506462 w 852808"/>
                <a:gd name="connsiteY135" fmla="*/ 1086513 h 1527948"/>
                <a:gd name="connsiteX136" fmla="*/ 506462 w 852808"/>
                <a:gd name="connsiteY136" fmla="*/ 1247374 h 1527948"/>
                <a:gd name="connsiteX137" fmla="*/ 328793 w 852808"/>
                <a:gd name="connsiteY137" fmla="*/ 1320254 h 1527948"/>
                <a:gd name="connsiteX138" fmla="*/ 296422 w 852808"/>
                <a:gd name="connsiteY138" fmla="*/ 1365453 h 1527948"/>
                <a:gd name="connsiteX139" fmla="*/ 197390 w 852808"/>
                <a:gd name="connsiteY139" fmla="*/ 1364209 h 1527948"/>
                <a:gd name="connsiteX140" fmla="*/ 162603 w 852808"/>
                <a:gd name="connsiteY140" fmla="*/ 1428312 h 1527948"/>
                <a:gd name="connsiteX141" fmla="*/ 222832 w 852808"/>
                <a:gd name="connsiteY141" fmla="*/ 1485628 h 1527948"/>
                <a:gd name="connsiteX142" fmla="*/ 391475 w 852808"/>
                <a:gd name="connsiteY142" fmla="*/ 1429378 h 1527948"/>
                <a:gd name="connsiteX143" fmla="*/ 396876 w 852808"/>
                <a:gd name="connsiteY143" fmla="*/ 1418789 h 1527948"/>
                <a:gd name="connsiteX144" fmla="*/ 371931 w 852808"/>
                <a:gd name="connsiteY144" fmla="*/ 1349711 h 1527948"/>
                <a:gd name="connsiteX145" fmla="*/ 433333 w 852808"/>
                <a:gd name="connsiteY145" fmla="*/ 1288771 h 1527948"/>
                <a:gd name="connsiteX146" fmla="*/ 514031 w 852808"/>
                <a:gd name="connsiteY146" fmla="*/ 1316168 h 1527948"/>
                <a:gd name="connsiteX147" fmla="*/ 527213 w 852808"/>
                <a:gd name="connsiteY147" fmla="*/ 1405073 h 1527948"/>
                <a:gd name="connsiteX148" fmla="*/ 361023 w 852808"/>
                <a:gd name="connsiteY148" fmla="*/ 1519704 h 1527948"/>
                <a:gd name="connsiteX149" fmla="*/ 117723 w 852808"/>
                <a:gd name="connsiteY149" fmla="*/ 1498811 h 1527948"/>
                <a:gd name="connsiteX150" fmla="*/ 27148 w 852808"/>
                <a:gd name="connsiteY150" fmla="*/ 1378920 h 1527948"/>
                <a:gd name="connsiteX151" fmla="*/ 113672 w 852808"/>
                <a:gd name="connsiteY151" fmla="*/ 1226587 h 1527948"/>
                <a:gd name="connsiteX152" fmla="*/ 227167 w 852808"/>
                <a:gd name="connsiteY152" fmla="*/ 1188104 h 1527948"/>
                <a:gd name="connsiteX153" fmla="*/ 227167 w 852808"/>
                <a:gd name="connsiteY153" fmla="*/ 1027066 h 1527948"/>
                <a:gd name="connsiteX154" fmla="*/ 113921 w 852808"/>
                <a:gd name="connsiteY154" fmla="*/ 1027066 h 1527948"/>
                <a:gd name="connsiteX155" fmla="*/ 180192 w 852808"/>
                <a:gd name="connsiteY155" fmla="*/ 904546 h 1527948"/>
                <a:gd name="connsiteX156" fmla="*/ 227167 w 852808"/>
                <a:gd name="connsiteY156" fmla="*/ 894454 h 1527948"/>
                <a:gd name="connsiteX157" fmla="*/ 227167 w 852808"/>
                <a:gd name="connsiteY157" fmla="*/ 757400 h 1527948"/>
                <a:gd name="connsiteX158" fmla="*/ 294539 w 852808"/>
                <a:gd name="connsiteY158" fmla="*/ 719557 h 1527948"/>
                <a:gd name="connsiteX159" fmla="*/ 597428 w 852808"/>
                <a:gd name="connsiteY159" fmla="*/ 544660 h 1527948"/>
                <a:gd name="connsiteX160" fmla="*/ 700014 w 852808"/>
                <a:gd name="connsiteY160" fmla="*/ 538691 h 1527948"/>
                <a:gd name="connsiteX161" fmla="*/ 732563 w 852808"/>
                <a:gd name="connsiteY161" fmla="*/ 573656 h 1527948"/>
                <a:gd name="connsiteX162" fmla="*/ 653785 w 852808"/>
                <a:gd name="connsiteY162" fmla="*/ 569783 h 1527948"/>
                <a:gd name="connsiteX163" fmla="*/ 573336 w 852808"/>
                <a:gd name="connsiteY163" fmla="*/ 606027 h 1527948"/>
                <a:gd name="connsiteX164" fmla="*/ 608870 w 852808"/>
                <a:gd name="connsiteY164" fmla="*/ 692480 h 1527948"/>
                <a:gd name="connsiteX165" fmla="*/ 699090 w 852808"/>
                <a:gd name="connsiteY165" fmla="*/ 640317 h 1527948"/>
                <a:gd name="connsiteX166" fmla="*/ 692019 w 852808"/>
                <a:gd name="connsiteY166" fmla="*/ 587443 h 1527948"/>
                <a:gd name="connsiteX167" fmla="*/ 653785 w 852808"/>
                <a:gd name="connsiteY167" fmla="*/ 569783 h 1527948"/>
                <a:gd name="connsiteX168" fmla="*/ 463964 w 852808"/>
                <a:gd name="connsiteY168" fmla="*/ 866418 h 1527948"/>
                <a:gd name="connsiteX169" fmla="*/ 463964 w 852808"/>
                <a:gd name="connsiteY169" fmla="*/ 668424 h 1527948"/>
                <a:gd name="connsiteX170" fmla="*/ 406186 w 852808"/>
                <a:gd name="connsiteY170" fmla="*/ 701612 h 1527948"/>
                <a:gd name="connsiteX171" fmla="*/ 406186 w 852808"/>
                <a:gd name="connsiteY171" fmla="*/ 899606 h 1527948"/>
                <a:gd name="connsiteX172" fmla="*/ 463964 w 852808"/>
                <a:gd name="connsiteY172" fmla="*/ 866418 h 1527948"/>
                <a:gd name="connsiteX173" fmla="*/ 364469 w 852808"/>
                <a:gd name="connsiteY173" fmla="*/ 1119489 h 1527948"/>
                <a:gd name="connsiteX174" fmla="*/ 364469 w 852808"/>
                <a:gd name="connsiteY174" fmla="*/ 725989 h 1527948"/>
                <a:gd name="connsiteX175" fmla="*/ 270909 w 852808"/>
                <a:gd name="connsiteY175" fmla="*/ 780639 h 1527948"/>
                <a:gd name="connsiteX176" fmla="*/ 269132 w 852808"/>
                <a:gd name="connsiteY176" fmla="*/ 781315 h 1527948"/>
                <a:gd name="connsiteX177" fmla="*/ 269132 w 852808"/>
                <a:gd name="connsiteY177" fmla="*/ 934820 h 1527948"/>
                <a:gd name="connsiteX178" fmla="*/ 202400 w 852808"/>
                <a:gd name="connsiteY178" fmla="*/ 940008 h 1527948"/>
                <a:gd name="connsiteX179" fmla="*/ 165516 w 852808"/>
                <a:gd name="connsiteY179" fmla="*/ 985598 h 1527948"/>
                <a:gd name="connsiteX180" fmla="*/ 269168 w 852808"/>
                <a:gd name="connsiteY180" fmla="*/ 985598 h 1527948"/>
                <a:gd name="connsiteX181" fmla="*/ 269168 w 852808"/>
                <a:gd name="connsiteY181" fmla="*/ 1174068 h 1527948"/>
                <a:gd name="connsiteX182" fmla="*/ 364469 w 852808"/>
                <a:gd name="connsiteY182" fmla="*/ 1119489 h 1527948"/>
                <a:gd name="connsiteX183" fmla="*/ 658972 w 852808"/>
                <a:gd name="connsiteY183" fmla="*/ 812442 h 1527948"/>
                <a:gd name="connsiteX184" fmla="*/ 572697 w 852808"/>
                <a:gd name="connsiteY184" fmla="*/ 853128 h 1527948"/>
                <a:gd name="connsiteX185" fmla="*/ 607342 w 852808"/>
                <a:gd name="connsiteY185" fmla="*/ 906251 h 1527948"/>
                <a:gd name="connsiteX186" fmla="*/ 607484 w 852808"/>
                <a:gd name="connsiteY186" fmla="*/ 980907 h 1527948"/>
                <a:gd name="connsiteX187" fmla="*/ 607911 w 852808"/>
                <a:gd name="connsiteY187" fmla="*/ 980659 h 1527948"/>
                <a:gd name="connsiteX188" fmla="*/ 704456 w 852808"/>
                <a:gd name="connsiteY188" fmla="*/ 924906 h 1527948"/>
                <a:gd name="connsiteX189" fmla="*/ 705344 w 852808"/>
                <a:gd name="connsiteY189" fmla="*/ 887205 h 1527948"/>
                <a:gd name="connsiteX190" fmla="*/ 698060 w 852808"/>
                <a:gd name="connsiteY190" fmla="*/ 830458 h 1527948"/>
                <a:gd name="connsiteX191" fmla="*/ 658972 w 852808"/>
                <a:gd name="connsiteY191" fmla="*/ 812442 h 1527948"/>
                <a:gd name="connsiteX192" fmla="*/ 506426 w 852808"/>
                <a:gd name="connsiteY192" fmla="*/ 890652 h 1527948"/>
                <a:gd name="connsiteX193" fmla="*/ 506426 w 852808"/>
                <a:gd name="connsiteY193" fmla="*/ 1039751 h 1527948"/>
                <a:gd name="connsiteX194" fmla="*/ 565199 w 852808"/>
                <a:gd name="connsiteY194" fmla="*/ 1005283 h 1527948"/>
                <a:gd name="connsiteX195" fmla="*/ 565696 w 852808"/>
                <a:gd name="connsiteY195" fmla="*/ 939830 h 1527948"/>
                <a:gd name="connsiteX196" fmla="*/ 557453 w 852808"/>
                <a:gd name="connsiteY196" fmla="*/ 891576 h 1527948"/>
                <a:gd name="connsiteX197" fmla="*/ 506426 w 852808"/>
                <a:gd name="connsiteY197" fmla="*/ 890652 h 1527948"/>
                <a:gd name="connsiteX198" fmla="*/ 463964 w 852808"/>
                <a:gd name="connsiteY198" fmla="*/ 914211 h 1527948"/>
                <a:gd name="connsiteX199" fmla="*/ 406186 w 852808"/>
                <a:gd name="connsiteY199" fmla="*/ 947399 h 1527948"/>
                <a:gd name="connsiteX200" fmla="*/ 406186 w 852808"/>
                <a:gd name="connsiteY200" fmla="*/ 1143936 h 1527948"/>
                <a:gd name="connsiteX201" fmla="*/ 328047 w 852808"/>
                <a:gd name="connsiteY201" fmla="*/ 1188495 h 1527948"/>
                <a:gd name="connsiteX202" fmla="*/ 463964 w 852808"/>
                <a:gd name="connsiteY202" fmla="*/ 1220298 h 1527948"/>
                <a:gd name="connsiteX203" fmla="*/ 463964 w 852808"/>
                <a:gd name="connsiteY203" fmla="*/ 914211 h 1527948"/>
                <a:gd name="connsiteX204" fmla="*/ 561468 w 852808"/>
                <a:gd name="connsiteY204" fmla="*/ 1054107 h 1527948"/>
                <a:gd name="connsiteX205" fmla="*/ 560900 w 852808"/>
                <a:gd name="connsiteY205" fmla="*/ 1054959 h 1527948"/>
                <a:gd name="connsiteX206" fmla="*/ 605814 w 852808"/>
                <a:gd name="connsiteY206" fmla="*/ 1139245 h 1527948"/>
                <a:gd name="connsiteX207" fmla="*/ 605814 w 852808"/>
                <a:gd name="connsiteY207" fmla="*/ 1276370 h 1527948"/>
                <a:gd name="connsiteX208" fmla="*/ 606525 w 852808"/>
                <a:gd name="connsiteY208" fmla="*/ 1322137 h 1527948"/>
                <a:gd name="connsiteX209" fmla="*/ 648916 w 852808"/>
                <a:gd name="connsiteY209" fmla="*/ 1438297 h 1527948"/>
                <a:gd name="connsiteX210" fmla="*/ 743010 w 852808"/>
                <a:gd name="connsiteY210" fmla="*/ 1383966 h 1527948"/>
                <a:gd name="connsiteX211" fmla="*/ 703780 w 852808"/>
                <a:gd name="connsiteY211" fmla="*/ 1266207 h 1527948"/>
                <a:gd name="connsiteX212" fmla="*/ 703567 w 852808"/>
                <a:gd name="connsiteY212" fmla="*/ 1189277 h 1527948"/>
                <a:gd name="connsiteX213" fmla="*/ 693511 w 852808"/>
                <a:gd name="connsiteY213" fmla="*/ 1132849 h 1527948"/>
                <a:gd name="connsiteX214" fmla="*/ 561468 w 852808"/>
                <a:gd name="connsiteY214" fmla="*/ 1054107 h 1527948"/>
                <a:gd name="connsiteX215" fmla="*/ 364753 w 852808"/>
                <a:gd name="connsiteY215" fmla="*/ 1234938 h 1527948"/>
                <a:gd name="connsiteX216" fmla="*/ 143343 w 852808"/>
                <a:gd name="connsiteY216" fmla="*/ 1257182 h 1527948"/>
                <a:gd name="connsiteX217" fmla="*/ 69575 w 852808"/>
                <a:gd name="connsiteY217" fmla="*/ 1371956 h 1527948"/>
                <a:gd name="connsiteX218" fmla="*/ 133607 w 852808"/>
                <a:gd name="connsiteY218" fmla="*/ 1462211 h 1527948"/>
                <a:gd name="connsiteX219" fmla="*/ 121170 w 852808"/>
                <a:gd name="connsiteY219" fmla="*/ 1415768 h 1527948"/>
                <a:gd name="connsiteX220" fmla="*/ 138120 w 852808"/>
                <a:gd name="connsiteY220" fmla="*/ 1362575 h 1527948"/>
                <a:gd name="connsiteX221" fmla="*/ 279793 w 852808"/>
                <a:gd name="connsiteY221" fmla="*/ 1316701 h 1527948"/>
                <a:gd name="connsiteX222" fmla="*/ 377439 w 852808"/>
                <a:gd name="connsiteY222" fmla="*/ 1237922 h 1527948"/>
                <a:gd name="connsiteX223" fmla="*/ 364753 w 852808"/>
                <a:gd name="connsiteY223" fmla="*/ 1234938 h 1527948"/>
                <a:gd name="connsiteX224" fmla="*/ 457923 w 852808"/>
                <a:gd name="connsiteY224" fmla="*/ 1328071 h 1527948"/>
                <a:gd name="connsiteX225" fmla="*/ 418587 w 852808"/>
                <a:gd name="connsiteY225" fmla="*/ 1344310 h 1527948"/>
                <a:gd name="connsiteX226" fmla="*/ 416384 w 852808"/>
                <a:gd name="connsiteY226" fmla="*/ 1382225 h 1527948"/>
                <a:gd name="connsiteX227" fmla="*/ 447654 w 852808"/>
                <a:gd name="connsiteY227" fmla="*/ 1402159 h 1527948"/>
                <a:gd name="connsiteX228" fmla="*/ 412546 w 852808"/>
                <a:gd name="connsiteY228" fmla="*/ 1462957 h 1527948"/>
                <a:gd name="connsiteX229" fmla="*/ 473309 w 852808"/>
                <a:gd name="connsiteY229" fmla="*/ 1419286 h 1527948"/>
                <a:gd name="connsiteX230" fmla="*/ 485604 w 852808"/>
                <a:gd name="connsiteY230" fmla="*/ 1346584 h 1527948"/>
                <a:gd name="connsiteX231" fmla="*/ 457923 w 852808"/>
                <a:gd name="connsiteY231" fmla="*/ 1328071 h 152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852808" h="1527948">
                  <a:moveTo>
                    <a:pt x="88692" y="267498"/>
                  </a:moveTo>
                  <a:cubicBezTo>
                    <a:pt x="88692" y="253448"/>
                    <a:pt x="100085" y="242055"/>
                    <a:pt x="114134" y="242055"/>
                  </a:cubicBezTo>
                  <a:cubicBezTo>
                    <a:pt x="128184" y="242055"/>
                    <a:pt x="139577" y="253448"/>
                    <a:pt x="139577" y="267498"/>
                  </a:cubicBezTo>
                  <a:cubicBezTo>
                    <a:pt x="139577" y="281548"/>
                    <a:pt x="128184" y="292940"/>
                    <a:pt x="114134" y="292940"/>
                  </a:cubicBezTo>
                  <a:cubicBezTo>
                    <a:pt x="100085" y="292940"/>
                    <a:pt x="88692" y="281548"/>
                    <a:pt x="88692" y="267498"/>
                  </a:cubicBezTo>
                  <a:close/>
                  <a:moveTo>
                    <a:pt x="93063" y="202684"/>
                  </a:moveTo>
                  <a:cubicBezTo>
                    <a:pt x="93024" y="188634"/>
                    <a:pt x="104384" y="177210"/>
                    <a:pt x="118434" y="177171"/>
                  </a:cubicBezTo>
                  <a:cubicBezTo>
                    <a:pt x="132484" y="177132"/>
                    <a:pt x="143908" y="188492"/>
                    <a:pt x="143947" y="202542"/>
                  </a:cubicBezTo>
                  <a:cubicBezTo>
                    <a:pt x="143986" y="216592"/>
                    <a:pt x="132626" y="228016"/>
                    <a:pt x="118576" y="228055"/>
                  </a:cubicBezTo>
                  <a:cubicBezTo>
                    <a:pt x="104526" y="228094"/>
                    <a:pt x="93102" y="216734"/>
                    <a:pt x="93063" y="202684"/>
                  </a:cubicBezTo>
                  <a:close/>
                  <a:moveTo>
                    <a:pt x="132967" y="151196"/>
                  </a:moveTo>
                  <a:cubicBezTo>
                    <a:pt x="132978" y="137153"/>
                    <a:pt x="144366" y="125779"/>
                    <a:pt x="158409" y="125789"/>
                  </a:cubicBezTo>
                  <a:cubicBezTo>
                    <a:pt x="172452" y="125800"/>
                    <a:pt x="183827" y="137188"/>
                    <a:pt x="183816" y="151231"/>
                  </a:cubicBezTo>
                  <a:cubicBezTo>
                    <a:pt x="183805" y="165274"/>
                    <a:pt x="172417" y="176649"/>
                    <a:pt x="158374" y="176638"/>
                  </a:cubicBezTo>
                  <a:cubicBezTo>
                    <a:pt x="144331" y="176627"/>
                    <a:pt x="132957" y="165239"/>
                    <a:pt x="132967" y="151196"/>
                  </a:cubicBezTo>
                  <a:close/>
                  <a:moveTo>
                    <a:pt x="195009" y="131652"/>
                  </a:moveTo>
                  <a:cubicBezTo>
                    <a:pt x="194494" y="117609"/>
                    <a:pt x="205460" y="105809"/>
                    <a:pt x="219502" y="105293"/>
                  </a:cubicBezTo>
                  <a:cubicBezTo>
                    <a:pt x="233542" y="104778"/>
                    <a:pt x="245343" y="115744"/>
                    <a:pt x="245858" y="129787"/>
                  </a:cubicBezTo>
                  <a:cubicBezTo>
                    <a:pt x="245883" y="130419"/>
                    <a:pt x="245883" y="131055"/>
                    <a:pt x="245858" y="131688"/>
                  </a:cubicBezTo>
                  <a:cubicBezTo>
                    <a:pt x="245321" y="145727"/>
                    <a:pt x="233506" y="156679"/>
                    <a:pt x="219467" y="156142"/>
                  </a:cubicBezTo>
                  <a:cubicBezTo>
                    <a:pt x="206160" y="155638"/>
                    <a:pt x="195496" y="144956"/>
                    <a:pt x="195009" y="131652"/>
                  </a:cubicBezTo>
                  <a:close/>
                  <a:moveTo>
                    <a:pt x="259467" y="141566"/>
                  </a:moveTo>
                  <a:cubicBezTo>
                    <a:pt x="259467" y="127530"/>
                    <a:pt x="270909" y="116053"/>
                    <a:pt x="284945" y="116053"/>
                  </a:cubicBezTo>
                  <a:cubicBezTo>
                    <a:pt x="298981" y="116053"/>
                    <a:pt x="310387" y="127530"/>
                    <a:pt x="310387" y="141566"/>
                  </a:cubicBezTo>
                  <a:cubicBezTo>
                    <a:pt x="310387" y="155627"/>
                    <a:pt x="298988" y="167026"/>
                    <a:pt x="284927" y="167026"/>
                  </a:cubicBezTo>
                  <a:cubicBezTo>
                    <a:pt x="270867" y="167026"/>
                    <a:pt x="259467" y="155627"/>
                    <a:pt x="259467" y="141566"/>
                  </a:cubicBezTo>
                  <a:close/>
                  <a:moveTo>
                    <a:pt x="321438" y="162389"/>
                  </a:moveTo>
                  <a:cubicBezTo>
                    <a:pt x="321456" y="148357"/>
                    <a:pt x="332848" y="136997"/>
                    <a:pt x="346880" y="137018"/>
                  </a:cubicBezTo>
                  <a:cubicBezTo>
                    <a:pt x="360912" y="137039"/>
                    <a:pt x="372269" y="148428"/>
                    <a:pt x="372251" y="162460"/>
                  </a:cubicBezTo>
                  <a:cubicBezTo>
                    <a:pt x="372230" y="176478"/>
                    <a:pt x="360863" y="187831"/>
                    <a:pt x="346845" y="187831"/>
                  </a:cubicBezTo>
                  <a:cubicBezTo>
                    <a:pt x="332812" y="187831"/>
                    <a:pt x="321438" y="176457"/>
                    <a:pt x="321438" y="162425"/>
                  </a:cubicBezTo>
                  <a:cubicBezTo>
                    <a:pt x="321438" y="162414"/>
                    <a:pt x="321438" y="162400"/>
                    <a:pt x="321438" y="162389"/>
                  </a:cubicBezTo>
                  <a:close/>
                  <a:moveTo>
                    <a:pt x="383338" y="184526"/>
                  </a:moveTo>
                  <a:cubicBezTo>
                    <a:pt x="383338" y="162247"/>
                    <a:pt x="401318" y="144231"/>
                    <a:pt x="423633" y="144231"/>
                  </a:cubicBezTo>
                  <a:cubicBezTo>
                    <a:pt x="445913" y="144231"/>
                    <a:pt x="463964" y="162211"/>
                    <a:pt x="463964" y="184526"/>
                  </a:cubicBezTo>
                  <a:cubicBezTo>
                    <a:pt x="463964" y="206792"/>
                    <a:pt x="445916" y="224839"/>
                    <a:pt x="423651" y="224839"/>
                  </a:cubicBezTo>
                  <a:cubicBezTo>
                    <a:pt x="401385" y="224839"/>
                    <a:pt x="383338" y="206792"/>
                    <a:pt x="383338" y="184526"/>
                  </a:cubicBezTo>
                  <a:close/>
                  <a:moveTo>
                    <a:pt x="707618" y="267498"/>
                  </a:moveTo>
                  <a:cubicBezTo>
                    <a:pt x="707654" y="253426"/>
                    <a:pt x="719060" y="242034"/>
                    <a:pt x="733131" y="242055"/>
                  </a:cubicBezTo>
                  <a:cubicBezTo>
                    <a:pt x="747203" y="242077"/>
                    <a:pt x="758609" y="253497"/>
                    <a:pt x="758573" y="267569"/>
                  </a:cubicBezTo>
                  <a:cubicBezTo>
                    <a:pt x="758538" y="281640"/>
                    <a:pt x="747131" y="293032"/>
                    <a:pt x="733060" y="293011"/>
                  </a:cubicBezTo>
                  <a:cubicBezTo>
                    <a:pt x="718989" y="292990"/>
                    <a:pt x="707583" y="281569"/>
                    <a:pt x="707618" y="267498"/>
                  </a:cubicBezTo>
                  <a:close/>
                  <a:moveTo>
                    <a:pt x="663343" y="151196"/>
                  </a:moveTo>
                  <a:cubicBezTo>
                    <a:pt x="663343" y="137125"/>
                    <a:pt x="674714" y="125789"/>
                    <a:pt x="688821" y="125789"/>
                  </a:cubicBezTo>
                  <a:cubicBezTo>
                    <a:pt x="702927" y="125789"/>
                    <a:pt x="714298" y="137125"/>
                    <a:pt x="714298" y="151196"/>
                  </a:cubicBezTo>
                  <a:cubicBezTo>
                    <a:pt x="714298" y="165267"/>
                    <a:pt x="702892" y="176673"/>
                    <a:pt x="688821" y="176673"/>
                  </a:cubicBezTo>
                  <a:cubicBezTo>
                    <a:pt x="674749" y="176673"/>
                    <a:pt x="663343" y="165267"/>
                    <a:pt x="663343" y="151196"/>
                  </a:cubicBezTo>
                  <a:close/>
                  <a:moveTo>
                    <a:pt x="601372" y="131652"/>
                  </a:moveTo>
                  <a:cubicBezTo>
                    <a:pt x="602118" y="117581"/>
                    <a:pt x="614129" y="106779"/>
                    <a:pt x="628200" y="107521"/>
                  </a:cubicBezTo>
                  <a:cubicBezTo>
                    <a:pt x="641241" y="108211"/>
                    <a:pt x="651653" y="118622"/>
                    <a:pt x="652328" y="131652"/>
                  </a:cubicBezTo>
                  <a:cubicBezTo>
                    <a:pt x="651581" y="145724"/>
                    <a:pt x="639571" y="156526"/>
                    <a:pt x="625500" y="155783"/>
                  </a:cubicBezTo>
                  <a:cubicBezTo>
                    <a:pt x="612459" y="155094"/>
                    <a:pt x="602047" y="144683"/>
                    <a:pt x="601372" y="131652"/>
                  </a:cubicBezTo>
                  <a:close/>
                  <a:moveTo>
                    <a:pt x="536914" y="141566"/>
                  </a:moveTo>
                  <a:cubicBezTo>
                    <a:pt x="536879" y="127516"/>
                    <a:pt x="548249" y="116092"/>
                    <a:pt x="562285" y="116053"/>
                  </a:cubicBezTo>
                  <a:cubicBezTo>
                    <a:pt x="576321" y="116014"/>
                    <a:pt x="587763" y="127374"/>
                    <a:pt x="587798" y="141424"/>
                  </a:cubicBezTo>
                  <a:cubicBezTo>
                    <a:pt x="587834" y="155474"/>
                    <a:pt x="576463" y="166898"/>
                    <a:pt x="562427" y="166937"/>
                  </a:cubicBezTo>
                  <a:cubicBezTo>
                    <a:pt x="548392" y="166976"/>
                    <a:pt x="536950" y="155616"/>
                    <a:pt x="536914" y="141566"/>
                  </a:cubicBezTo>
                  <a:close/>
                  <a:moveTo>
                    <a:pt x="474943" y="162389"/>
                  </a:moveTo>
                  <a:cubicBezTo>
                    <a:pt x="474943" y="148357"/>
                    <a:pt x="486318" y="136982"/>
                    <a:pt x="500350" y="136982"/>
                  </a:cubicBezTo>
                  <a:cubicBezTo>
                    <a:pt x="514382" y="136982"/>
                    <a:pt x="525757" y="148357"/>
                    <a:pt x="525757" y="162389"/>
                  </a:cubicBezTo>
                  <a:cubicBezTo>
                    <a:pt x="525757" y="176421"/>
                    <a:pt x="514382" y="187795"/>
                    <a:pt x="500350" y="187795"/>
                  </a:cubicBezTo>
                  <a:cubicBezTo>
                    <a:pt x="486318" y="187795"/>
                    <a:pt x="474943" y="176421"/>
                    <a:pt x="474943" y="162389"/>
                  </a:cubicBezTo>
                  <a:close/>
                  <a:moveTo>
                    <a:pt x="446197" y="26650"/>
                  </a:moveTo>
                  <a:lnTo>
                    <a:pt x="436070" y="64920"/>
                  </a:lnTo>
                  <a:lnTo>
                    <a:pt x="436070" y="65062"/>
                  </a:lnTo>
                  <a:cubicBezTo>
                    <a:pt x="446623" y="62362"/>
                    <a:pt x="457248" y="58737"/>
                    <a:pt x="467908" y="55681"/>
                  </a:cubicBezTo>
                  <a:lnTo>
                    <a:pt x="467908" y="100738"/>
                  </a:lnTo>
                  <a:cubicBezTo>
                    <a:pt x="457212" y="97682"/>
                    <a:pt x="446588" y="94058"/>
                    <a:pt x="436070" y="91286"/>
                  </a:cubicBezTo>
                  <a:lnTo>
                    <a:pt x="436070" y="91535"/>
                  </a:lnTo>
                  <a:lnTo>
                    <a:pt x="446552" y="131013"/>
                  </a:lnTo>
                  <a:cubicBezTo>
                    <a:pt x="439318" y="127893"/>
                    <a:pt x="431511" y="126319"/>
                    <a:pt x="423633" y="126393"/>
                  </a:cubicBezTo>
                  <a:cubicBezTo>
                    <a:pt x="415460" y="126393"/>
                    <a:pt x="407714" y="127921"/>
                    <a:pt x="400678" y="131013"/>
                  </a:cubicBezTo>
                  <a:lnTo>
                    <a:pt x="411267" y="91535"/>
                  </a:lnTo>
                  <a:lnTo>
                    <a:pt x="411267" y="91286"/>
                  </a:lnTo>
                  <a:cubicBezTo>
                    <a:pt x="400607" y="94022"/>
                    <a:pt x="390125" y="97682"/>
                    <a:pt x="379287" y="100738"/>
                  </a:cubicBezTo>
                  <a:lnTo>
                    <a:pt x="379287" y="55681"/>
                  </a:lnTo>
                  <a:cubicBezTo>
                    <a:pt x="390125" y="58737"/>
                    <a:pt x="400607" y="62362"/>
                    <a:pt x="411267" y="65062"/>
                  </a:cubicBezTo>
                  <a:lnTo>
                    <a:pt x="411267" y="64920"/>
                  </a:lnTo>
                  <a:lnTo>
                    <a:pt x="400998" y="26650"/>
                  </a:lnTo>
                  <a:lnTo>
                    <a:pt x="446197" y="26650"/>
                  </a:lnTo>
                  <a:close/>
                  <a:moveTo>
                    <a:pt x="373246" y="589077"/>
                  </a:moveTo>
                  <a:cubicBezTo>
                    <a:pt x="387211" y="581651"/>
                    <a:pt x="400927" y="572448"/>
                    <a:pt x="414963" y="565021"/>
                  </a:cubicBezTo>
                  <a:lnTo>
                    <a:pt x="435501" y="600306"/>
                  </a:lnTo>
                  <a:lnTo>
                    <a:pt x="433760" y="601301"/>
                  </a:lnTo>
                  <a:lnTo>
                    <a:pt x="229228" y="719379"/>
                  </a:lnTo>
                  <a:cubicBezTo>
                    <a:pt x="227949" y="681287"/>
                    <a:pt x="220202" y="644297"/>
                    <a:pt x="192842" y="617256"/>
                  </a:cubicBezTo>
                  <a:cubicBezTo>
                    <a:pt x="175501" y="601976"/>
                    <a:pt x="150947" y="592880"/>
                    <a:pt x="127531" y="601336"/>
                  </a:cubicBezTo>
                  <a:cubicBezTo>
                    <a:pt x="114206" y="606667"/>
                    <a:pt x="99850" y="619494"/>
                    <a:pt x="98464" y="634525"/>
                  </a:cubicBezTo>
                  <a:cubicBezTo>
                    <a:pt x="96865" y="645825"/>
                    <a:pt x="101058" y="655490"/>
                    <a:pt x="106459" y="663982"/>
                  </a:cubicBezTo>
                  <a:cubicBezTo>
                    <a:pt x="118932" y="658226"/>
                    <a:pt x="134495" y="654282"/>
                    <a:pt x="149242" y="657586"/>
                  </a:cubicBezTo>
                  <a:cubicBezTo>
                    <a:pt x="169994" y="661708"/>
                    <a:pt x="190567" y="679226"/>
                    <a:pt x="198172" y="699481"/>
                  </a:cubicBezTo>
                  <a:cubicBezTo>
                    <a:pt x="209223" y="727339"/>
                    <a:pt x="200979" y="759533"/>
                    <a:pt x="182252" y="781137"/>
                  </a:cubicBezTo>
                  <a:cubicBezTo>
                    <a:pt x="159973" y="805584"/>
                    <a:pt x="125505" y="813188"/>
                    <a:pt x="93952" y="803345"/>
                  </a:cubicBezTo>
                  <a:cubicBezTo>
                    <a:pt x="56748" y="791406"/>
                    <a:pt x="32372" y="752106"/>
                    <a:pt x="30737" y="714156"/>
                  </a:cubicBezTo>
                  <a:cubicBezTo>
                    <a:pt x="26082" y="642627"/>
                    <a:pt x="73093" y="577742"/>
                    <a:pt x="136414" y="548604"/>
                  </a:cubicBezTo>
                  <a:cubicBezTo>
                    <a:pt x="186055" y="524371"/>
                    <a:pt x="258934" y="516233"/>
                    <a:pt x="310387" y="542066"/>
                  </a:cubicBezTo>
                  <a:cubicBezTo>
                    <a:pt x="333626" y="552122"/>
                    <a:pt x="354982" y="569214"/>
                    <a:pt x="373246" y="589077"/>
                  </a:cubicBezTo>
                  <a:close/>
                  <a:moveTo>
                    <a:pt x="192451" y="570529"/>
                  </a:moveTo>
                  <a:cubicBezTo>
                    <a:pt x="226279" y="584174"/>
                    <a:pt x="252751" y="620240"/>
                    <a:pt x="261351" y="653642"/>
                  </a:cubicBezTo>
                  <a:lnTo>
                    <a:pt x="335616" y="610788"/>
                  </a:lnTo>
                  <a:cubicBezTo>
                    <a:pt x="300118" y="570138"/>
                    <a:pt x="243868" y="557523"/>
                    <a:pt x="192451" y="570529"/>
                  </a:cubicBezTo>
                  <a:close/>
                  <a:moveTo>
                    <a:pt x="72489" y="676099"/>
                  </a:moveTo>
                  <a:cubicBezTo>
                    <a:pt x="66306" y="699516"/>
                    <a:pt x="68687" y="727517"/>
                    <a:pt x="82900" y="746563"/>
                  </a:cubicBezTo>
                  <a:cubicBezTo>
                    <a:pt x="95195" y="763015"/>
                    <a:pt x="114561" y="770690"/>
                    <a:pt x="134495" y="765431"/>
                  </a:cubicBezTo>
                  <a:cubicBezTo>
                    <a:pt x="147501" y="761132"/>
                    <a:pt x="158942" y="749192"/>
                    <a:pt x="161359" y="735654"/>
                  </a:cubicBezTo>
                  <a:cubicBezTo>
                    <a:pt x="163420" y="722649"/>
                    <a:pt x="159262" y="710247"/>
                    <a:pt x="149242" y="702252"/>
                  </a:cubicBezTo>
                  <a:cubicBezTo>
                    <a:pt x="140216" y="694826"/>
                    <a:pt x="125541" y="693937"/>
                    <a:pt x="115129" y="699196"/>
                  </a:cubicBezTo>
                  <a:cubicBezTo>
                    <a:pt x="108662" y="702678"/>
                    <a:pt x="104007" y="709536"/>
                    <a:pt x="100347" y="714938"/>
                  </a:cubicBezTo>
                  <a:cubicBezTo>
                    <a:pt x="85637" y="706765"/>
                    <a:pt x="76540" y="691912"/>
                    <a:pt x="72489" y="676099"/>
                  </a:cubicBezTo>
                  <a:close/>
                  <a:moveTo>
                    <a:pt x="732563" y="573656"/>
                  </a:moveTo>
                  <a:cubicBezTo>
                    <a:pt x="744786" y="599738"/>
                    <a:pt x="739563" y="633459"/>
                    <a:pt x="740487" y="663556"/>
                  </a:cubicBezTo>
                  <a:lnTo>
                    <a:pt x="728121" y="670734"/>
                  </a:lnTo>
                  <a:lnTo>
                    <a:pt x="566905" y="763725"/>
                  </a:lnTo>
                  <a:lnTo>
                    <a:pt x="566905" y="672439"/>
                  </a:lnTo>
                  <a:cubicBezTo>
                    <a:pt x="566016" y="660642"/>
                    <a:pt x="564488" y="648703"/>
                    <a:pt x="554219" y="640779"/>
                  </a:cubicBezTo>
                  <a:cubicBezTo>
                    <a:pt x="541107" y="630048"/>
                    <a:pt x="519325" y="636586"/>
                    <a:pt x="506462" y="643693"/>
                  </a:cubicBezTo>
                  <a:lnTo>
                    <a:pt x="506462" y="842823"/>
                  </a:lnTo>
                  <a:lnTo>
                    <a:pt x="506462" y="842362"/>
                  </a:lnTo>
                  <a:lnTo>
                    <a:pt x="606525" y="786396"/>
                  </a:lnTo>
                  <a:cubicBezTo>
                    <a:pt x="636302" y="770121"/>
                    <a:pt x="677308" y="762695"/>
                    <a:pt x="707938" y="782239"/>
                  </a:cubicBezTo>
                  <a:cubicBezTo>
                    <a:pt x="738390" y="799934"/>
                    <a:pt x="747842" y="833016"/>
                    <a:pt x="746741" y="867093"/>
                  </a:cubicBezTo>
                  <a:lnTo>
                    <a:pt x="745710" y="948501"/>
                  </a:lnTo>
                  <a:lnTo>
                    <a:pt x="611002" y="1026319"/>
                  </a:lnTo>
                  <a:lnTo>
                    <a:pt x="610362" y="1026568"/>
                  </a:lnTo>
                  <a:cubicBezTo>
                    <a:pt x="656592" y="1043198"/>
                    <a:pt x="708080" y="1066188"/>
                    <a:pt x="732101" y="1115615"/>
                  </a:cubicBezTo>
                  <a:cubicBezTo>
                    <a:pt x="755411" y="1165398"/>
                    <a:pt x="739811" y="1232628"/>
                    <a:pt x="748126" y="1287279"/>
                  </a:cubicBezTo>
                  <a:cubicBezTo>
                    <a:pt x="751929" y="1315066"/>
                    <a:pt x="763726" y="1340046"/>
                    <a:pt x="780391" y="1362432"/>
                  </a:cubicBezTo>
                  <a:lnTo>
                    <a:pt x="781706" y="1361615"/>
                  </a:lnTo>
                  <a:lnTo>
                    <a:pt x="822427" y="1338127"/>
                  </a:lnTo>
                  <a:lnTo>
                    <a:pt x="842753" y="1373910"/>
                  </a:lnTo>
                  <a:lnTo>
                    <a:pt x="636089" y="1493267"/>
                  </a:lnTo>
                  <a:cubicBezTo>
                    <a:pt x="598281" y="1445332"/>
                    <a:pt x="566336" y="1394164"/>
                    <a:pt x="564950" y="1330807"/>
                  </a:cubicBezTo>
                  <a:lnTo>
                    <a:pt x="563920" y="1278680"/>
                  </a:lnTo>
                  <a:lnTo>
                    <a:pt x="564630" y="1153317"/>
                  </a:lnTo>
                  <a:cubicBezTo>
                    <a:pt x="563245" y="1128550"/>
                    <a:pt x="562534" y="1102468"/>
                    <a:pt x="540183" y="1087544"/>
                  </a:cubicBezTo>
                  <a:cubicBezTo>
                    <a:pt x="529879" y="1081347"/>
                    <a:pt x="517115" y="1080956"/>
                    <a:pt x="506462" y="1086513"/>
                  </a:cubicBezTo>
                  <a:lnTo>
                    <a:pt x="506462" y="1247374"/>
                  </a:lnTo>
                  <a:cubicBezTo>
                    <a:pt x="439019" y="1248902"/>
                    <a:pt x="374348" y="1266598"/>
                    <a:pt x="328793" y="1320254"/>
                  </a:cubicBezTo>
                  <a:cubicBezTo>
                    <a:pt x="316144" y="1334645"/>
                    <a:pt x="305697" y="1349854"/>
                    <a:pt x="296422" y="1365453"/>
                  </a:cubicBezTo>
                  <a:cubicBezTo>
                    <a:pt x="267818" y="1351062"/>
                    <a:pt x="226101" y="1348112"/>
                    <a:pt x="197390" y="1364209"/>
                  </a:cubicBezTo>
                  <a:cubicBezTo>
                    <a:pt x="174151" y="1377037"/>
                    <a:pt x="158551" y="1401093"/>
                    <a:pt x="162603" y="1428312"/>
                  </a:cubicBezTo>
                  <a:cubicBezTo>
                    <a:pt x="166262" y="1457378"/>
                    <a:pt x="196182" y="1479729"/>
                    <a:pt x="222832" y="1485628"/>
                  </a:cubicBezTo>
                  <a:cubicBezTo>
                    <a:pt x="284661" y="1497567"/>
                    <a:pt x="355302" y="1485628"/>
                    <a:pt x="391475" y="1429378"/>
                  </a:cubicBezTo>
                  <a:lnTo>
                    <a:pt x="396876" y="1418789"/>
                  </a:lnTo>
                  <a:cubicBezTo>
                    <a:pt x="375414" y="1402159"/>
                    <a:pt x="367099" y="1376326"/>
                    <a:pt x="371931" y="1349711"/>
                  </a:cubicBezTo>
                  <a:cubicBezTo>
                    <a:pt x="376764" y="1320751"/>
                    <a:pt x="404693" y="1293781"/>
                    <a:pt x="433333" y="1288771"/>
                  </a:cubicBezTo>
                  <a:cubicBezTo>
                    <a:pt x="463857" y="1282482"/>
                    <a:pt x="493847" y="1292005"/>
                    <a:pt x="514031" y="1316168"/>
                  </a:cubicBezTo>
                  <a:cubicBezTo>
                    <a:pt x="534640" y="1338838"/>
                    <a:pt x="538584" y="1376717"/>
                    <a:pt x="527213" y="1405073"/>
                  </a:cubicBezTo>
                  <a:cubicBezTo>
                    <a:pt x="499995" y="1473866"/>
                    <a:pt x="426085" y="1504709"/>
                    <a:pt x="361023" y="1519704"/>
                  </a:cubicBezTo>
                  <a:cubicBezTo>
                    <a:pt x="279082" y="1537862"/>
                    <a:pt x="190603" y="1531964"/>
                    <a:pt x="117723" y="1498811"/>
                  </a:cubicBezTo>
                  <a:cubicBezTo>
                    <a:pt x="71707" y="1476922"/>
                    <a:pt x="30239" y="1430764"/>
                    <a:pt x="27148" y="1378920"/>
                  </a:cubicBezTo>
                  <a:cubicBezTo>
                    <a:pt x="21853" y="1314355"/>
                    <a:pt x="59341" y="1259314"/>
                    <a:pt x="113672" y="1226587"/>
                  </a:cubicBezTo>
                  <a:cubicBezTo>
                    <a:pt x="147821" y="1205942"/>
                    <a:pt x="186730" y="1193505"/>
                    <a:pt x="227167" y="1188104"/>
                  </a:cubicBezTo>
                  <a:lnTo>
                    <a:pt x="227167" y="1027066"/>
                  </a:lnTo>
                  <a:lnTo>
                    <a:pt x="113921" y="1027066"/>
                  </a:lnTo>
                  <a:cubicBezTo>
                    <a:pt x="113601" y="977709"/>
                    <a:pt x="132399" y="926470"/>
                    <a:pt x="180192" y="904546"/>
                  </a:cubicBezTo>
                  <a:cubicBezTo>
                    <a:pt x="195137" y="898451"/>
                    <a:pt x="211038" y="895037"/>
                    <a:pt x="227167" y="894454"/>
                  </a:cubicBezTo>
                  <a:lnTo>
                    <a:pt x="227167" y="757400"/>
                  </a:lnTo>
                  <a:lnTo>
                    <a:pt x="294539" y="719557"/>
                  </a:lnTo>
                  <a:lnTo>
                    <a:pt x="597428" y="544660"/>
                  </a:lnTo>
                  <a:cubicBezTo>
                    <a:pt x="625962" y="528599"/>
                    <a:pt x="669739" y="519645"/>
                    <a:pt x="700014" y="538691"/>
                  </a:cubicBezTo>
                  <a:cubicBezTo>
                    <a:pt x="713588" y="546046"/>
                    <a:pt x="726628" y="559371"/>
                    <a:pt x="732563" y="573656"/>
                  </a:cubicBezTo>
                  <a:close/>
                  <a:moveTo>
                    <a:pt x="653785" y="569783"/>
                  </a:moveTo>
                  <a:cubicBezTo>
                    <a:pt x="623332" y="573265"/>
                    <a:pt x="598956" y="591814"/>
                    <a:pt x="573336" y="606027"/>
                  </a:cubicBezTo>
                  <a:cubicBezTo>
                    <a:pt x="608444" y="619672"/>
                    <a:pt x="609900" y="659079"/>
                    <a:pt x="608870" y="692480"/>
                  </a:cubicBezTo>
                  <a:lnTo>
                    <a:pt x="699090" y="640317"/>
                  </a:lnTo>
                  <a:cubicBezTo>
                    <a:pt x="698593" y="622159"/>
                    <a:pt x="701506" y="602402"/>
                    <a:pt x="692019" y="587443"/>
                  </a:cubicBezTo>
                  <a:cubicBezTo>
                    <a:pt x="683349" y="574473"/>
                    <a:pt x="669313" y="568965"/>
                    <a:pt x="653785" y="569783"/>
                  </a:cubicBezTo>
                  <a:close/>
                  <a:moveTo>
                    <a:pt x="463964" y="866418"/>
                  </a:moveTo>
                  <a:lnTo>
                    <a:pt x="463964" y="668424"/>
                  </a:lnTo>
                  <a:lnTo>
                    <a:pt x="406186" y="701612"/>
                  </a:lnTo>
                  <a:lnTo>
                    <a:pt x="406186" y="899606"/>
                  </a:lnTo>
                  <a:lnTo>
                    <a:pt x="463964" y="866418"/>
                  </a:lnTo>
                  <a:close/>
                  <a:moveTo>
                    <a:pt x="364469" y="1119489"/>
                  </a:moveTo>
                  <a:lnTo>
                    <a:pt x="364469" y="725989"/>
                  </a:lnTo>
                  <a:lnTo>
                    <a:pt x="270909" y="780639"/>
                  </a:lnTo>
                  <a:lnTo>
                    <a:pt x="269132" y="781315"/>
                  </a:lnTo>
                  <a:lnTo>
                    <a:pt x="269132" y="934820"/>
                  </a:lnTo>
                  <a:cubicBezTo>
                    <a:pt x="245965" y="935566"/>
                    <a:pt x="222654" y="932759"/>
                    <a:pt x="202400" y="940008"/>
                  </a:cubicBezTo>
                  <a:cubicBezTo>
                    <a:pt x="183781" y="946653"/>
                    <a:pt x="167470" y="966125"/>
                    <a:pt x="165516" y="985598"/>
                  </a:cubicBezTo>
                  <a:lnTo>
                    <a:pt x="269168" y="985598"/>
                  </a:lnTo>
                  <a:lnTo>
                    <a:pt x="269168" y="1174068"/>
                  </a:lnTo>
                  <a:lnTo>
                    <a:pt x="364469" y="1119489"/>
                  </a:lnTo>
                  <a:close/>
                  <a:moveTo>
                    <a:pt x="658972" y="812442"/>
                  </a:moveTo>
                  <a:cubicBezTo>
                    <a:pt x="626352" y="816884"/>
                    <a:pt x="600591" y="838204"/>
                    <a:pt x="572697" y="853128"/>
                  </a:cubicBezTo>
                  <a:cubicBezTo>
                    <a:pt x="594017" y="861443"/>
                    <a:pt x="607342" y="883723"/>
                    <a:pt x="607342" y="906251"/>
                  </a:cubicBezTo>
                  <a:lnTo>
                    <a:pt x="607484" y="980907"/>
                  </a:lnTo>
                  <a:lnTo>
                    <a:pt x="607911" y="980659"/>
                  </a:lnTo>
                  <a:lnTo>
                    <a:pt x="704456" y="924906"/>
                  </a:lnTo>
                  <a:lnTo>
                    <a:pt x="705344" y="887205"/>
                  </a:lnTo>
                  <a:cubicBezTo>
                    <a:pt x="704633" y="867662"/>
                    <a:pt x="707547" y="846519"/>
                    <a:pt x="698060" y="830458"/>
                  </a:cubicBezTo>
                  <a:cubicBezTo>
                    <a:pt x="689496" y="817527"/>
                    <a:pt x="674359" y="810552"/>
                    <a:pt x="658972" y="812442"/>
                  </a:cubicBezTo>
                  <a:close/>
                  <a:moveTo>
                    <a:pt x="506426" y="890652"/>
                  </a:moveTo>
                  <a:lnTo>
                    <a:pt x="506426" y="1039751"/>
                  </a:lnTo>
                  <a:lnTo>
                    <a:pt x="565199" y="1005283"/>
                  </a:lnTo>
                  <a:lnTo>
                    <a:pt x="565696" y="939830"/>
                  </a:lnTo>
                  <a:cubicBezTo>
                    <a:pt x="564808" y="923023"/>
                    <a:pt x="567722" y="904581"/>
                    <a:pt x="557453" y="891576"/>
                  </a:cubicBezTo>
                  <a:cubicBezTo>
                    <a:pt x="545016" y="875799"/>
                    <a:pt x="520178" y="881591"/>
                    <a:pt x="506426" y="890652"/>
                  </a:cubicBezTo>
                  <a:close/>
                  <a:moveTo>
                    <a:pt x="463964" y="914211"/>
                  </a:moveTo>
                  <a:lnTo>
                    <a:pt x="406186" y="947399"/>
                  </a:lnTo>
                  <a:lnTo>
                    <a:pt x="406186" y="1143936"/>
                  </a:lnTo>
                  <a:lnTo>
                    <a:pt x="328047" y="1188495"/>
                  </a:lnTo>
                  <a:cubicBezTo>
                    <a:pt x="375343" y="1192759"/>
                    <a:pt x="421217" y="1205942"/>
                    <a:pt x="463964" y="1220298"/>
                  </a:cubicBezTo>
                  <a:lnTo>
                    <a:pt x="463964" y="914211"/>
                  </a:lnTo>
                  <a:close/>
                  <a:moveTo>
                    <a:pt x="561468" y="1054107"/>
                  </a:moveTo>
                  <a:lnTo>
                    <a:pt x="560900" y="1054959"/>
                  </a:lnTo>
                  <a:cubicBezTo>
                    <a:pt x="593804" y="1070381"/>
                    <a:pt x="604286" y="1105666"/>
                    <a:pt x="605814" y="1139245"/>
                  </a:cubicBezTo>
                  <a:lnTo>
                    <a:pt x="605814" y="1276370"/>
                  </a:lnTo>
                  <a:lnTo>
                    <a:pt x="606525" y="1322137"/>
                  </a:lnTo>
                  <a:cubicBezTo>
                    <a:pt x="607342" y="1366021"/>
                    <a:pt x="622835" y="1405037"/>
                    <a:pt x="648916" y="1438297"/>
                  </a:cubicBezTo>
                  <a:lnTo>
                    <a:pt x="743010" y="1383966"/>
                  </a:lnTo>
                  <a:cubicBezTo>
                    <a:pt x="719557" y="1349001"/>
                    <a:pt x="704989" y="1310340"/>
                    <a:pt x="703780" y="1266207"/>
                  </a:cubicBezTo>
                  <a:lnTo>
                    <a:pt x="703567" y="1189277"/>
                  </a:lnTo>
                  <a:cubicBezTo>
                    <a:pt x="702679" y="1169413"/>
                    <a:pt x="702039" y="1149444"/>
                    <a:pt x="693511" y="1132849"/>
                  </a:cubicBezTo>
                  <a:cubicBezTo>
                    <a:pt x="665368" y="1082676"/>
                    <a:pt x="609758" y="1069670"/>
                    <a:pt x="561468" y="1054107"/>
                  </a:cubicBezTo>
                  <a:close/>
                  <a:moveTo>
                    <a:pt x="364753" y="1234938"/>
                  </a:moveTo>
                  <a:cubicBezTo>
                    <a:pt x="291554" y="1219090"/>
                    <a:pt x="206451" y="1221044"/>
                    <a:pt x="143343" y="1257182"/>
                  </a:cubicBezTo>
                  <a:cubicBezTo>
                    <a:pt x="101520" y="1280065"/>
                    <a:pt x="67301" y="1322635"/>
                    <a:pt x="69575" y="1371956"/>
                  </a:cubicBezTo>
                  <a:cubicBezTo>
                    <a:pt x="69575" y="1411114"/>
                    <a:pt x="100170" y="1444693"/>
                    <a:pt x="133607" y="1462211"/>
                  </a:cubicBezTo>
                  <a:cubicBezTo>
                    <a:pt x="124653" y="1448744"/>
                    <a:pt x="121170" y="1432896"/>
                    <a:pt x="121170" y="1415768"/>
                  </a:cubicBezTo>
                  <a:cubicBezTo>
                    <a:pt x="120744" y="1395337"/>
                    <a:pt x="127708" y="1379062"/>
                    <a:pt x="138120" y="1362575"/>
                  </a:cubicBezTo>
                  <a:cubicBezTo>
                    <a:pt x="171557" y="1318655"/>
                    <a:pt x="226279" y="1304299"/>
                    <a:pt x="279793" y="1316701"/>
                  </a:cubicBezTo>
                  <a:cubicBezTo>
                    <a:pt x="303103" y="1281735"/>
                    <a:pt x="339525" y="1251248"/>
                    <a:pt x="377439" y="1237922"/>
                  </a:cubicBezTo>
                  <a:lnTo>
                    <a:pt x="364753" y="1234938"/>
                  </a:lnTo>
                  <a:close/>
                  <a:moveTo>
                    <a:pt x="457923" y="1328071"/>
                  </a:moveTo>
                  <a:cubicBezTo>
                    <a:pt x="442359" y="1325939"/>
                    <a:pt x="427790" y="1331518"/>
                    <a:pt x="418587" y="1344310"/>
                  </a:cubicBezTo>
                  <a:cubicBezTo>
                    <a:pt x="411516" y="1354544"/>
                    <a:pt x="409562" y="1371174"/>
                    <a:pt x="416384" y="1382225"/>
                  </a:cubicBezTo>
                  <a:cubicBezTo>
                    <a:pt x="422105" y="1394662"/>
                    <a:pt x="435110" y="1400738"/>
                    <a:pt x="447654" y="1402159"/>
                  </a:cubicBezTo>
                  <a:cubicBezTo>
                    <a:pt x="443425" y="1425505"/>
                    <a:pt x="428430" y="1445261"/>
                    <a:pt x="412546" y="1462957"/>
                  </a:cubicBezTo>
                  <a:cubicBezTo>
                    <a:pt x="434613" y="1452688"/>
                    <a:pt x="457283" y="1441317"/>
                    <a:pt x="473309" y="1419286"/>
                  </a:cubicBezTo>
                  <a:cubicBezTo>
                    <a:pt x="488588" y="1399601"/>
                    <a:pt x="499142" y="1369966"/>
                    <a:pt x="485604" y="1346584"/>
                  </a:cubicBezTo>
                  <a:cubicBezTo>
                    <a:pt x="478675" y="1336670"/>
                    <a:pt x="468974" y="1329741"/>
                    <a:pt x="457923" y="1328071"/>
                  </a:cubicBezTo>
                  <a:close/>
                </a:path>
              </a:pathLst>
            </a:custGeom>
            <a:solidFill>
              <a:srgbClr val="F6D3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6680071-1776-404F-B67D-1E77FA398CAE}"/>
                </a:ext>
              </a:extLst>
            </p:cNvPr>
            <p:cNvGrpSpPr/>
            <p:nvPr/>
          </p:nvGrpSpPr>
          <p:grpSpPr>
            <a:xfrm>
              <a:off x="2184168" y="-742421"/>
              <a:ext cx="6280471" cy="852808"/>
              <a:chOff x="2358816" y="-764974"/>
              <a:chExt cx="6280471" cy="852808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F5003C4-7259-4364-8939-51C1126D7489}"/>
                  </a:ext>
                </a:extLst>
              </p:cNvPr>
              <p:cNvSpPr/>
              <p:nvPr/>
            </p:nvSpPr>
            <p:spPr>
              <a:xfrm>
                <a:off x="2563028" y="-764974"/>
                <a:ext cx="6076259" cy="852808"/>
              </a:xfrm>
              <a:custGeom>
                <a:avLst/>
                <a:gdLst>
                  <a:gd name="connsiteX0" fmla="*/ 1964018 w 6076259"/>
                  <a:gd name="connsiteY0" fmla="*/ 832554 h 852808"/>
                  <a:gd name="connsiteX1" fmla="*/ 1785567 w 6076259"/>
                  <a:gd name="connsiteY1" fmla="*/ 712628 h 852808"/>
                  <a:gd name="connsiteX2" fmla="*/ 1453470 w 6076259"/>
                  <a:gd name="connsiteY2" fmla="*/ 212243 h 852808"/>
                  <a:gd name="connsiteX3" fmla="*/ 1453470 w 6076259"/>
                  <a:gd name="connsiteY3" fmla="*/ 657231 h 852808"/>
                  <a:gd name="connsiteX4" fmla="*/ 1506024 w 6076259"/>
                  <a:gd name="connsiteY4" fmla="*/ 803310 h 852808"/>
                  <a:gd name="connsiteX5" fmla="*/ 1506024 w 6076259"/>
                  <a:gd name="connsiteY5" fmla="*/ 806792 h 852808"/>
                  <a:gd name="connsiteX6" fmla="*/ 1326437 w 6076259"/>
                  <a:gd name="connsiteY6" fmla="*/ 806792 h 852808"/>
                  <a:gd name="connsiteX7" fmla="*/ 1326437 w 6076259"/>
                  <a:gd name="connsiteY7" fmla="*/ 803310 h 852808"/>
                  <a:gd name="connsiteX8" fmla="*/ 1379950 w 6076259"/>
                  <a:gd name="connsiteY8" fmla="*/ 657231 h 852808"/>
                  <a:gd name="connsiteX9" fmla="*/ 1379950 w 6076259"/>
                  <a:gd name="connsiteY9" fmla="*/ 184846 h 852808"/>
                  <a:gd name="connsiteX10" fmla="*/ 1313929 w 6076259"/>
                  <a:gd name="connsiteY10" fmla="*/ 53478 h 852808"/>
                  <a:gd name="connsiteX11" fmla="*/ 1313929 w 6076259"/>
                  <a:gd name="connsiteY11" fmla="*/ 50067 h 852808"/>
                  <a:gd name="connsiteX12" fmla="*/ 1502897 w 6076259"/>
                  <a:gd name="connsiteY12" fmla="*/ 50067 h 852808"/>
                  <a:gd name="connsiteX13" fmla="*/ 1502897 w 6076259"/>
                  <a:gd name="connsiteY13" fmla="*/ 51204 h 852808"/>
                  <a:gd name="connsiteX14" fmla="*/ 1891280 w 6076259"/>
                  <a:gd name="connsiteY14" fmla="*/ 644474 h 852808"/>
                  <a:gd name="connsiteX15" fmla="*/ 1891280 w 6076259"/>
                  <a:gd name="connsiteY15" fmla="*/ 198420 h 852808"/>
                  <a:gd name="connsiteX16" fmla="*/ 1838797 w 6076259"/>
                  <a:gd name="connsiteY16" fmla="*/ 53443 h 852808"/>
                  <a:gd name="connsiteX17" fmla="*/ 1838797 w 6076259"/>
                  <a:gd name="connsiteY17" fmla="*/ 50031 h 852808"/>
                  <a:gd name="connsiteX18" fmla="*/ 2016465 w 6076259"/>
                  <a:gd name="connsiteY18" fmla="*/ 50031 h 852808"/>
                  <a:gd name="connsiteX19" fmla="*/ 2016465 w 6076259"/>
                  <a:gd name="connsiteY19" fmla="*/ 53443 h 852808"/>
                  <a:gd name="connsiteX20" fmla="*/ 1963982 w 6076259"/>
                  <a:gd name="connsiteY20" fmla="*/ 198420 h 852808"/>
                  <a:gd name="connsiteX21" fmla="*/ 1963982 w 6076259"/>
                  <a:gd name="connsiteY21" fmla="*/ 832554 h 852808"/>
                  <a:gd name="connsiteX22" fmla="*/ 1964018 w 6076259"/>
                  <a:gd name="connsiteY22" fmla="*/ 832554 h 852808"/>
                  <a:gd name="connsiteX23" fmla="*/ 1221364 w 6076259"/>
                  <a:gd name="connsiteY23" fmla="*/ 418089 h 852808"/>
                  <a:gd name="connsiteX24" fmla="*/ 850534 w 6076259"/>
                  <a:gd name="connsiteY24" fmla="*/ 821681 h 852808"/>
                  <a:gd name="connsiteX25" fmla="*/ 482867 w 6076259"/>
                  <a:gd name="connsiteY25" fmla="*/ 423810 h 852808"/>
                  <a:gd name="connsiteX26" fmla="*/ 860697 w 6076259"/>
                  <a:gd name="connsiteY26" fmla="*/ 29315 h 852808"/>
                  <a:gd name="connsiteX27" fmla="*/ 1221364 w 6076259"/>
                  <a:gd name="connsiteY27" fmla="*/ 418089 h 852808"/>
                  <a:gd name="connsiteX28" fmla="*/ 618570 w 6076259"/>
                  <a:gd name="connsiteY28" fmla="*/ 425587 h 852808"/>
                  <a:gd name="connsiteX29" fmla="*/ 856504 w 6076259"/>
                  <a:gd name="connsiteY29" fmla="*/ 752888 h 852808"/>
                  <a:gd name="connsiteX30" fmla="*/ 1085056 w 6076259"/>
                  <a:gd name="connsiteY30" fmla="*/ 425587 h 852808"/>
                  <a:gd name="connsiteX31" fmla="*/ 854763 w 6076259"/>
                  <a:gd name="connsiteY31" fmla="*/ 93667 h 852808"/>
                  <a:gd name="connsiteX32" fmla="*/ 618570 w 6076259"/>
                  <a:gd name="connsiteY32" fmla="*/ 425587 h 852808"/>
                  <a:gd name="connsiteX33" fmla="*/ 2620431 w 6076259"/>
                  <a:gd name="connsiteY33" fmla="*/ 742334 h 852808"/>
                  <a:gd name="connsiteX34" fmla="*/ 2620431 w 6076259"/>
                  <a:gd name="connsiteY34" fmla="*/ 560402 h 852808"/>
                  <a:gd name="connsiteX35" fmla="*/ 2562085 w 6076259"/>
                  <a:gd name="connsiteY35" fmla="*/ 435110 h 852808"/>
                  <a:gd name="connsiteX36" fmla="*/ 2562085 w 6076259"/>
                  <a:gd name="connsiteY36" fmla="*/ 431734 h 852808"/>
                  <a:gd name="connsiteX37" fmla="*/ 2744657 w 6076259"/>
                  <a:gd name="connsiteY37" fmla="*/ 431734 h 852808"/>
                  <a:gd name="connsiteX38" fmla="*/ 2744657 w 6076259"/>
                  <a:gd name="connsiteY38" fmla="*/ 795244 h 852808"/>
                  <a:gd name="connsiteX39" fmla="*/ 2521292 w 6076259"/>
                  <a:gd name="connsiteY39" fmla="*/ 825234 h 852808"/>
                  <a:gd name="connsiteX40" fmla="*/ 2130528 w 6076259"/>
                  <a:gd name="connsiteY40" fmla="*/ 435750 h 852808"/>
                  <a:gd name="connsiteX41" fmla="*/ 2497627 w 6076259"/>
                  <a:gd name="connsiteY41" fmla="*/ 36600 h 852808"/>
                  <a:gd name="connsiteX42" fmla="*/ 2718895 w 6076259"/>
                  <a:gd name="connsiteY42" fmla="*/ 73839 h 852808"/>
                  <a:gd name="connsiteX43" fmla="*/ 2718895 w 6076259"/>
                  <a:gd name="connsiteY43" fmla="*/ 218283 h 852808"/>
                  <a:gd name="connsiteX44" fmla="*/ 2715519 w 6076259"/>
                  <a:gd name="connsiteY44" fmla="*/ 218283 h 852808"/>
                  <a:gd name="connsiteX45" fmla="*/ 2506830 w 6076259"/>
                  <a:gd name="connsiteY45" fmla="*/ 98606 h 852808"/>
                  <a:gd name="connsiteX46" fmla="*/ 2267333 w 6076259"/>
                  <a:gd name="connsiteY46" fmla="*/ 438983 h 852808"/>
                  <a:gd name="connsiteX47" fmla="*/ 2423681 w 6076259"/>
                  <a:gd name="connsiteY47" fmla="*/ 737715 h 852808"/>
                  <a:gd name="connsiteX48" fmla="*/ 2620431 w 6076259"/>
                  <a:gd name="connsiteY48" fmla="*/ 742334 h 852808"/>
                  <a:gd name="connsiteX49" fmla="*/ 5943186 w 6076259"/>
                  <a:gd name="connsiteY49" fmla="*/ 742334 h 852808"/>
                  <a:gd name="connsiteX50" fmla="*/ 5943186 w 6076259"/>
                  <a:gd name="connsiteY50" fmla="*/ 560402 h 852808"/>
                  <a:gd name="connsiteX51" fmla="*/ 5884804 w 6076259"/>
                  <a:gd name="connsiteY51" fmla="*/ 435110 h 852808"/>
                  <a:gd name="connsiteX52" fmla="*/ 5884804 w 6076259"/>
                  <a:gd name="connsiteY52" fmla="*/ 431734 h 852808"/>
                  <a:gd name="connsiteX53" fmla="*/ 6067411 w 6076259"/>
                  <a:gd name="connsiteY53" fmla="*/ 431734 h 852808"/>
                  <a:gd name="connsiteX54" fmla="*/ 6067411 w 6076259"/>
                  <a:gd name="connsiteY54" fmla="*/ 795244 h 852808"/>
                  <a:gd name="connsiteX55" fmla="*/ 5844082 w 6076259"/>
                  <a:gd name="connsiteY55" fmla="*/ 825234 h 852808"/>
                  <a:gd name="connsiteX56" fmla="*/ 5453354 w 6076259"/>
                  <a:gd name="connsiteY56" fmla="*/ 435750 h 852808"/>
                  <a:gd name="connsiteX57" fmla="*/ 5820346 w 6076259"/>
                  <a:gd name="connsiteY57" fmla="*/ 36600 h 852808"/>
                  <a:gd name="connsiteX58" fmla="*/ 6041685 w 6076259"/>
                  <a:gd name="connsiteY58" fmla="*/ 73839 h 852808"/>
                  <a:gd name="connsiteX59" fmla="*/ 6041685 w 6076259"/>
                  <a:gd name="connsiteY59" fmla="*/ 218283 h 852808"/>
                  <a:gd name="connsiteX60" fmla="*/ 6038202 w 6076259"/>
                  <a:gd name="connsiteY60" fmla="*/ 218283 h 852808"/>
                  <a:gd name="connsiteX61" fmla="*/ 5829656 w 6076259"/>
                  <a:gd name="connsiteY61" fmla="*/ 98606 h 852808"/>
                  <a:gd name="connsiteX62" fmla="*/ 5590088 w 6076259"/>
                  <a:gd name="connsiteY62" fmla="*/ 438983 h 852808"/>
                  <a:gd name="connsiteX63" fmla="*/ 5746435 w 6076259"/>
                  <a:gd name="connsiteY63" fmla="*/ 737715 h 852808"/>
                  <a:gd name="connsiteX64" fmla="*/ 5943186 w 6076259"/>
                  <a:gd name="connsiteY64" fmla="*/ 742334 h 852808"/>
                  <a:gd name="connsiteX65" fmla="*/ 2902533 w 6076259"/>
                  <a:gd name="connsiteY65" fmla="*/ 609793 h 852808"/>
                  <a:gd name="connsiteX66" fmla="*/ 3105964 w 6076259"/>
                  <a:gd name="connsiteY66" fmla="*/ 754274 h 852808"/>
                  <a:gd name="connsiteX67" fmla="*/ 3237687 w 6076259"/>
                  <a:gd name="connsiteY67" fmla="*/ 606951 h 852808"/>
                  <a:gd name="connsiteX68" fmla="*/ 2916178 w 6076259"/>
                  <a:gd name="connsiteY68" fmla="*/ 238395 h 852808"/>
                  <a:gd name="connsiteX69" fmla="*/ 3165767 w 6076259"/>
                  <a:gd name="connsiteY69" fmla="*/ 26650 h 852808"/>
                  <a:gd name="connsiteX70" fmla="*/ 3316500 w 6076259"/>
                  <a:gd name="connsiteY70" fmla="*/ 53052 h 852808"/>
                  <a:gd name="connsiteX71" fmla="*/ 3311703 w 6076259"/>
                  <a:gd name="connsiteY71" fmla="*/ 190247 h 852808"/>
                  <a:gd name="connsiteX72" fmla="*/ 3310389 w 6076259"/>
                  <a:gd name="connsiteY72" fmla="*/ 190923 h 852808"/>
                  <a:gd name="connsiteX73" fmla="*/ 3148959 w 6076259"/>
                  <a:gd name="connsiteY73" fmla="*/ 87128 h 852808"/>
                  <a:gd name="connsiteX74" fmla="*/ 3033475 w 6076259"/>
                  <a:gd name="connsiteY74" fmla="*/ 202044 h 852808"/>
                  <a:gd name="connsiteX75" fmla="*/ 3359958 w 6076259"/>
                  <a:gd name="connsiteY75" fmla="*/ 592098 h 852808"/>
                  <a:gd name="connsiteX76" fmla="*/ 3092958 w 6076259"/>
                  <a:gd name="connsiteY76" fmla="*/ 819549 h 852808"/>
                  <a:gd name="connsiteX77" fmla="*/ 2917848 w 6076259"/>
                  <a:gd name="connsiteY77" fmla="*/ 780533 h 852808"/>
                  <a:gd name="connsiteX78" fmla="*/ 2900899 w 6076259"/>
                  <a:gd name="connsiteY78" fmla="*/ 610468 h 852808"/>
                  <a:gd name="connsiteX79" fmla="*/ 2902533 w 6076259"/>
                  <a:gd name="connsiteY79" fmla="*/ 609793 h 852808"/>
                  <a:gd name="connsiteX80" fmla="*/ 4054677 w 6076259"/>
                  <a:gd name="connsiteY80" fmla="*/ 580976 h 852808"/>
                  <a:gd name="connsiteX81" fmla="*/ 3926294 w 6076259"/>
                  <a:gd name="connsiteY81" fmla="*/ 771294 h 852808"/>
                  <a:gd name="connsiteX82" fmla="*/ 3667857 w 6076259"/>
                  <a:gd name="connsiteY82" fmla="*/ 807041 h 852808"/>
                  <a:gd name="connsiteX83" fmla="*/ 3484290 w 6076259"/>
                  <a:gd name="connsiteY83" fmla="*/ 807041 h 852808"/>
                  <a:gd name="connsiteX84" fmla="*/ 3484290 w 6076259"/>
                  <a:gd name="connsiteY84" fmla="*/ 803559 h 852808"/>
                  <a:gd name="connsiteX85" fmla="*/ 3535104 w 6076259"/>
                  <a:gd name="connsiteY85" fmla="*/ 644332 h 852808"/>
                  <a:gd name="connsiteX86" fmla="*/ 3535104 w 6076259"/>
                  <a:gd name="connsiteY86" fmla="*/ 210146 h 852808"/>
                  <a:gd name="connsiteX87" fmla="*/ 3484290 w 6076259"/>
                  <a:gd name="connsiteY87" fmla="*/ 52021 h 852808"/>
                  <a:gd name="connsiteX88" fmla="*/ 3484290 w 6076259"/>
                  <a:gd name="connsiteY88" fmla="*/ 48610 h 852808"/>
                  <a:gd name="connsiteX89" fmla="*/ 3748235 w 6076259"/>
                  <a:gd name="connsiteY89" fmla="*/ 48610 h 852808"/>
                  <a:gd name="connsiteX90" fmla="*/ 3994803 w 6076259"/>
                  <a:gd name="connsiteY90" fmla="*/ 212385 h 852808"/>
                  <a:gd name="connsiteX91" fmla="*/ 3834404 w 6076259"/>
                  <a:gd name="connsiteY91" fmla="*/ 377687 h 852808"/>
                  <a:gd name="connsiteX92" fmla="*/ 4054677 w 6076259"/>
                  <a:gd name="connsiteY92" fmla="*/ 580976 h 852808"/>
                  <a:gd name="connsiteX93" fmla="*/ 3656593 w 6076259"/>
                  <a:gd name="connsiteY93" fmla="*/ 116941 h 852808"/>
                  <a:gd name="connsiteX94" fmla="*/ 3656593 w 6076259"/>
                  <a:gd name="connsiteY94" fmla="*/ 742867 h 852808"/>
                  <a:gd name="connsiteX95" fmla="*/ 3921994 w 6076259"/>
                  <a:gd name="connsiteY95" fmla="*/ 579057 h 852808"/>
                  <a:gd name="connsiteX96" fmla="*/ 3699909 w 6076259"/>
                  <a:gd name="connsiteY96" fmla="*/ 419546 h 852808"/>
                  <a:gd name="connsiteX97" fmla="*/ 3722188 w 6076259"/>
                  <a:gd name="connsiteY97" fmla="*/ 362976 h 852808"/>
                  <a:gd name="connsiteX98" fmla="*/ 3865283 w 6076259"/>
                  <a:gd name="connsiteY98" fmla="*/ 220167 h 852808"/>
                  <a:gd name="connsiteX99" fmla="*/ 3656593 w 6076259"/>
                  <a:gd name="connsiteY99" fmla="*/ 116941 h 852808"/>
                  <a:gd name="connsiteX100" fmla="*/ 4638993 w 6076259"/>
                  <a:gd name="connsiteY100" fmla="*/ 181080 h 852808"/>
                  <a:gd name="connsiteX101" fmla="*/ 4635724 w 6076259"/>
                  <a:gd name="connsiteY101" fmla="*/ 181080 h 852808"/>
                  <a:gd name="connsiteX102" fmla="*/ 4359023 w 6076259"/>
                  <a:gd name="connsiteY102" fmla="*/ 114490 h 852808"/>
                  <a:gd name="connsiteX103" fmla="*/ 4359023 w 6076259"/>
                  <a:gd name="connsiteY103" fmla="*/ 353844 h 852808"/>
                  <a:gd name="connsiteX104" fmla="*/ 4575957 w 6076259"/>
                  <a:gd name="connsiteY104" fmla="*/ 353844 h 852808"/>
                  <a:gd name="connsiteX105" fmla="*/ 4575957 w 6076259"/>
                  <a:gd name="connsiteY105" fmla="*/ 468760 h 852808"/>
                  <a:gd name="connsiteX106" fmla="*/ 4572474 w 6076259"/>
                  <a:gd name="connsiteY106" fmla="*/ 468760 h 852808"/>
                  <a:gd name="connsiteX107" fmla="*/ 4470315 w 6076259"/>
                  <a:gd name="connsiteY107" fmla="*/ 416917 h 852808"/>
                  <a:gd name="connsiteX108" fmla="*/ 4358988 w 6076259"/>
                  <a:gd name="connsiteY108" fmla="*/ 416917 h 852808"/>
                  <a:gd name="connsiteX109" fmla="*/ 4358988 w 6076259"/>
                  <a:gd name="connsiteY109" fmla="*/ 740380 h 852808"/>
                  <a:gd name="connsiteX110" fmla="*/ 4700502 w 6076259"/>
                  <a:gd name="connsiteY110" fmla="*/ 637758 h 852808"/>
                  <a:gd name="connsiteX111" fmla="*/ 4706329 w 6076259"/>
                  <a:gd name="connsiteY111" fmla="*/ 637758 h 852808"/>
                  <a:gd name="connsiteX112" fmla="*/ 4654202 w 6076259"/>
                  <a:gd name="connsiteY112" fmla="*/ 805406 h 852808"/>
                  <a:gd name="connsiteX113" fmla="*/ 4177482 w 6076259"/>
                  <a:gd name="connsiteY113" fmla="*/ 805406 h 852808"/>
                  <a:gd name="connsiteX114" fmla="*/ 4177482 w 6076259"/>
                  <a:gd name="connsiteY114" fmla="*/ 802031 h 852808"/>
                  <a:gd name="connsiteX115" fmla="*/ 4236041 w 6076259"/>
                  <a:gd name="connsiteY115" fmla="*/ 656804 h 852808"/>
                  <a:gd name="connsiteX116" fmla="*/ 4236041 w 6076259"/>
                  <a:gd name="connsiteY116" fmla="*/ 199131 h 852808"/>
                  <a:gd name="connsiteX117" fmla="*/ 4177482 w 6076259"/>
                  <a:gd name="connsiteY117" fmla="*/ 52732 h 852808"/>
                  <a:gd name="connsiteX118" fmla="*/ 4177482 w 6076259"/>
                  <a:gd name="connsiteY118" fmla="*/ 49321 h 852808"/>
                  <a:gd name="connsiteX119" fmla="*/ 4638922 w 6076259"/>
                  <a:gd name="connsiteY119" fmla="*/ 49321 h 852808"/>
                  <a:gd name="connsiteX120" fmla="*/ 4638922 w 6076259"/>
                  <a:gd name="connsiteY120" fmla="*/ 181080 h 852808"/>
                  <a:gd name="connsiteX121" fmla="*/ 4638993 w 6076259"/>
                  <a:gd name="connsiteY121" fmla="*/ 181080 h 852808"/>
                  <a:gd name="connsiteX122" fmla="*/ 5468953 w 6076259"/>
                  <a:gd name="connsiteY122" fmla="*/ 805442 h 852808"/>
                  <a:gd name="connsiteX123" fmla="*/ 5365266 w 6076259"/>
                  <a:gd name="connsiteY123" fmla="*/ 805442 h 852808"/>
                  <a:gd name="connsiteX124" fmla="*/ 5213963 w 6076259"/>
                  <a:gd name="connsiteY124" fmla="*/ 728298 h 852808"/>
                  <a:gd name="connsiteX125" fmla="*/ 5010533 w 6076259"/>
                  <a:gd name="connsiteY125" fmla="*/ 444668 h 852808"/>
                  <a:gd name="connsiteX126" fmla="*/ 5038783 w 6076259"/>
                  <a:gd name="connsiteY126" fmla="*/ 391723 h 852808"/>
                  <a:gd name="connsiteX127" fmla="*/ 5179105 w 6076259"/>
                  <a:gd name="connsiteY127" fmla="*/ 232568 h 852808"/>
                  <a:gd name="connsiteX128" fmla="*/ 5036615 w 6076259"/>
                  <a:gd name="connsiteY128" fmla="*/ 110510 h 852808"/>
                  <a:gd name="connsiteX129" fmla="*/ 4966187 w 6076259"/>
                  <a:gd name="connsiteY129" fmla="*/ 113743 h 852808"/>
                  <a:gd name="connsiteX130" fmla="*/ 4966187 w 6076259"/>
                  <a:gd name="connsiteY130" fmla="*/ 644617 h 852808"/>
                  <a:gd name="connsiteX131" fmla="*/ 5014904 w 6076259"/>
                  <a:gd name="connsiteY131" fmla="*/ 802102 h 852808"/>
                  <a:gd name="connsiteX132" fmla="*/ 5014904 w 6076259"/>
                  <a:gd name="connsiteY132" fmla="*/ 805477 h 852808"/>
                  <a:gd name="connsiteX133" fmla="*/ 4790651 w 6076259"/>
                  <a:gd name="connsiteY133" fmla="*/ 805477 h 852808"/>
                  <a:gd name="connsiteX134" fmla="*/ 4790651 w 6076259"/>
                  <a:gd name="connsiteY134" fmla="*/ 802102 h 852808"/>
                  <a:gd name="connsiteX135" fmla="*/ 4841180 w 6076259"/>
                  <a:gd name="connsiteY135" fmla="*/ 644617 h 852808"/>
                  <a:gd name="connsiteX136" fmla="*/ 4841180 w 6076259"/>
                  <a:gd name="connsiteY136" fmla="*/ 205811 h 852808"/>
                  <a:gd name="connsiteX137" fmla="*/ 4790651 w 6076259"/>
                  <a:gd name="connsiteY137" fmla="*/ 52768 h 852808"/>
                  <a:gd name="connsiteX138" fmla="*/ 4790651 w 6076259"/>
                  <a:gd name="connsiteY138" fmla="*/ 49356 h 852808"/>
                  <a:gd name="connsiteX139" fmla="*/ 5064083 w 6076259"/>
                  <a:gd name="connsiteY139" fmla="*/ 49356 h 852808"/>
                  <a:gd name="connsiteX140" fmla="*/ 5306635 w 6076259"/>
                  <a:gd name="connsiteY140" fmla="*/ 234345 h 852808"/>
                  <a:gd name="connsiteX141" fmla="*/ 5131596 w 6076259"/>
                  <a:gd name="connsiteY141" fmla="*/ 415957 h 852808"/>
                  <a:gd name="connsiteX142" fmla="*/ 5468811 w 6076259"/>
                  <a:gd name="connsiteY142" fmla="*/ 803559 h 852808"/>
                  <a:gd name="connsiteX143" fmla="*/ 5468953 w 6076259"/>
                  <a:gd name="connsiteY143" fmla="*/ 805442 h 852808"/>
                  <a:gd name="connsiteX144" fmla="*/ 505396 w 6076259"/>
                  <a:gd name="connsiteY144" fmla="*/ 802209 h 852808"/>
                  <a:gd name="connsiteX145" fmla="*/ 505396 w 6076259"/>
                  <a:gd name="connsiteY145" fmla="*/ 805726 h 852808"/>
                  <a:gd name="connsiteX146" fmla="*/ 387068 w 6076259"/>
                  <a:gd name="connsiteY146" fmla="*/ 805726 h 852808"/>
                  <a:gd name="connsiteX147" fmla="*/ 248061 w 6076259"/>
                  <a:gd name="connsiteY147" fmla="*/ 730430 h 852808"/>
                  <a:gd name="connsiteX148" fmla="*/ 26650 w 6076259"/>
                  <a:gd name="connsiteY148" fmla="*/ 400358 h 852808"/>
                  <a:gd name="connsiteX149" fmla="*/ 213771 w 6076259"/>
                  <a:gd name="connsiteY149" fmla="*/ 198989 h 852808"/>
                  <a:gd name="connsiteX150" fmla="*/ 214233 w 6076259"/>
                  <a:gd name="connsiteY150" fmla="*/ 52306 h 852808"/>
                  <a:gd name="connsiteX151" fmla="*/ 214233 w 6076259"/>
                  <a:gd name="connsiteY151" fmla="*/ 48823 h 852808"/>
                  <a:gd name="connsiteX152" fmla="*/ 432161 w 6076259"/>
                  <a:gd name="connsiteY152" fmla="*/ 48823 h 852808"/>
                  <a:gd name="connsiteX153" fmla="*/ 432161 w 6076259"/>
                  <a:gd name="connsiteY153" fmla="*/ 49925 h 852808"/>
                  <a:gd name="connsiteX154" fmla="*/ 144160 w 6076259"/>
                  <a:gd name="connsiteY154" fmla="*/ 364433 h 852808"/>
                  <a:gd name="connsiteX155" fmla="*/ 505396 w 6076259"/>
                  <a:gd name="connsiteY155" fmla="*/ 802209 h 852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6076259" h="852808">
                    <a:moveTo>
                      <a:pt x="1964018" y="832554"/>
                    </a:moveTo>
                    <a:cubicBezTo>
                      <a:pt x="1872838" y="812584"/>
                      <a:pt x="1821954" y="761771"/>
                      <a:pt x="1785567" y="712628"/>
                    </a:cubicBezTo>
                    <a:cubicBezTo>
                      <a:pt x="1769257" y="690597"/>
                      <a:pt x="1531324" y="330072"/>
                      <a:pt x="1453470" y="212243"/>
                    </a:cubicBezTo>
                    <a:lnTo>
                      <a:pt x="1453470" y="657231"/>
                    </a:lnTo>
                    <a:cubicBezTo>
                      <a:pt x="1453470" y="721654"/>
                      <a:pt x="1452510" y="767634"/>
                      <a:pt x="1506024" y="803310"/>
                    </a:cubicBezTo>
                    <a:lnTo>
                      <a:pt x="1506024" y="806792"/>
                    </a:lnTo>
                    <a:lnTo>
                      <a:pt x="1326437" y="806792"/>
                    </a:lnTo>
                    <a:lnTo>
                      <a:pt x="1326437" y="803310"/>
                    </a:lnTo>
                    <a:cubicBezTo>
                      <a:pt x="1379950" y="767634"/>
                      <a:pt x="1379950" y="721654"/>
                      <a:pt x="1379950" y="657231"/>
                    </a:cubicBezTo>
                    <a:lnTo>
                      <a:pt x="1379950" y="184846"/>
                    </a:lnTo>
                    <a:cubicBezTo>
                      <a:pt x="1379950" y="120459"/>
                      <a:pt x="1366377" y="88017"/>
                      <a:pt x="1313929" y="53478"/>
                    </a:cubicBezTo>
                    <a:lnTo>
                      <a:pt x="1313929" y="50067"/>
                    </a:lnTo>
                    <a:lnTo>
                      <a:pt x="1502897" y="50067"/>
                    </a:lnTo>
                    <a:lnTo>
                      <a:pt x="1502897" y="51204"/>
                    </a:lnTo>
                    <a:lnTo>
                      <a:pt x="1891280" y="644474"/>
                    </a:lnTo>
                    <a:lnTo>
                      <a:pt x="1891280" y="198420"/>
                    </a:lnTo>
                    <a:cubicBezTo>
                      <a:pt x="1891280" y="133997"/>
                      <a:pt x="1892346" y="88017"/>
                      <a:pt x="1838797" y="53443"/>
                    </a:cubicBezTo>
                    <a:lnTo>
                      <a:pt x="1838797" y="50031"/>
                    </a:lnTo>
                    <a:lnTo>
                      <a:pt x="2016465" y="50031"/>
                    </a:lnTo>
                    <a:lnTo>
                      <a:pt x="2016465" y="53443"/>
                    </a:lnTo>
                    <a:cubicBezTo>
                      <a:pt x="1963982" y="88017"/>
                      <a:pt x="1963982" y="133997"/>
                      <a:pt x="1963982" y="198420"/>
                    </a:cubicBezTo>
                    <a:lnTo>
                      <a:pt x="1963982" y="832554"/>
                    </a:lnTo>
                    <a:lnTo>
                      <a:pt x="1964018" y="832554"/>
                    </a:lnTo>
                    <a:close/>
                    <a:moveTo>
                      <a:pt x="1221364" y="418089"/>
                    </a:moveTo>
                    <a:cubicBezTo>
                      <a:pt x="1221364" y="652007"/>
                      <a:pt x="1051051" y="821681"/>
                      <a:pt x="850534" y="821681"/>
                    </a:cubicBezTo>
                    <a:cubicBezTo>
                      <a:pt x="651190" y="821681"/>
                      <a:pt x="482867" y="658865"/>
                      <a:pt x="482867" y="423810"/>
                    </a:cubicBezTo>
                    <a:cubicBezTo>
                      <a:pt x="482867" y="205847"/>
                      <a:pt x="649058" y="23594"/>
                      <a:pt x="860697" y="29315"/>
                    </a:cubicBezTo>
                    <a:cubicBezTo>
                      <a:pt x="1072193" y="28178"/>
                      <a:pt x="1221364" y="211639"/>
                      <a:pt x="1221364" y="418089"/>
                    </a:cubicBezTo>
                    <a:close/>
                    <a:moveTo>
                      <a:pt x="618570" y="425587"/>
                    </a:moveTo>
                    <a:cubicBezTo>
                      <a:pt x="618570" y="597108"/>
                      <a:pt x="702998" y="752888"/>
                      <a:pt x="856504" y="752888"/>
                    </a:cubicBezTo>
                    <a:cubicBezTo>
                      <a:pt x="997857" y="752888"/>
                      <a:pt x="1085056" y="605210"/>
                      <a:pt x="1085056" y="425587"/>
                    </a:cubicBezTo>
                    <a:cubicBezTo>
                      <a:pt x="1085056" y="241629"/>
                      <a:pt x="996293" y="93667"/>
                      <a:pt x="854763" y="93667"/>
                    </a:cubicBezTo>
                    <a:cubicBezTo>
                      <a:pt x="710567" y="93667"/>
                      <a:pt x="618570" y="236903"/>
                      <a:pt x="618570" y="425587"/>
                    </a:cubicBezTo>
                    <a:close/>
                    <a:moveTo>
                      <a:pt x="2620431" y="742334"/>
                    </a:moveTo>
                    <a:lnTo>
                      <a:pt x="2620431" y="560402"/>
                    </a:lnTo>
                    <a:cubicBezTo>
                      <a:pt x="2620431" y="507457"/>
                      <a:pt x="2613893" y="455897"/>
                      <a:pt x="2562085" y="435110"/>
                    </a:cubicBezTo>
                    <a:lnTo>
                      <a:pt x="2562085" y="431734"/>
                    </a:lnTo>
                    <a:lnTo>
                      <a:pt x="2744657" y="431734"/>
                    </a:lnTo>
                    <a:lnTo>
                      <a:pt x="2744657" y="795244"/>
                    </a:lnTo>
                    <a:cubicBezTo>
                      <a:pt x="2687164" y="809777"/>
                      <a:pt x="2573029" y="826442"/>
                      <a:pt x="2521292" y="825234"/>
                    </a:cubicBezTo>
                    <a:cubicBezTo>
                      <a:pt x="2489099" y="824417"/>
                      <a:pt x="2128610" y="825376"/>
                      <a:pt x="2130528" y="435750"/>
                    </a:cubicBezTo>
                    <a:cubicBezTo>
                      <a:pt x="2132305" y="80697"/>
                      <a:pt x="2429509" y="38696"/>
                      <a:pt x="2497627" y="36600"/>
                    </a:cubicBezTo>
                    <a:cubicBezTo>
                      <a:pt x="2562902" y="34574"/>
                      <a:pt x="2656818" y="44133"/>
                      <a:pt x="2718895" y="73839"/>
                    </a:cubicBezTo>
                    <a:lnTo>
                      <a:pt x="2718895" y="218283"/>
                    </a:lnTo>
                    <a:lnTo>
                      <a:pt x="2715519" y="218283"/>
                    </a:lnTo>
                    <a:cubicBezTo>
                      <a:pt x="2667407" y="147998"/>
                      <a:pt x="2614284" y="98606"/>
                      <a:pt x="2506830" y="98606"/>
                    </a:cubicBezTo>
                    <a:cubicBezTo>
                      <a:pt x="2430219" y="98606"/>
                      <a:pt x="2267333" y="170668"/>
                      <a:pt x="2267333" y="438983"/>
                    </a:cubicBezTo>
                    <a:cubicBezTo>
                      <a:pt x="2267333" y="501629"/>
                      <a:pt x="2280836" y="674109"/>
                      <a:pt x="2423681" y="737715"/>
                    </a:cubicBezTo>
                    <a:cubicBezTo>
                      <a:pt x="2450793" y="749832"/>
                      <a:pt x="2547481" y="777761"/>
                      <a:pt x="2620431" y="742334"/>
                    </a:cubicBezTo>
                    <a:close/>
                    <a:moveTo>
                      <a:pt x="5943186" y="742334"/>
                    </a:moveTo>
                    <a:lnTo>
                      <a:pt x="5943186" y="560402"/>
                    </a:lnTo>
                    <a:cubicBezTo>
                      <a:pt x="5943186" y="507457"/>
                      <a:pt x="5936577" y="455897"/>
                      <a:pt x="5884804" y="435110"/>
                    </a:cubicBezTo>
                    <a:lnTo>
                      <a:pt x="5884804" y="431734"/>
                    </a:lnTo>
                    <a:lnTo>
                      <a:pt x="6067411" y="431734"/>
                    </a:lnTo>
                    <a:lnTo>
                      <a:pt x="6067411" y="795244"/>
                    </a:lnTo>
                    <a:cubicBezTo>
                      <a:pt x="6009953" y="809777"/>
                      <a:pt x="5895784" y="826442"/>
                      <a:pt x="5844082" y="825234"/>
                    </a:cubicBezTo>
                    <a:cubicBezTo>
                      <a:pt x="5811818" y="824417"/>
                      <a:pt x="5451329" y="825376"/>
                      <a:pt x="5453354" y="435750"/>
                    </a:cubicBezTo>
                    <a:cubicBezTo>
                      <a:pt x="5455095" y="80697"/>
                      <a:pt x="5752334" y="38696"/>
                      <a:pt x="5820346" y="36600"/>
                    </a:cubicBezTo>
                    <a:cubicBezTo>
                      <a:pt x="5885728" y="34574"/>
                      <a:pt x="5979608" y="44133"/>
                      <a:pt x="6041685" y="73839"/>
                    </a:cubicBezTo>
                    <a:lnTo>
                      <a:pt x="6041685" y="218283"/>
                    </a:lnTo>
                    <a:lnTo>
                      <a:pt x="6038202" y="218283"/>
                    </a:lnTo>
                    <a:cubicBezTo>
                      <a:pt x="5990161" y="147998"/>
                      <a:pt x="5937074" y="98606"/>
                      <a:pt x="5829656" y="98606"/>
                    </a:cubicBezTo>
                    <a:cubicBezTo>
                      <a:pt x="5752974" y="98606"/>
                      <a:pt x="5590088" y="170668"/>
                      <a:pt x="5590088" y="438983"/>
                    </a:cubicBezTo>
                    <a:cubicBezTo>
                      <a:pt x="5590088" y="501629"/>
                      <a:pt x="5603555" y="674109"/>
                      <a:pt x="5746435" y="737715"/>
                    </a:cubicBezTo>
                    <a:cubicBezTo>
                      <a:pt x="5773477" y="749832"/>
                      <a:pt x="5870093" y="777761"/>
                      <a:pt x="5943186" y="742334"/>
                    </a:cubicBezTo>
                    <a:close/>
                    <a:moveTo>
                      <a:pt x="2902533" y="609793"/>
                    </a:moveTo>
                    <a:cubicBezTo>
                      <a:pt x="2947092" y="689709"/>
                      <a:pt x="3027967" y="760847"/>
                      <a:pt x="3105964" y="754274"/>
                    </a:cubicBezTo>
                    <a:cubicBezTo>
                      <a:pt x="3184955" y="747628"/>
                      <a:pt x="3237687" y="691308"/>
                      <a:pt x="3237687" y="606951"/>
                    </a:cubicBezTo>
                    <a:cubicBezTo>
                      <a:pt x="3237687" y="440013"/>
                      <a:pt x="2913442" y="471212"/>
                      <a:pt x="2916178" y="238395"/>
                    </a:cubicBezTo>
                    <a:cubicBezTo>
                      <a:pt x="2918203" y="72275"/>
                      <a:pt x="3066734" y="26650"/>
                      <a:pt x="3165767" y="26650"/>
                    </a:cubicBezTo>
                    <a:cubicBezTo>
                      <a:pt x="3208371" y="26650"/>
                      <a:pt x="3274997" y="36493"/>
                      <a:pt x="3316500" y="53052"/>
                    </a:cubicBezTo>
                    <a:lnTo>
                      <a:pt x="3311703" y="190247"/>
                    </a:lnTo>
                    <a:lnTo>
                      <a:pt x="3310389" y="190923"/>
                    </a:lnTo>
                    <a:cubicBezTo>
                      <a:pt x="3250834" y="104078"/>
                      <a:pt x="3211854" y="87128"/>
                      <a:pt x="3148959" y="87128"/>
                    </a:cubicBezTo>
                    <a:cubicBezTo>
                      <a:pt x="3091786" y="87128"/>
                      <a:pt x="3033475" y="135952"/>
                      <a:pt x="3033475" y="202044"/>
                    </a:cubicBezTo>
                    <a:cubicBezTo>
                      <a:pt x="3033475" y="377439"/>
                      <a:pt x="3359958" y="329184"/>
                      <a:pt x="3359958" y="592098"/>
                    </a:cubicBezTo>
                    <a:cubicBezTo>
                      <a:pt x="3359958" y="736969"/>
                      <a:pt x="3232321" y="819549"/>
                      <a:pt x="3092958" y="819549"/>
                    </a:cubicBezTo>
                    <a:cubicBezTo>
                      <a:pt x="3070394" y="819549"/>
                      <a:pt x="2978362" y="811234"/>
                      <a:pt x="2917848" y="780533"/>
                    </a:cubicBezTo>
                    <a:lnTo>
                      <a:pt x="2900899" y="610468"/>
                    </a:lnTo>
                    <a:lnTo>
                      <a:pt x="2902533" y="609793"/>
                    </a:lnTo>
                    <a:close/>
                    <a:moveTo>
                      <a:pt x="4054677" y="580976"/>
                    </a:moveTo>
                    <a:cubicBezTo>
                      <a:pt x="4054677" y="669739"/>
                      <a:pt x="4003544" y="734339"/>
                      <a:pt x="3926294" y="771294"/>
                    </a:cubicBezTo>
                    <a:cubicBezTo>
                      <a:pt x="3845526" y="810452"/>
                      <a:pt x="3754382" y="807041"/>
                      <a:pt x="3667857" y="807041"/>
                    </a:cubicBezTo>
                    <a:lnTo>
                      <a:pt x="3484290" y="807041"/>
                    </a:lnTo>
                    <a:lnTo>
                      <a:pt x="3484290" y="803559"/>
                    </a:lnTo>
                    <a:cubicBezTo>
                      <a:pt x="3542033" y="781634"/>
                      <a:pt x="3535104" y="697420"/>
                      <a:pt x="3535104" y="644332"/>
                    </a:cubicBezTo>
                    <a:lnTo>
                      <a:pt x="3535104" y="210146"/>
                    </a:lnTo>
                    <a:cubicBezTo>
                      <a:pt x="3535104" y="158125"/>
                      <a:pt x="3543170" y="73981"/>
                      <a:pt x="3484290" y="52021"/>
                    </a:cubicBezTo>
                    <a:lnTo>
                      <a:pt x="3484290" y="48610"/>
                    </a:lnTo>
                    <a:lnTo>
                      <a:pt x="3748235" y="48610"/>
                    </a:lnTo>
                    <a:cubicBezTo>
                      <a:pt x="3900496" y="48610"/>
                      <a:pt x="3994803" y="109728"/>
                      <a:pt x="3994803" y="212385"/>
                    </a:cubicBezTo>
                    <a:cubicBezTo>
                      <a:pt x="3994803" y="289706"/>
                      <a:pt x="3944487" y="338209"/>
                      <a:pt x="3834404" y="377687"/>
                    </a:cubicBezTo>
                    <a:cubicBezTo>
                      <a:pt x="3911654" y="391261"/>
                      <a:pt x="4054677" y="425978"/>
                      <a:pt x="4054677" y="580976"/>
                    </a:cubicBezTo>
                    <a:close/>
                    <a:moveTo>
                      <a:pt x="3656593" y="116941"/>
                    </a:moveTo>
                    <a:lnTo>
                      <a:pt x="3656593" y="742867"/>
                    </a:lnTo>
                    <a:cubicBezTo>
                      <a:pt x="3755199" y="761451"/>
                      <a:pt x="3924411" y="745461"/>
                      <a:pt x="3921994" y="579057"/>
                    </a:cubicBezTo>
                    <a:cubicBezTo>
                      <a:pt x="3920751" y="488055"/>
                      <a:pt x="3856186" y="420008"/>
                      <a:pt x="3699909" y="419546"/>
                    </a:cubicBezTo>
                    <a:lnTo>
                      <a:pt x="3722188" y="362976"/>
                    </a:lnTo>
                    <a:cubicBezTo>
                      <a:pt x="3772149" y="351286"/>
                      <a:pt x="3865283" y="332666"/>
                      <a:pt x="3865283" y="220167"/>
                    </a:cubicBezTo>
                    <a:cubicBezTo>
                      <a:pt x="3865283" y="122769"/>
                      <a:pt x="3737717" y="90540"/>
                      <a:pt x="3656593" y="116941"/>
                    </a:cubicBezTo>
                    <a:close/>
                    <a:moveTo>
                      <a:pt x="4638993" y="181080"/>
                    </a:moveTo>
                    <a:lnTo>
                      <a:pt x="4635724" y="181080"/>
                    </a:lnTo>
                    <a:cubicBezTo>
                      <a:pt x="4609287" y="146967"/>
                      <a:pt x="4579439" y="85672"/>
                      <a:pt x="4359023" y="114490"/>
                    </a:cubicBezTo>
                    <a:lnTo>
                      <a:pt x="4359023" y="353844"/>
                    </a:lnTo>
                    <a:lnTo>
                      <a:pt x="4575957" y="353844"/>
                    </a:lnTo>
                    <a:lnTo>
                      <a:pt x="4575957" y="468760"/>
                    </a:lnTo>
                    <a:lnTo>
                      <a:pt x="4572474" y="468760"/>
                    </a:lnTo>
                    <a:cubicBezTo>
                      <a:pt x="4554138" y="435430"/>
                      <a:pt x="4505919" y="416917"/>
                      <a:pt x="4470315" y="416917"/>
                    </a:cubicBezTo>
                    <a:lnTo>
                      <a:pt x="4358988" y="416917"/>
                    </a:lnTo>
                    <a:lnTo>
                      <a:pt x="4358988" y="740380"/>
                    </a:lnTo>
                    <a:cubicBezTo>
                      <a:pt x="4636932" y="773568"/>
                      <a:pt x="4680319" y="664906"/>
                      <a:pt x="4700502" y="637758"/>
                    </a:cubicBezTo>
                    <a:lnTo>
                      <a:pt x="4706329" y="637758"/>
                    </a:lnTo>
                    <a:lnTo>
                      <a:pt x="4654202" y="805406"/>
                    </a:lnTo>
                    <a:lnTo>
                      <a:pt x="4177482" y="805406"/>
                    </a:lnTo>
                    <a:lnTo>
                      <a:pt x="4177482" y="802031"/>
                    </a:lnTo>
                    <a:cubicBezTo>
                      <a:pt x="4236539" y="771365"/>
                      <a:pt x="4236041" y="708471"/>
                      <a:pt x="4236041" y="656804"/>
                    </a:cubicBezTo>
                    <a:lnTo>
                      <a:pt x="4236041" y="199131"/>
                    </a:lnTo>
                    <a:cubicBezTo>
                      <a:pt x="4236041" y="146292"/>
                      <a:pt x="4236112" y="74585"/>
                      <a:pt x="4177482" y="52732"/>
                    </a:cubicBezTo>
                    <a:lnTo>
                      <a:pt x="4177482" y="49321"/>
                    </a:lnTo>
                    <a:lnTo>
                      <a:pt x="4638922" y="49321"/>
                    </a:lnTo>
                    <a:lnTo>
                      <a:pt x="4638922" y="181080"/>
                    </a:lnTo>
                    <a:lnTo>
                      <a:pt x="4638993" y="181080"/>
                    </a:lnTo>
                    <a:close/>
                    <a:moveTo>
                      <a:pt x="5468953" y="805442"/>
                    </a:moveTo>
                    <a:lnTo>
                      <a:pt x="5365266" y="805442"/>
                    </a:lnTo>
                    <a:cubicBezTo>
                      <a:pt x="5326606" y="803523"/>
                      <a:pt x="5276218" y="804909"/>
                      <a:pt x="5213963" y="728298"/>
                    </a:cubicBezTo>
                    <a:cubicBezTo>
                      <a:pt x="5151708" y="651688"/>
                      <a:pt x="5010533" y="444668"/>
                      <a:pt x="5010533" y="444668"/>
                    </a:cubicBezTo>
                    <a:lnTo>
                      <a:pt x="5038783" y="391723"/>
                    </a:lnTo>
                    <a:cubicBezTo>
                      <a:pt x="5112835" y="372286"/>
                      <a:pt x="5179105" y="330961"/>
                      <a:pt x="5179105" y="232568"/>
                    </a:cubicBezTo>
                    <a:cubicBezTo>
                      <a:pt x="5179105" y="158196"/>
                      <a:pt x="5113581" y="113353"/>
                      <a:pt x="5036615" y="110510"/>
                    </a:cubicBezTo>
                    <a:cubicBezTo>
                      <a:pt x="5009005" y="109444"/>
                      <a:pt x="4992624" y="109124"/>
                      <a:pt x="4966187" y="113743"/>
                    </a:cubicBezTo>
                    <a:lnTo>
                      <a:pt x="4966187" y="644617"/>
                    </a:lnTo>
                    <a:cubicBezTo>
                      <a:pt x="4968674" y="702963"/>
                      <a:pt x="4956344" y="781350"/>
                      <a:pt x="5014904" y="802102"/>
                    </a:cubicBezTo>
                    <a:lnTo>
                      <a:pt x="5014904" y="805477"/>
                    </a:lnTo>
                    <a:lnTo>
                      <a:pt x="4790651" y="805477"/>
                    </a:lnTo>
                    <a:lnTo>
                      <a:pt x="4790651" y="802102"/>
                    </a:lnTo>
                    <a:cubicBezTo>
                      <a:pt x="4849104" y="774172"/>
                      <a:pt x="4837698" y="700404"/>
                      <a:pt x="4841180" y="644617"/>
                    </a:cubicBezTo>
                    <a:lnTo>
                      <a:pt x="4841180" y="205811"/>
                    </a:lnTo>
                    <a:cubicBezTo>
                      <a:pt x="4837698" y="148602"/>
                      <a:pt x="4849246" y="74656"/>
                      <a:pt x="4790651" y="52768"/>
                    </a:cubicBezTo>
                    <a:lnTo>
                      <a:pt x="4790651" y="49356"/>
                    </a:lnTo>
                    <a:lnTo>
                      <a:pt x="5064083" y="49356"/>
                    </a:lnTo>
                    <a:cubicBezTo>
                      <a:pt x="5232441" y="49356"/>
                      <a:pt x="5306635" y="129769"/>
                      <a:pt x="5306635" y="234345"/>
                    </a:cubicBezTo>
                    <a:cubicBezTo>
                      <a:pt x="5306635" y="335509"/>
                      <a:pt x="5227644" y="389343"/>
                      <a:pt x="5131596" y="415957"/>
                    </a:cubicBezTo>
                    <a:cubicBezTo>
                      <a:pt x="5219685" y="536630"/>
                      <a:pt x="5373332" y="768025"/>
                      <a:pt x="5468811" y="803559"/>
                    </a:cubicBezTo>
                    <a:lnTo>
                      <a:pt x="5468953" y="805442"/>
                    </a:lnTo>
                    <a:close/>
                    <a:moveTo>
                      <a:pt x="505396" y="802209"/>
                    </a:moveTo>
                    <a:lnTo>
                      <a:pt x="505396" y="805726"/>
                    </a:lnTo>
                    <a:lnTo>
                      <a:pt x="387068" y="805726"/>
                    </a:lnTo>
                    <a:cubicBezTo>
                      <a:pt x="330712" y="805726"/>
                      <a:pt x="285655" y="781741"/>
                      <a:pt x="248061" y="730430"/>
                    </a:cubicBezTo>
                    <a:lnTo>
                      <a:pt x="26650" y="400358"/>
                    </a:lnTo>
                    <a:lnTo>
                      <a:pt x="213771" y="198989"/>
                    </a:lnTo>
                    <a:cubicBezTo>
                      <a:pt x="271300" y="137302"/>
                      <a:pt x="294077" y="78174"/>
                      <a:pt x="214233" y="52306"/>
                    </a:cubicBezTo>
                    <a:lnTo>
                      <a:pt x="214233" y="48823"/>
                    </a:lnTo>
                    <a:lnTo>
                      <a:pt x="432161" y="48823"/>
                    </a:lnTo>
                    <a:lnTo>
                      <a:pt x="432161" y="49925"/>
                    </a:lnTo>
                    <a:lnTo>
                      <a:pt x="144160" y="364433"/>
                    </a:lnTo>
                    <a:cubicBezTo>
                      <a:pt x="232568" y="488659"/>
                      <a:pt x="398439" y="758004"/>
                      <a:pt x="505396" y="802209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B5680A9-CFA5-4974-AF4E-168CEF5203DA}"/>
                  </a:ext>
                </a:extLst>
              </p:cNvPr>
              <p:cNvSpPr/>
              <p:nvPr/>
            </p:nvSpPr>
            <p:spPr>
              <a:xfrm>
                <a:off x="2358816" y="-742837"/>
                <a:ext cx="248736" cy="781741"/>
              </a:xfrm>
              <a:custGeom>
                <a:avLst/>
                <a:gdLst>
                  <a:gd name="connsiteX0" fmla="*/ 78387 w 248735"/>
                  <a:gd name="connsiteY0" fmla="*/ 187689 h 781740"/>
                  <a:gd name="connsiteX1" fmla="*/ 26650 w 248735"/>
                  <a:gd name="connsiteY1" fmla="*/ 30133 h 781740"/>
                  <a:gd name="connsiteX2" fmla="*/ 26650 w 248735"/>
                  <a:gd name="connsiteY2" fmla="*/ 26650 h 781740"/>
                  <a:gd name="connsiteX3" fmla="*/ 253000 w 248735"/>
                  <a:gd name="connsiteY3" fmla="*/ 26650 h 781740"/>
                  <a:gd name="connsiteX4" fmla="*/ 253000 w 248735"/>
                  <a:gd name="connsiteY4" fmla="*/ 30133 h 781740"/>
                  <a:gd name="connsiteX5" fmla="*/ 201192 w 248735"/>
                  <a:gd name="connsiteY5" fmla="*/ 187689 h 781740"/>
                  <a:gd name="connsiteX6" fmla="*/ 201192 w 248735"/>
                  <a:gd name="connsiteY6" fmla="*/ 621413 h 781740"/>
                  <a:gd name="connsiteX7" fmla="*/ 253000 w 248735"/>
                  <a:gd name="connsiteY7" fmla="*/ 780071 h 781740"/>
                  <a:gd name="connsiteX8" fmla="*/ 253000 w 248735"/>
                  <a:gd name="connsiteY8" fmla="*/ 783589 h 781740"/>
                  <a:gd name="connsiteX9" fmla="*/ 26650 w 248735"/>
                  <a:gd name="connsiteY9" fmla="*/ 783589 h 781740"/>
                  <a:gd name="connsiteX10" fmla="*/ 26650 w 248735"/>
                  <a:gd name="connsiteY10" fmla="*/ 780071 h 781740"/>
                  <a:gd name="connsiteX11" fmla="*/ 78387 w 248735"/>
                  <a:gd name="connsiteY11" fmla="*/ 621413 h 781740"/>
                  <a:gd name="connsiteX12" fmla="*/ 78387 w 248735"/>
                  <a:gd name="connsiteY12" fmla="*/ 187689 h 78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735" h="781740">
                    <a:moveTo>
                      <a:pt x="78387" y="187689"/>
                    </a:moveTo>
                    <a:cubicBezTo>
                      <a:pt x="78387" y="135952"/>
                      <a:pt x="85352" y="52021"/>
                      <a:pt x="26650" y="30133"/>
                    </a:cubicBezTo>
                    <a:lnTo>
                      <a:pt x="26650" y="26650"/>
                    </a:lnTo>
                    <a:lnTo>
                      <a:pt x="253000" y="26650"/>
                    </a:lnTo>
                    <a:lnTo>
                      <a:pt x="253000" y="30133"/>
                    </a:lnTo>
                    <a:cubicBezTo>
                      <a:pt x="194334" y="50778"/>
                      <a:pt x="201192" y="135952"/>
                      <a:pt x="201192" y="187689"/>
                    </a:cubicBezTo>
                    <a:lnTo>
                      <a:pt x="201192" y="621413"/>
                    </a:lnTo>
                    <a:cubicBezTo>
                      <a:pt x="201192" y="674251"/>
                      <a:pt x="194334" y="758324"/>
                      <a:pt x="253000" y="780071"/>
                    </a:cubicBezTo>
                    <a:lnTo>
                      <a:pt x="253000" y="783589"/>
                    </a:lnTo>
                    <a:lnTo>
                      <a:pt x="26650" y="783589"/>
                    </a:lnTo>
                    <a:lnTo>
                      <a:pt x="26650" y="780071"/>
                    </a:lnTo>
                    <a:cubicBezTo>
                      <a:pt x="85352" y="758324"/>
                      <a:pt x="78387" y="673114"/>
                      <a:pt x="78387" y="621413"/>
                    </a:cubicBezTo>
                    <a:lnTo>
                      <a:pt x="78387" y="187689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01A79B1-A971-4151-AFB4-48690030C6C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830046" y="1343038"/>
          <a:ext cx="5247866" cy="1478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7165">
                  <a:extLst>
                    <a:ext uri="{9D8B030D-6E8A-4147-A177-3AD203B41FA5}">
                      <a16:colId xmlns:a16="http://schemas.microsoft.com/office/drawing/2014/main" val="3309977011"/>
                    </a:ext>
                  </a:extLst>
                </a:gridCol>
                <a:gridCol w="4910701">
                  <a:extLst>
                    <a:ext uri="{9D8B030D-6E8A-4147-A177-3AD203B41FA5}">
                      <a16:colId xmlns:a16="http://schemas.microsoft.com/office/drawing/2014/main" val="4076711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World leader in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747187"/>
                  </a:ext>
                </a:extLst>
              </a:tr>
              <a:tr h="360101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Frontrunner in digital development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8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Leading in development of autonomy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7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In front on cyber 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664196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8DA67C7E-48C0-4744-96F4-C68E13D2753B}"/>
              </a:ext>
            </a:extLst>
          </p:cNvPr>
          <p:cNvSpPr txBox="1"/>
          <p:nvPr/>
        </p:nvSpPr>
        <p:spPr>
          <a:xfrm>
            <a:off x="4826937" y="2821318"/>
            <a:ext cx="242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www.kongsberg.com</a:t>
            </a:r>
            <a:endParaRPr lang="nb-NO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1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DACD44-36A0-4FD0-A96D-69320F67793E}"/>
              </a:ext>
            </a:extLst>
          </p:cNvPr>
          <p:cNvSpPr/>
          <p:nvPr/>
        </p:nvSpPr>
        <p:spPr>
          <a:xfrm>
            <a:off x="5735188" y="5257604"/>
            <a:ext cx="252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www.wilhelmsen.com</a:t>
            </a:r>
            <a:endParaRPr lang="nb-NO" dirty="0">
              <a:solidFill>
                <a:schemeClr val="tx2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94CB0ED-7C17-485B-9FCB-E52250B724DF}"/>
              </a:ext>
            </a:extLst>
          </p:cNvPr>
          <p:cNvSpPr/>
          <p:nvPr/>
        </p:nvSpPr>
        <p:spPr>
          <a:xfrm rot="5400000">
            <a:off x="1435592" y="936380"/>
            <a:ext cx="3443669" cy="344367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428061C-3B21-4717-9A87-42734245A043}"/>
              </a:ext>
            </a:extLst>
          </p:cNvPr>
          <p:cNvSpPr/>
          <p:nvPr/>
        </p:nvSpPr>
        <p:spPr>
          <a:xfrm rot="5400000">
            <a:off x="1435592" y="2558614"/>
            <a:ext cx="3443669" cy="344367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562C03B-1509-4085-BEB6-80AA9A35C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53036" y="3743243"/>
            <a:ext cx="2208778" cy="220877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18FB134-1774-4ABB-80F4-81CFF5C27310}"/>
              </a:ext>
            </a:extLst>
          </p:cNvPr>
          <p:cNvGrpSpPr/>
          <p:nvPr/>
        </p:nvGrpSpPr>
        <p:grpSpPr>
          <a:xfrm>
            <a:off x="2190737" y="1859238"/>
            <a:ext cx="2013924" cy="445522"/>
            <a:chOff x="593987" y="-1158379"/>
            <a:chExt cx="7870652" cy="174115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338A2E5-D005-499F-BE0C-4A780F4C317F}"/>
                </a:ext>
              </a:extLst>
            </p:cNvPr>
            <p:cNvSpPr/>
            <p:nvPr/>
          </p:nvSpPr>
          <p:spPr>
            <a:xfrm>
              <a:off x="593987" y="-1158379"/>
              <a:ext cx="1137078" cy="1741150"/>
            </a:xfrm>
            <a:custGeom>
              <a:avLst/>
              <a:gdLst>
                <a:gd name="connsiteX0" fmla="*/ 26650 w 1137077"/>
                <a:gd name="connsiteY0" fmla="*/ 1723597 h 1741150"/>
                <a:gd name="connsiteX1" fmla="*/ 26650 w 1137077"/>
                <a:gd name="connsiteY1" fmla="*/ 26650 h 1741150"/>
                <a:gd name="connsiteX2" fmla="*/ 1143012 w 1137077"/>
                <a:gd name="connsiteY2" fmla="*/ 26650 h 1741150"/>
                <a:gd name="connsiteX3" fmla="*/ 1143012 w 1137077"/>
                <a:gd name="connsiteY3" fmla="*/ 1723597 h 1741150"/>
                <a:gd name="connsiteX4" fmla="*/ 26650 w 1137077"/>
                <a:gd name="connsiteY4" fmla="*/ 1723597 h 174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077" h="1741150">
                  <a:moveTo>
                    <a:pt x="26650" y="1723597"/>
                  </a:moveTo>
                  <a:lnTo>
                    <a:pt x="26650" y="26650"/>
                  </a:lnTo>
                  <a:lnTo>
                    <a:pt x="1143012" y="26650"/>
                  </a:lnTo>
                  <a:lnTo>
                    <a:pt x="1143012" y="1723597"/>
                  </a:lnTo>
                  <a:lnTo>
                    <a:pt x="26650" y="1723597"/>
                  </a:lnTo>
                  <a:close/>
                </a:path>
              </a:pathLst>
            </a:custGeom>
            <a:solidFill>
              <a:srgbClr val="CF404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71E27D9-8099-49B7-8F86-358057D66ED2}"/>
                </a:ext>
              </a:extLst>
            </p:cNvPr>
            <p:cNvSpPr/>
            <p:nvPr/>
          </p:nvSpPr>
          <p:spPr>
            <a:xfrm>
              <a:off x="821479" y="-897887"/>
              <a:ext cx="675140" cy="284269"/>
            </a:xfrm>
            <a:custGeom>
              <a:avLst/>
              <a:gdLst>
                <a:gd name="connsiteX0" fmla="*/ 350179 w 675139"/>
                <a:gd name="connsiteY0" fmla="*/ 230370 h 284269"/>
                <a:gd name="connsiteX1" fmla="*/ 115977 w 675139"/>
                <a:gd name="connsiteY1" fmla="*/ 268924 h 284269"/>
                <a:gd name="connsiteX2" fmla="*/ 27356 w 675139"/>
                <a:gd name="connsiteY2" fmla="*/ 116626 h 284269"/>
                <a:gd name="connsiteX3" fmla="*/ 27001 w 675139"/>
                <a:gd name="connsiteY3" fmla="*/ 112256 h 284269"/>
                <a:gd name="connsiteX4" fmla="*/ 32935 w 675139"/>
                <a:gd name="connsiteY4" fmla="*/ 109982 h 284269"/>
                <a:gd name="connsiteX5" fmla="*/ 71347 w 675139"/>
                <a:gd name="connsiteY5" fmla="*/ 111581 h 284269"/>
                <a:gd name="connsiteX6" fmla="*/ 76748 w 675139"/>
                <a:gd name="connsiteY6" fmla="*/ 117550 h 284269"/>
                <a:gd name="connsiteX7" fmla="*/ 77707 w 675139"/>
                <a:gd name="connsiteY7" fmla="*/ 146866 h 284269"/>
                <a:gd name="connsiteX8" fmla="*/ 86093 w 675139"/>
                <a:gd name="connsiteY8" fmla="*/ 147434 h 284269"/>
                <a:gd name="connsiteX9" fmla="*/ 94514 w 675139"/>
                <a:gd name="connsiteY9" fmla="*/ 124941 h 284269"/>
                <a:gd name="connsiteX10" fmla="*/ 105814 w 675139"/>
                <a:gd name="connsiteY10" fmla="*/ 124835 h 284269"/>
                <a:gd name="connsiteX11" fmla="*/ 129551 w 675139"/>
                <a:gd name="connsiteY11" fmla="*/ 137911 h 284269"/>
                <a:gd name="connsiteX12" fmla="*/ 130261 w 675139"/>
                <a:gd name="connsiteY12" fmla="*/ 145196 h 284269"/>
                <a:gd name="connsiteX13" fmla="*/ 125038 w 675139"/>
                <a:gd name="connsiteY13" fmla="*/ 172734 h 284269"/>
                <a:gd name="connsiteX14" fmla="*/ 118749 w 675139"/>
                <a:gd name="connsiteY14" fmla="*/ 175861 h 284269"/>
                <a:gd name="connsiteX15" fmla="*/ 95794 w 675139"/>
                <a:gd name="connsiteY15" fmla="*/ 171028 h 284269"/>
                <a:gd name="connsiteX16" fmla="*/ 91032 w 675139"/>
                <a:gd name="connsiteY16" fmla="*/ 176216 h 284269"/>
                <a:gd name="connsiteX17" fmla="*/ 125002 w 675139"/>
                <a:gd name="connsiteY17" fmla="*/ 203720 h 284269"/>
                <a:gd name="connsiteX18" fmla="*/ 186120 w 675139"/>
                <a:gd name="connsiteY18" fmla="*/ 183750 h 284269"/>
                <a:gd name="connsiteX19" fmla="*/ 196994 w 675139"/>
                <a:gd name="connsiteY19" fmla="*/ 146048 h 284269"/>
                <a:gd name="connsiteX20" fmla="*/ 194151 w 675139"/>
                <a:gd name="connsiteY20" fmla="*/ 139830 h 284269"/>
                <a:gd name="connsiteX21" fmla="*/ 191024 w 675139"/>
                <a:gd name="connsiteY21" fmla="*/ 140150 h 284269"/>
                <a:gd name="connsiteX22" fmla="*/ 182070 w 675139"/>
                <a:gd name="connsiteY22" fmla="*/ 152800 h 284269"/>
                <a:gd name="connsiteX23" fmla="*/ 163023 w 675139"/>
                <a:gd name="connsiteY23" fmla="*/ 157170 h 284269"/>
                <a:gd name="connsiteX24" fmla="*/ 146145 w 675139"/>
                <a:gd name="connsiteY24" fmla="*/ 126825 h 284269"/>
                <a:gd name="connsiteX25" fmla="*/ 155348 w 675139"/>
                <a:gd name="connsiteY25" fmla="*/ 108489 h 284269"/>
                <a:gd name="connsiteX26" fmla="*/ 174572 w 675139"/>
                <a:gd name="connsiteY26" fmla="*/ 107459 h 284269"/>
                <a:gd name="connsiteX27" fmla="*/ 188537 w 675139"/>
                <a:gd name="connsiteY27" fmla="*/ 114566 h 284269"/>
                <a:gd name="connsiteX28" fmla="*/ 190491 w 675139"/>
                <a:gd name="connsiteY28" fmla="*/ 108169 h 284269"/>
                <a:gd name="connsiteX29" fmla="*/ 169348 w 675139"/>
                <a:gd name="connsiteY29" fmla="*/ 69438 h 284269"/>
                <a:gd name="connsiteX30" fmla="*/ 184024 w 675139"/>
                <a:gd name="connsiteY30" fmla="*/ 27721 h 284269"/>
                <a:gd name="connsiteX31" fmla="*/ 188395 w 675139"/>
                <a:gd name="connsiteY31" fmla="*/ 26975 h 284269"/>
                <a:gd name="connsiteX32" fmla="*/ 219344 w 675139"/>
                <a:gd name="connsiteY32" fmla="*/ 66808 h 284269"/>
                <a:gd name="connsiteX33" fmla="*/ 213694 w 675139"/>
                <a:gd name="connsiteY33" fmla="*/ 102626 h 284269"/>
                <a:gd name="connsiteX34" fmla="*/ 216111 w 675139"/>
                <a:gd name="connsiteY34" fmla="*/ 108916 h 284269"/>
                <a:gd name="connsiteX35" fmla="*/ 221050 w 675139"/>
                <a:gd name="connsiteY35" fmla="*/ 106180 h 284269"/>
                <a:gd name="connsiteX36" fmla="*/ 239350 w 675139"/>
                <a:gd name="connsiteY36" fmla="*/ 89941 h 284269"/>
                <a:gd name="connsiteX37" fmla="*/ 259320 w 675139"/>
                <a:gd name="connsiteY37" fmla="*/ 99570 h 284269"/>
                <a:gd name="connsiteX38" fmla="*/ 262873 w 675139"/>
                <a:gd name="connsiteY38" fmla="*/ 131195 h 284269"/>
                <a:gd name="connsiteX39" fmla="*/ 245923 w 675139"/>
                <a:gd name="connsiteY39" fmla="*/ 142424 h 284269"/>
                <a:gd name="connsiteX40" fmla="*/ 226558 w 675139"/>
                <a:gd name="connsiteY40" fmla="*/ 133540 h 284269"/>
                <a:gd name="connsiteX41" fmla="*/ 222826 w 675139"/>
                <a:gd name="connsiteY41" fmla="*/ 133931 h 284269"/>
                <a:gd name="connsiteX42" fmla="*/ 223075 w 675139"/>
                <a:gd name="connsiteY42" fmla="*/ 143135 h 284269"/>
                <a:gd name="connsiteX43" fmla="*/ 272076 w 675139"/>
                <a:gd name="connsiteY43" fmla="*/ 178917 h 284269"/>
                <a:gd name="connsiteX44" fmla="*/ 330280 w 675139"/>
                <a:gd name="connsiteY44" fmla="*/ 144698 h 284269"/>
                <a:gd name="connsiteX45" fmla="*/ 335362 w 675139"/>
                <a:gd name="connsiteY45" fmla="*/ 123378 h 284269"/>
                <a:gd name="connsiteX46" fmla="*/ 333088 w 675139"/>
                <a:gd name="connsiteY46" fmla="*/ 120251 h 284269"/>
                <a:gd name="connsiteX47" fmla="*/ 321077 w 675139"/>
                <a:gd name="connsiteY47" fmla="*/ 126292 h 284269"/>
                <a:gd name="connsiteX48" fmla="*/ 305549 w 675139"/>
                <a:gd name="connsiteY48" fmla="*/ 137840 h 284269"/>
                <a:gd name="connsiteX49" fmla="*/ 302493 w 675139"/>
                <a:gd name="connsiteY49" fmla="*/ 138089 h 284269"/>
                <a:gd name="connsiteX50" fmla="*/ 281670 w 675139"/>
                <a:gd name="connsiteY50" fmla="*/ 111119 h 284269"/>
                <a:gd name="connsiteX51" fmla="*/ 281351 w 675139"/>
                <a:gd name="connsiteY51" fmla="*/ 107494 h 284269"/>
                <a:gd name="connsiteX52" fmla="*/ 300468 w 675139"/>
                <a:gd name="connsiteY52" fmla="*/ 80666 h 284269"/>
                <a:gd name="connsiteX53" fmla="*/ 304412 w 675139"/>
                <a:gd name="connsiteY53" fmla="*/ 78925 h 284269"/>
                <a:gd name="connsiteX54" fmla="*/ 331702 w 675139"/>
                <a:gd name="connsiteY54" fmla="*/ 97332 h 284269"/>
                <a:gd name="connsiteX55" fmla="*/ 336072 w 675139"/>
                <a:gd name="connsiteY55" fmla="*/ 91113 h 284269"/>
                <a:gd name="connsiteX56" fmla="*/ 321717 w 675139"/>
                <a:gd name="connsiteY56" fmla="*/ 68620 h 284269"/>
                <a:gd name="connsiteX57" fmla="*/ 320900 w 675139"/>
                <a:gd name="connsiteY57" fmla="*/ 60803 h 284269"/>
                <a:gd name="connsiteX58" fmla="*/ 348936 w 675139"/>
                <a:gd name="connsiteY58" fmla="*/ 41259 h 284269"/>
                <a:gd name="connsiteX59" fmla="*/ 351494 w 675139"/>
                <a:gd name="connsiteY59" fmla="*/ 41259 h 284269"/>
                <a:gd name="connsiteX60" fmla="*/ 379601 w 675139"/>
                <a:gd name="connsiteY60" fmla="*/ 60803 h 284269"/>
                <a:gd name="connsiteX61" fmla="*/ 378784 w 675139"/>
                <a:gd name="connsiteY61" fmla="*/ 68620 h 284269"/>
                <a:gd name="connsiteX62" fmla="*/ 364357 w 675139"/>
                <a:gd name="connsiteY62" fmla="*/ 91113 h 284269"/>
                <a:gd name="connsiteX63" fmla="*/ 368799 w 675139"/>
                <a:gd name="connsiteY63" fmla="*/ 97332 h 284269"/>
                <a:gd name="connsiteX64" fmla="*/ 396089 w 675139"/>
                <a:gd name="connsiteY64" fmla="*/ 78925 h 284269"/>
                <a:gd name="connsiteX65" fmla="*/ 399962 w 675139"/>
                <a:gd name="connsiteY65" fmla="*/ 80666 h 284269"/>
                <a:gd name="connsiteX66" fmla="*/ 419115 w 675139"/>
                <a:gd name="connsiteY66" fmla="*/ 107494 h 284269"/>
                <a:gd name="connsiteX67" fmla="*/ 418830 w 675139"/>
                <a:gd name="connsiteY67" fmla="*/ 111119 h 284269"/>
                <a:gd name="connsiteX68" fmla="*/ 397937 w 675139"/>
                <a:gd name="connsiteY68" fmla="*/ 138089 h 284269"/>
                <a:gd name="connsiteX69" fmla="*/ 394881 w 675139"/>
                <a:gd name="connsiteY69" fmla="*/ 137840 h 284269"/>
                <a:gd name="connsiteX70" fmla="*/ 379388 w 675139"/>
                <a:gd name="connsiteY70" fmla="*/ 126292 h 284269"/>
                <a:gd name="connsiteX71" fmla="*/ 367306 w 675139"/>
                <a:gd name="connsiteY71" fmla="*/ 120251 h 284269"/>
                <a:gd name="connsiteX72" fmla="*/ 365139 w 675139"/>
                <a:gd name="connsiteY72" fmla="*/ 123378 h 284269"/>
                <a:gd name="connsiteX73" fmla="*/ 370149 w 675139"/>
                <a:gd name="connsiteY73" fmla="*/ 144698 h 284269"/>
                <a:gd name="connsiteX74" fmla="*/ 428318 w 675139"/>
                <a:gd name="connsiteY74" fmla="*/ 178917 h 284269"/>
                <a:gd name="connsiteX75" fmla="*/ 477319 w 675139"/>
                <a:gd name="connsiteY75" fmla="*/ 143135 h 284269"/>
                <a:gd name="connsiteX76" fmla="*/ 477603 w 675139"/>
                <a:gd name="connsiteY76" fmla="*/ 133931 h 284269"/>
                <a:gd name="connsiteX77" fmla="*/ 473979 w 675139"/>
                <a:gd name="connsiteY77" fmla="*/ 133540 h 284269"/>
                <a:gd name="connsiteX78" fmla="*/ 454471 w 675139"/>
                <a:gd name="connsiteY78" fmla="*/ 142424 h 284269"/>
                <a:gd name="connsiteX79" fmla="*/ 437521 w 675139"/>
                <a:gd name="connsiteY79" fmla="*/ 131195 h 284269"/>
                <a:gd name="connsiteX80" fmla="*/ 441075 w 675139"/>
                <a:gd name="connsiteY80" fmla="*/ 99570 h 284269"/>
                <a:gd name="connsiteX81" fmla="*/ 461044 w 675139"/>
                <a:gd name="connsiteY81" fmla="*/ 89941 h 284269"/>
                <a:gd name="connsiteX82" fmla="*/ 479380 w 675139"/>
                <a:gd name="connsiteY82" fmla="*/ 106180 h 284269"/>
                <a:gd name="connsiteX83" fmla="*/ 484390 w 675139"/>
                <a:gd name="connsiteY83" fmla="*/ 108916 h 284269"/>
                <a:gd name="connsiteX84" fmla="*/ 486735 w 675139"/>
                <a:gd name="connsiteY84" fmla="*/ 102626 h 284269"/>
                <a:gd name="connsiteX85" fmla="*/ 481050 w 675139"/>
                <a:gd name="connsiteY85" fmla="*/ 66808 h 284269"/>
                <a:gd name="connsiteX86" fmla="*/ 512071 w 675139"/>
                <a:gd name="connsiteY86" fmla="*/ 26975 h 284269"/>
                <a:gd name="connsiteX87" fmla="*/ 516441 w 675139"/>
                <a:gd name="connsiteY87" fmla="*/ 27721 h 284269"/>
                <a:gd name="connsiteX88" fmla="*/ 531010 w 675139"/>
                <a:gd name="connsiteY88" fmla="*/ 69438 h 284269"/>
                <a:gd name="connsiteX89" fmla="*/ 509832 w 675139"/>
                <a:gd name="connsiteY89" fmla="*/ 108169 h 284269"/>
                <a:gd name="connsiteX90" fmla="*/ 511787 w 675139"/>
                <a:gd name="connsiteY90" fmla="*/ 114566 h 284269"/>
                <a:gd name="connsiteX91" fmla="*/ 525751 w 675139"/>
                <a:gd name="connsiteY91" fmla="*/ 107459 h 284269"/>
                <a:gd name="connsiteX92" fmla="*/ 544975 w 675139"/>
                <a:gd name="connsiteY92" fmla="*/ 108489 h 284269"/>
                <a:gd name="connsiteX93" fmla="*/ 554214 w 675139"/>
                <a:gd name="connsiteY93" fmla="*/ 126825 h 284269"/>
                <a:gd name="connsiteX94" fmla="*/ 537335 w 675139"/>
                <a:gd name="connsiteY94" fmla="*/ 157170 h 284269"/>
                <a:gd name="connsiteX95" fmla="*/ 518325 w 675139"/>
                <a:gd name="connsiteY95" fmla="*/ 152800 h 284269"/>
                <a:gd name="connsiteX96" fmla="*/ 509370 w 675139"/>
                <a:gd name="connsiteY96" fmla="*/ 140150 h 284269"/>
                <a:gd name="connsiteX97" fmla="*/ 506172 w 675139"/>
                <a:gd name="connsiteY97" fmla="*/ 139830 h 284269"/>
                <a:gd name="connsiteX98" fmla="*/ 503330 w 675139"/>
                <a:gd name="connsiteY98" fmla="*/ 146048 h 284269"/>
                <a:gd name="connsiteX99" fmla="*/ 514238 w 675139"/>
                <a:gd name="connsiteY99" fmla="*/ 183750 h 284269"/>
                <a:gd name="connsiteX100" fmla="*/ 575321 w 675139"/>
                <a:gd name="connsiteY100" fmla="*/ 203720 h 284269"/>
                <a:gd name="connsiteX101" fmla="*/ 609327 w 675139"/>
                <a:gd name="connsiteY101" fmla="*/ 176216 h 284269"/>
                <a:gd name="connsiteX102" fmla="*/ 604529 w 675139"/>
                <a:gd name="connsiteY102" fmla="*/ 171028 h 284269"/>
                <a:gd name="connsiteX103" fmla="*/ 581681 w 675139"/>
                <a:gd name="connsiteY103" fmla="*/ 175861 h 284269"/>
                <a:gd name="connsiteX104" fmla="*/ 575285 w 675139"/>
                <a:gd name="connsiteY104" fmla="*/ 172734 h 284269"/>
                <a:gd name="connsiteX105" fmla="*/ 570097 w 675139"/>
                <a:gd name="connsiteY105" fmla="*/ 145196 h 284269"/>
                <a:gd name="connsiteX106" fmla="*/ 570844 w 675139"/>
                <a:gd name="connsiteY106" fmla="*/ 137911 h 284269"/>
                <a:gd name="connsiteX107" fmla="*/ 594580 w 675139"/>
                <a:gd name="connsiteY107" fmla="*/ 124835 h 284269"/>
                <a:gd name="connsiteX108" fmla="*/ 605808 w 675139"/>
                <a:gd name="connsiteY108" fmla="*/ 124941 h 284269"/>
                <a:gd name="connsiteX109" fmla="*/ 614194 w 675139"/>
                <a:gd name="connsiteY109" fmla="*/ 147434 h 284269"/>
                <a:gd name="connsiteX110" fmla="*/ 622580 w 675139"/>
                <a:gd name="connsiteY110" fmla="*/ 146866 h 284269"/>
                <a:gd name="connsiteX111" fmla="*/ 623540 w 675139"/>
                <a:gd name="connsiteY111" fmla="*/ 117550 h 284269"/>
                <a:gd name="connsiteX112" fmla="*/ 629012 w 675139"/>
                <a:gd name="connsiteY112" fmla="*/ 111581 h 284269"/>
                <a:gd name="connsiteX113" fmla="*/ 667317 w 675139"/>
                <a:gd name="connsiteY113" fmla="*/ 109982 h 284269"/>
                <a:gd name="connsiteX114" fmla="*/ 673216 w 675139"/>
                <a:gd name="connsiteY114" fmla="*/ 112256 h 284269"/>
                <a:gd name="connsiteX115" fmla="*/ 672932 w 675139"/>
                <a:gd name="connsiteY115" fmla="*/ 116626 h 284269"/>
                <a:gd name="connsiteX116" fmla="*/ 584311 w 675139"/>
                <a:gd name="connsiteY116" fmla="*/ 268924 h 284269"/>
                <a:gd name="connsiteX117" fmla="*/ 350179 w 675139"/>
                <a:gd name="connsiteY117" fmla="*/ 230370 h 28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675139" h="284269">
                  <a:moveTo>
                    <a:pt x="350179" y="230370"/>
                  </a:moveTo>
                  <a:cubicBezTo>
                    <a:pt x="268203" y="230370"/>
                    <a:pt x="189425" y="243908"/>
                    <a:pt x="115977" y="268924"/>
                  </a:cubicBezTo>
                  <a:lnTo>
                    <a:pt x="27356" y="116626"/>
                  </a:lnTo>
                  <a:cubicBezTo>
                    <a:pt x="26930" y="115347"/>
                    <a:pt x="26219" y="113642"/>
                    <a:pt x="27001" y="112256"/>
                  </a:cubicBezTo>
                  <a:cubicBezTo>
                    <a:pt x="27889" y="110728"/>
                    <a:pt x="27889" y="110053"/>
                    <a:pt x="32935" y="109982"/>
                  </a:cubicBezTo>
                  <a:cubicBezTo>
                    <a:pt x="37945" y="109982"/>
                    <a:pt x="69321" y="111368"/>
                    <a:pt x="71347" y="111581"/>
                  </a:cubicBezTo>
                  <a:cubicBezTo>
                    <a:pt x="74260" y="111900"/>
                    <a:pt x="76428" y="113109"/>
                    <a:pt x="76748" y="117550"/>
                  </a:cubicBezTo>
                  <a:cubicBezTo>
                    <a:pt x="77067" y="121921"/>
                    <a:pt x="77778" y="145018"/>
                    <a:pt x="77707" y="146866"/>
                  </a:cubicBezTo>
                  <a:cubicBezTo>
                    <a:pt x="77636" y="151307"/>
                    <a:pt x="83677" y="154043"/>
                    <a:pt x="86093" y="147434"/>
                  </a:cubicBezTo>
                  <a:cubicBezTo>
                    <a:pt x="88900" y="139688"/>
                    <a:pt x="93768" y="127322"/>
                    <a:pt x="94514" y="124941"/>
                  </a:cubicBezTo>
                  <a:cubicBezTo>
                    <a:pt x="96256" y="119505"/>
                    <a:pt x="99347" y="121068"/>
                    <a:pt x="105814" y="124835"/>
                  </a:cubicBezTo>
                  <a:lnTo>
                    <a:pt x="129551" y="137911"/>
                  </a:lnTo>
                  <a:cubicBezTo>
                    <a:pt x="130936" y="138728"/>
                    <a:pt x="131398" y="139794"/>
                    <a:pt x="130261" y="145196"/>
                  </a:cubicBezTo>
                  <a:cubicBezTo>
                    <a:pt x="129160" y="150668"/>
                    <a:pt x="125749" y="170140"/>
                    <a:pt x="125038" y="172734"/>
                  </a:cubicBezTo>
                  <a:cubicBezTo>
                    <a:pt x="124256" y="175293"/>
                    <a:pt x="124007" y="176998"/>
                    <a:pt x="118749" y="175861"/>
                  </a:cubicBezTo>
                  <a:cubicBezTo>
                    <a:pt x="113347" y="174724"/>
                    <a:pt x="97499" y="171028"/>
                    <a:pt x="95794" y="171028"/>
                  </a:cubicBezTo>
                  <a:cubicBezTo>
                    <a:pt x="94124" y="171100"/>
                    <a:pt x="90144" y="171242"/>
                    <a:pt x="91032" y="176216"/>
                  </a:cubicBezTo>
                  <a:cubicBezTo>
                    <a:pt x="97180" y="189541"/>
                    <a:pt x="111429" y="199704"/>
                    <a:pt x="125002" y="203720"/>
                  </a:cubicBezTo>
                  <a:cubicBezTo>
                    <a:pt x="147548" y="210542"/>
                    <a:pt x="171953" y="202568"/>
                    <a:pt x="186120" y="183750"/>
                  </a:cubicBezTo>
                  <a:cubicBezTo>
                    <a:pt x="193831" y="172876"/>
                    <a:pt x="197491" y="160013"/>
                    <a:pt x="196994" y="146048"/>
                  </a:cubicBezTo>
                  <a:cubicBezTo>
                    <a:pt x="196745" y="143703"/>
                    <a:pt x="196425" y="141109"/>
                    <a:pt x="194151" y="139830"/>
                  </a:cubicBezTo>
                  <a:cubicBezTo>
                    <a:pt x="193120" y="139439"/>
                    <a:pt x="191912" y="139084"/>
                    <a:pt x="191024" y="140150"/>
                  </a:cubicBezTo>
                  <a:cubicBezTo>
                    <a:pt x="187542" y="144023"/>
                    <a:pt x="185943" y="149033"/>
                    <a:pt x="182070" y="152800"/>
                  </a:cubicBezTo>
                  <a:cubicBezTo>
                    <a:pt x="176828" y="157305"/>
                    <a:pt x="169704" y="158943"/>
                    <a:pt x="163023" y="157170"/>
                  </a:cubicBezTo>
                  <a:cubicBezTo>
                    <a:pt x="150516" y="152658"/>
                    <a:pt x="146216" y="139332"/>
                    <a:pt x="146145" y="126825"/>
                  </a:cubicBezTo>
                  <a:cubicBezTo>
                    <a:pt x="146571" y="119611"/>
                    <a:pt x="149059" y="112860"/>
                    <a:pt x="155348" y="108489"/>
                  </a:cubicBezTo>
                  <a:cubicBezTo>
                    <a:pt x="161058" y="104581"/>
                    <a:pt x="168474" y="104183"/>
                    <a:pt x="174572" y="107459"/>
                  </a:cubicBezTo>
                  <a:cubicBezTo>
                    <a:pt x="179404" y="109484"/>
                    <a:pt x="182958" y="114388"/>
                    <a:pt x="188537" y="114566"/>
                  </a:cubicBezTo>
                  <a:cubicBezTo>
                    <a:pt x="190633" y="114566"/>
                    <a:pt x="193049" y="111332"/>
                    <a:pt x="190491" y="108169"/>
                  </a:cubicBezTo>
                  <a:cubicBezTo>
                    <a:pt x="186191" y="102982"/>
                    <a:pt x="170876" y="89017"/>
                    <a:pt x="169348" y="69438"/>
                  </a:cubicBezTo>
                  <a:cubicBezTo>
                    <a:pt x="167963" y="51742"/>
                    <a:pt x="174430" y="36249"/>
                    <a:pt x="184024" y="27721"/>
                  </a:cubicBezTo>
                  <a:cubicBezTo>
                    <a:pt x="184841" y="26975"/>
                    <a:pt x="185978" y="26193"/>
                    <a:pt x="188395" y="26975"/>
                  </a:cubicBezTo>
                  <a:cubicBezTo>
                    <a:pt x="203319" y="32092"/>
                    <a:pt x="216892" y="49610"/>
                    <a:pt x="219344" y="66808"/>
                  </a:cubicBezTo>
                  <a:cubicBezTo>
                    <a:pt x="221832" y="84149"/>
                    <a:pt x="214725" y="100139"/>
                    <a:pt x="213694" y="102626"/>
                  </a:cubicBezTo>
                  <a:cubicBezTo>
                    <a:pt x="212628" y="105113"/>
                    <a:pt x="213837" y="108347"/>
                    <a:pt x="216111" y="108916"/>
                  </a:cubicBezTo>
                  <a:cubicBezTo>
                    <a:pt x="218207" y="109164"/>
                    <a:pt x="219771" y="107814"/>
                    <a:pt x="221050" y="106180"/>
                  </a:cubicBezTo>
                  <a:cubicBezTo>
                    <a:pt x="225669" y="99784"/>
                    <a:pt x="230644" y="90651"/>
                    <a:pt x="239350" y="89941"/>
                  </a:cubicBezTo>
                  <a:cubicBezTo>
                    <a:pt x="247594" y="88875"/>
                    <a:pt x="254629" y="92854"/>
                    <a:pt x="259320" y="99570"/>
                  </a:cubicBezTo>
                  <a:cubicBezTo>
                    <a:pt x="264614" y="108276"/>
                    <a:pt x="267457" y="121175"/>
                    <a:pt x="262873" y="131195"/>
                  </a:cubicBezTo>
                  <a:cubicBezTo>
                    <a:pt x="259835" y="137869"/>
                    <a:pt x="253254" y="142229"/>
                    <a:pt x="245923" y="142424"/>
                  </a:cubicBezTo>
                  <a:cubicBezTo>
                    <a:pt x="237928" y="143206"/>
                    <a:pt x="232527" y="137556"/>
                    <a:pt x="226558" y="133540"/>
                  </a:cubicBezTo>
                  <a:cubicBezTo>
                    <a:pt x="225350" y="132794"/>
                    <a:pt x="223821" y="133221"/>
                    <a:pt x="222826" y="133931"/>
                  </a:cubicBezTo>
                  <a:cubicBezTo>
                    <a:pt x="220233" y="136525"/>
                    <a:pt x="222187" y="140398"/>
                    <a:pt x="223075" y="143135"/>
                  </a:cubicBezTo>
                  <a:cubicBezTo>
                    <a:pt x="230928" y="162678"/>
                    <a:pt x="250685" y="178419"/>
                    <a:pt x="272076" y="178917"/>
                  </a:cubicBezTo>
                  <a:cubicBezTo>
                    <a:pt x="296627" y="180392"/>
                    <a:pt x="319631" y="166867"/>
                    <a:pt x="330280" y="144698"/>
                  </a:cubicBezTo>
                  <a:cubicBezTo>
                    <a:pt x="333088" y="138089"/>
                    <a:pt x="335682" y="131231"/>
                    <a:pt x="335362" y="123378"/>
                  </a:cubicBezTo>
                  <a:cubicBezTo>
                    <a:pt x="335362" y="122099"/>
                    <a:pt x="334331" y="120819"/>
                    <a:pt x="333088" y="120251"/>
                  </a:cubicBezTo>
                  <a:cubicBezTo>
                    <a:pt x="328148" y="119292"/>
                    <a:pt x="324773" y="123875"/>
                    <a:pt x="321077" y="126292"/>
                  </a:cubicBezTo>
                  <a:lnTo>
                    <a:pt x="305549" y="137840"/>
                  </a:lnTo>
                  <a:cubicBezTo>
                    <a:pt x="304767" y="138338"/>
                    <a:pt x="303453" y="138586"/>
                    <a:pt x="302493" y="138089"/>
                  </a:cubicBezTo>
                  <a:cubicBezTo>
                    <a:pt x="294996" y="129596"/>
                    <a:pt x="288280" y="120251"/>
                    <a:pt x="281670" y="111119"/>
                  </a:cubicBezTo>
                  <a:cubicBezTo>
                    <a:pt x="280924" y="110053"/>
                    <a:pt x="280711" y="108525"/>
                    <a:pt x="281351" y="107494"/>
                  </a:cubicBezTo>
                  <a:cubicBezTo>
                    <a:pt x="287320" y="98255"/>
                    <a:pt x="293930" y="89550"/>
                    <a:pt x="300468" y="80666"/>
                  </a:cubicBezTo>
                  <a:cubicBezTo>
                    <a:pt x="301427" y="79387"/>
                    <a:pt x="302777" y="78179"/>
                    <a:pt x="304412" y="78925"/>
                  </a:cubicBezTo>
                  <a:cubicBezTo>
                    <a:pt x="313615" y="84788"/>
                    <a:pt x="322072" y="92393"/>
                    <a:pt x="331702" y="97332"/>
                  </a:cubicBezTo>
                  <a:cubicBezTo>
                    <a:pt x="332910" y="97971"/>
                    <a:pt x="338808" y="96550"/>
                    <a:pt x="336072" y="91113"/>
                  </a:cubicBezTo>
                  <a:cubicBezTo>
                    <a:pt x="333230" y="85712"/>
                    <a:pt x="323493" y="71854"/>
                    <a:pt x="321717" y="68620"/>
                  </a:cubicBezTo>
                  <a:cubicBezTo>
                    <a:pt x="319869" y="65280"/>
                    <a:pt x="317595" y="63148"/>
                    <a:pt x="320900" y="60803"/>
                  </a:cubicBezTo>
                  <a:cubicBezTo>
                    <a:pt x="324133" y="58529"/>
                    <a:pt x="348189" y="41899"/>
                    <a:pt x="348936" y="41259"/>
                  </a:cubicBezTo>
                  <a:cubicBezTo>
                    <a:pt x="349675" y="40638"/>
                    <a:pt x="350755" y="40638"/>
                    <a:pt x="351494" y="41259"/>
                  </a:cubicBezTo>
                  <a:cubicBezTo>
                    <a:pt x="352311" y="41864"/>
                    <a:pt x="376261" y="58529"/>
                    <a:pt x="379601" y="60803"/>
                  </a:cubicBezTo>
                  <a:cubicBezTo>
                    <a:pt x="382799" y="63148"/>
                    <a:pt x="380561" y="65280"/>
                    <a:pt x="378784" y="68620"/>
                  </a:cubicBezTo>
                  <a:cubicBezTo>
                    <a:pt x="376972" y="71854"/>
                    <a:pt x="367200" y="85712"/>
                    <a:pt x="364357" y="91113"/>
                  </a:cubicBezTo>
                  <a:cubicBezTo>
                    <a:pt x="361657" y="96550"/>
                    <a:pt x="367555" y="97971"/>
                    <a:pt x="368799" y="97332"/>
                  </a:cubicBezTo>
                  <a:cubicBezTo>
                    <a:pt x="378322" y="92428"/>
                    <a:pt x="386921" y="84788"/>
                    <a:pt x="396089" y="78925"/>
                  </a:cubicBezTo>
                  <a:cubicBezTo>
                    <a:pt x="397688" y="78179"/>
                    <a:pt x="399002" y="79387"/>
                    <a:pt x="399962" y="80666"/>
                  </a:cubicBezTo>
                  <a:cubicBezTo>
                    <a:pt x="406571" y="89550"/>
                    <a:pt x="413216" y="98255"/>
                    <a:pt x="419115" y="107494"/>
                  </a:cubicBezTo>
                  <a:cubicBezTo>
                    <a:pt x="419754" y="108525"/>
                    <a:pt x="419612" y="110053"/>
                    <a:pt x="418830" y="111119"/>
                  </a:cubicBezTo>
                  <a:cubicBezTo>
                    <a:pt x="412221" y="120251"/>
                    <a:pt x="405505" y="129632"/>
                    <a:pt x="397937" y="138089"/>
                  </a:cubicBezTo>
                  <a:cubicBezTo>
                    <a:pt x="396977" y="138586"/>
                    <a:pt x="395663" y="138338"/>
                    <a:pt x="394881" y="137840"/>
                  </a:cubicBezTo>
                  <a:lnTo>
                    <a:pt x="379388" y="126292"/>
                  </a:lnTo>
                  <a:cubicBezTo>
                    <a:pt x="375657" y="123875"/>
                    <a:pt x="372317" y="119292"/>
                    <a:pt x="367306" y="120251"/>
                  </a:cubicBezTo>
                  <a:cubicBezTo>
                    <a:pt x="366205" y="120819"/>
                    <a:pt x="365139" y="122099"/>
                    <a:pt x="365139" y="123378"/>
                  </a:cubicBezTo>
                  <a:cubicBezTo>
                    <a:pt x="364713" y="131231"/>
                    <a:pt x="367306" y="138089"/>
                    <a:pt x="370149" y="144698"/>
                  </a:cubicBezTo>
                  <a:cubicBezTo>
                    <a:pt x="380774" y="166729"/>
                    <a:pt x="403729" y="180445"/>
                    <a:pt x="428318" y="178917"/>
                  </a:cubicBezTo>
                  <a:cubicBezTo>
                    <a:pt x="449780" y="178419"/>
                    <a:pt x="469608" y="162678"/>
                    <a:pt x="477319" y="143135"/>
                  </a:cubicBezTo>
                  <a:cubicBezTo>
                    <a:pt x="478278" y="140398"/>
                    <a:pt x="480162" y="136525"/>
                    <a:pt x="477603" y="133931"/>
                  </a:cubicBezTo>
                  <a:cubicBezTo>
                    <a:pt x="476644" y="133185"/>
                    <a:pt x="475187" y="132794"/>
                    <a:pt x="473979" y="133540"/>
                  </a:cubicBezTo>
                  <a:cubicBezTo>
                    <a:pt x="467938" y="137556"/>
                    <a:pt x="462466" y="143206"/>
                    <a:pt x="454471" y="142424"/>
                  </a:cubicBezTo>
                  <a:cubicBezTo>
                    <a:pt x="447151" y="142193"/>
                    <a:pt x="440588" y="137847"/>
                    <a:pt x="437521" y="131195"/>
                  </a:cubicBezTo>
                  <a:cubicBezTo>
                    <a:pt x="433008" y="121175"/>
                    <a:pt x="435780" y="108276"/>
                    <a:pt x="441075" y="99570"/>
                  </a:cubicBezTo>
                  <a:cubicBezTo>
                    <a:pt x="445871" y="92854"/>
                    <a:pt x="452800" y="88910"/>
                    <a:pt x="461044" y="89941"/>
                  </a:cubicBezTo>
                  <a:cubicBezTo>
                    <a:pt x="469786" y="90651"/>
                    <a:pt x="474725" y="99784"/>
                    <a:pt x="479380" y="106180"/>
                  </a:cubicBezTo>
                  <a:cubicBezTo>
                    <a:pt x="480624" y="107814"/>
                    <a:pt x="482151" y="109164"/>
                    <a:pt x="484390" y="108916"/>
                  </a:cubicBezTo>
                  <a:cubicBezTo>
                    <a:pt x="486593" y="108347"/>
                    <a:pt x="487730" y="105113"/>
                    <a:pt x="486735" y="102626"/>
                  </a:cubicBezTo>
                  <a:cubicBezTo>
                    <a:pt x="485705" y="100103"/>
                    <a:pt x="478563" y="84149"/>
                    <a:pt x="481050" y="66808"/>
                  </a:cubicBezTo>
                  <a:cubicBezTo>
                    <a:pt x="483537" y="49610"/>
                    <a:pt x="497004" y="32092"/>
                    <a:pt x="512071" y="26975"/>
                  </a:cubicBezTo>
                  <a:cubicBezTo>
                    <a:pt x="514345" y="26193"/>
                    <a:pt x="515553" y="26975"/>
                    <a:pt x="516441" y="27721"/>
                  </a:cubicBezTo>
                  <a:cubicBezTo>
                    <a:pt x="526036" y="36285"/>
                    <a:pt x="532396" y="51777"/>
                    <a:pt x="531010" y="69438"/>
                  </a:cubicBezTo>
                  <a:cubicBezTo>
                    <a:pt x="529482" y="89052"/>
                    <a:pt x="514132" y="103017"/>
                    <a:pt x="509832" y="108169"/>
                  </a:cubicBezTo>
                  <a:cubicBezTo>
                    <a:pt x="507274" y="111332"/>
                    <a:pt x="509761" y="114566"/>
                    <a:pt x="511787" y="114566"/>
                  </a:cubicBezTo>
                  <a:cubicBezTo>
                    <a:pt x="517330" y="114388"/>
                    <a:pt x="520883" y="109484"/>
                    <a:pt x="525751" y="107459"/>
                  </a:cubicBezTo>
                  <a:cubicBezTo>
                    <a:pt x="531863" y="104183"/>
                    <a:pt x="539254" y="104581"/>
                    <a:pt x="544975" y="108489"/>
                  </a:cubicBezTo>
                  <a:cubicBezTo>
                    <a:pt x="551300" y="112860"/>
                    <a:pt x="553858" y="119611"/>
                    <a:pt x="554214" y="126825"/>
                  </a:cubicBezTo>
                  <a:cubicBezTo>
                    <a:pt x="554072" y="139332"/>
                    <a:pt x="549843" y="152658"/>
                    <a:pt x="537335" y="157170"/>
                  </a:cubicBezTo>
                  <a:cubicBezTo>
                    <a:pt x="530655" y="158947"/>
                    <a:pt x="523548" y="157313"/>
                    <a:pt x="518325" y="152800"/>
                  </a:cubicBezTo>
                  <a:cubicBezTo>
                    <a:pt x="514380" y="149033"/>
                    <a:pt x="512781" y="144023"/>
                    <a:pt x="509370" y="140150"/>
                  </a:cubicBezTo>
                  <a:cubicBezTo>
                    <a:pt x="508482" y="139084"/>
                    <a:pt x="507274" y="139439"/>
                    <a:pt x="506172" y="139830"/>
                  </a:cubicBezTo>
                  <a:cubicBezTo>
                    <a:pt x="503898" y="141109"/>
                    <a:pt x="503543" y="143668"/>
                    <a:pt x="503330" y="146048"/>
                  </a:cubicBezTo>
                  <a:cubicBezTo>
                    <a:pt x="502832" y="160013"/>
                    <a:pt x="506456" y="172841"/>
                    <a:pt x="514238" y="183750"/>
                  </a:cubicBezTo>
                  <a:cubicBezTo>
                    <a:pt x="528416" y="202536"/>
                    <a:pt x="552792" y="210503"/>
                    <a:pt x="575321" y="203720"/>
                  </a:cubicBezTo>
                  <a:cubicBezTo>
                    <a:pt x="588930" y="199669"/>
                    <a:pt x="603215" y="189506"/>
                    <a:pt x="609327" y="176216"/>
                  </a:cubicBezTo>
                  <a:cubicBezTo>
                    <a:pt x="610286" y="171242"/>
                    <a:pt x="606270" y="171100"/>
                    <a:pt x="604529" y="171028"/>
                  </a:cubicBezTo>
                  <a:cubicBezTo>
                    <a:pt x="602859" y="171028"/>
                    <a:pt x="587047" y="174724"/>
                    <a:pt x="581681" y="175861"/>
                  </a:cubicBezTo>
                  <a:cubicBezTo>
                    <a:pt x="576422" y="176998"/>
                    <a:pt x="576138" y="175293"/>
                    <a:pt x="575285" y="172734"/>
                  </a:cubicBezTo>
                  <a:cubicBezTo>
                    <a:pt x="574574" y="170140"/>
                    <a:pt x="571199" y="150668"/>
                    <a:pt x="570097" y="145196"/>
                  </a:cubicBezTo>
                  <a:cubicBezTo>
                    <a:pt x="568925" y="139794"/>
                    <a:pt x="569529" y="138728"/>
                    <a:pt x="570844" y="137911"/>
                  </a:cubicBezTo>
                  <a:lnTo>
                    <a:pt x="594580" y="124835"/>
                  </a:lnTo>
                  <a:cubicBezTo>
                    <a:pt x="600976" y="121068"/>
                    <a:pt x="604103" y="119505"/>
                    <a:pt x="605808" y="124941"/>
                  </a:cubicBezTo>
                  <a:cubicBezTo>
                    <a:pt x="606626" y="127322"/>
                    <a:pt x="611494" y="139688"/>
                    <a:pt x="614194" y="147434"/>
                  </a:cubicBezTo>
                  <a:cubicBezTo>
                    <a:pt x="616611" y="154043"/>
                    <a:pt x="622652" y="151307"/>
                    <a:pt x="622580" y="146866"/>
                  </a:cubicBezTo>
                  <a:cubicBezTo>
                    <a:pt x="622509" y="145018"/>
                    <a:pt x="623220" y="121921"/>
                    <a:pt x="623540" y="117550"/>
                  </a:cubicBezTo>
                  <a:cubicBezTo>
                    <a:pt x="623966" y="113109"/>
                    <a:pt x="626098" y="111900"/>
                    <a:pt x="629012" y="111581"/>
                  </a:cubicBezTo>
                  <a:cubicBezTo>
                    <a:pt x="630966" y="111368"/>
                    <a:pt x="662378" y="109982"/>
                    <a:pt x="667317" y="109982"/>
                  </a:cubicBezTo>
                  <a:cubicBezTo>
                    <a:pt x="672470" y="110053"/>
                    <a:pt x="672399" y="110728"/>
                    <a:pt x="673216" y="112256"/>
                  </a:cubicBezTo>
                  <a:cubicBezTo>
                    <a:pt x="674033" y="113642"/>
                    <a:pt x="673287" y="115312"/>
                    <a:pt x="672932" y="116626"/>
                  </a:cubicBezTo>
                  <a:lnTo>
                    <a:pt x="584311" y="268924"/>
                  </a:lnTo>
                  <a:cubicBezTo>
                    <a:pt x="508908" y="243301"/>
                    <a:pt x="429810" y="230277"/>
                    <a:pt x="350179" y="230370"/>
                  </a:cubicBezTo>
                  <a:close/>
                </a:path>
              </a:pathLst>
            </a:custGeom>
            <a:solidFill>
              <a:srgbClr val="F6D3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81330F8-4A7D-4EE5-ABE1-745583D810C6}"/>
                </a:ext>
              </a:extLst>
            </p:cNvPr>
            <p:cNvSpPr/>
            <p:nvPr/>
          </p:nvSpPr>
          <p:spPr>
            <a:xfrm>
              <a:off x="748026" y="-1094774"/>
              <a:ext cx="852808" cy="1527948"/>
            </a:xfrm>
            <a:custGeom>
              <a:avLst/>
              <a:gdLst>
                <a:gd name="connsiteX0" fmla="*/ 88692 w 852808"/>
                <a:gd name="connsiteY0" fmla="*/ 267498 h 1527948"/>
                <a:gd name="connsiteX1" fmla="*/ 114134 w 852808"/>
                <a:gd name="connsiteY1" fmla="*/ 242055 h 1527948"/>
                <a:gd name="connsiteX2" fmla="*/ 139577 w 852808"/>
                <a:gd name="connsiteY2" fmla="*/ 267498 h 1527948"/>
                <a:gd name="connsiteX3" fmla="*/ 114134 w 852808"/>
                <a:gd name="connsiteY3" fmla="*/ 292940 h 1527948"/>
                <a:gd name="connsiteX4" fmla="*/ 88692 w 852808"/>
                <a:gd name="connsiteY4" fmla="*/ 267498 h 1527948"/>
                <a:gd name="connsiteX5" fmla="*/ 93063 w 852808"/>
                <a:gd name="connsiteY5" fmla="*/ 202684 h 1527948"/>
                <a:gd name="connsiteX6" fmla="*/ 118434 w 852808"/>
                <a:gd name="connsiteY6" fmla="*/ 177171 h 1527948"/>
                <a:gd name="connsiteX7" fmla="*/ 143947 w 852808"/>
                <a:gd name="connsiteY7" fmla="*/ 202542 h 1527948"/>
                <a:gd name="connsiteX8" fmla="*/ 118576 w 852808"/>
                <a:gd name="connsiteY8" fmla="*/ 228055 h 1527948"/>
                <a:gd name="connsiteX9" fmla="*/ 93063 w 852808"/>
                <a:gd name="connsiteY9" fmla="*/ 202684 h 1527948"/>
                <a:gd name="connsiteX10" fmla="*/ 132967 w 852808"/>
                <a:gd name="connsiteY10" fmla="*/ 151196 h 1527948"/>
                <a:gd name="connsiteX11" fmla="*/ 158409 w 852808"/>
                <a:gd name="connsiteY11" fmla="*/ 125789 h 1527948"/>
                <a:gd name="connsiteX12" fmla="*/ 183816 w 852808"/>
                <a:gd name="connsiteY12" fmla="*/ 151231 h 1527948"/>
                <a:gd name="connsiteX13" fmla="*/ 158374 w 852808"/>
                <a:gd name="connsiteY13" fmla="*/ 176638 h 1527948"/>
                <a:gd name="connsiteX14" fmla="*/ 132967 w 852808"/>
                <a:gd name="connsiteY14" fmla="*/ 151196 h 1527948"/>
                <a:gd name="connsiteX15" fmla="*/ 195009 w 852808"/>
                <a:gd name="connsiteY15" fmla="*/ 131652 h 1527948"/>
                <a:gd name="connsiteX16" fmla="*/ 219502 w 852808"/>
                <a:gd name="connsiteY16" fmla="*/ 105293 h 1527948"/>
                <a:gd name="connsiteX17" fmla="*/ 245858 w 852808"/>
                <a:gd name="connsiteY17" fmla="*/ 129787 h 1527948"/>
                <a:gd name="connsiteX18" fmla="*/ 245858 w 852808"/>
                <a:gd name="connsiteY18" fmla="*/ 131688 h 1527948"/>
                <a:gd name="connsiteX19" fmla="*/ 219467 w 852808"/>
                <a:gd name="connsiteY19" fmla="*/ 156142 h 1527948"/>
                <a:gd name="connsiteX20" fmla="*/ 195009 w 852808"/>
                <a:gd name="connsiteY20" fmla="*/ 131652 h 1527948"/>
                <a:gd name="connsiteX21" fmla="*/ 259467 w 852808"/>
                <a:gd name="connsiteY21" fmla="*/ 141566 h 1527948"/>
                <a:gd name="connsiteX22" fmla="*/ 284945 w 852808"/>
                <a:gd name="connsiteY22" fmla="*/ 116053 h 1527948"/>
                <a:gd name="connsiteX23" fmla="*/ 310387 w 852808"/>
                <a:gd name="connsiteY23" fmla="*/ 141566 h 1527948"/>
                <a:gd name="connsiteX24" fmla="*/ 284927 w 852808"/>
                <a:gd name="connsiteY24" fmla="*/ 167026 h 1527948"/>
                <a:gd name="connsiteX25" fmla="*/ 259467 w 852808"/>
                <a:gd name="connsiteY25" fmla="*/ 141566 h 1527948"/>
                <a:gd name="connsiteX26" fmla="*/ 321438 w 852808"/>
                <a:gd name="connsiteY26" fmla="*/ 162389 h 1527948"/>
                <a:gd name="connsiteX27" fmla="*/ 346880 w 852808"/>
                <a:gd name="connsiteY27" fmla="*/ 137018 h 1527948"/>
                <a:gd name="connsiteX28" fmla="*/ 372251 w 852808"/>
                <a:gd name="connsiteY28" fmla="*/ 162460 h 1527948"/>
                <a:gd name="connsiteX29" fmla="*/ 346845 w 852808"/>
                <a:gd name="connsiteY29" fmla="*/ 187831 h 1527948"/>
                <a:gd name="connsiteX30" fmla="*/ 321438 w 852808"/>
                <a:gd name="connsiteY30" fmla="*/ 162425 h 1527948"/>
                <a:gd name="connsiteX31" fmla="*/ 321438 w 852808"/>
                <a:gd name="connsiteY31" fmla="*/ 162389 h 1527948"/>
                <a:gd name="connsiteX32" fmla="*/ 383338 w 852808"/>
                <a:gd name="connsiteY32" fmla="*/ 184526 h 1527948"/>
                <a:gd name="connsiteX33" fmla="*/ 423633 w 852808"/>
                <a:gd name="connsiteY33" fmla="*/ 144231 h 1527948"/>
                <a:gd name="connsiteX34" fmla="*/ 463964 w 852808"/>
                <a:gd name="connsiteY34" fmla="*/ 184526 h 1527948"/>
                <a:gd name="connsiteX35" fmla="*/ 423651 w 852808"/>
                <a:gd name="connsiteY35" fmla="*/ 224839 h 1527948"/>
                <a:gd name="connsiteX36" fmla="*/ 383338 w 852808"/>
                <a:gd name="connsiteY36" fmla="*/ 184526 h 1527948"/>
                <a:gd name="connsiteX37" fmla="*/ 707618 w 852808"/>
                <a:gd name="connsiteY37" fmla="*/ 267498 h 1527948"/>
                <a:gd name="connsiteX38" fmla="*/ 733131 w 852808"/>
                <a:gd name="connsiteY38" fmla="*/ 242055 h 1527948"/>
                <a:gd name="connsiteX39" fmla="*/ 758573 w 852808"/>
                <a:gd name="connsiteY39" fmla="*/ 267569 h 1527948"/>
                <a:gd name="connsiteX40" fmla="*/ 733060 w 852808"/>
                <a:gd name="connsiteY40" fmla="*/ 293011 h 1527948"/>
                <a:gd name="connsiteX41" fmla="*/ 707618 w 852808"/>
                <a:gd name="connsiteY41" fmla="*/ 267498 h 1527948"/>
                <a:gd name="connsiteX42" fmla="*/ 663343 w 852808"/>
                <a:gd name="connsiteY42" fmla="*/ 151196 h 1527948"/>
                <a:gd name="connsiteX43" fmla="*/ 688821 w 852808"/>
                <a:gd name="connsiteY43" fmla="*/ 125789 h 1527948"/>
                <a:gd name="connsiteX44" fmla="*/ 714298 w 852808"/>
                <a:gd name="connsiteY44" fmla="*/ 151196 h 1527948"/>
                <a:gd name="connsiteX45" fmla="*/ 688821 w 852808"/>
                <a:gd name="connsiteY45" fmla="*/ 176673 h 1527948"/>
                <a:gd name="connsiteX46" fmla="*/ 663343 w 852808"/>
                <a:gd name="connsiteY46" fmla="*/ 151196 h 1527948"/>
                <a:gd name="connsiteX47" fmla="*/ 601372 w 852808"/>
                <a:gd name="connsiteY47" fmla="*/ 131652 h 1527948"/>
                <a:gd name="connsiteX48" fmla="*/ 628200 w 852808"/>
                <a:gd name="connsiteY48" fmla="*/ 107521 h 1527948"/>
                <a:gd name="connsiteX49" fmla="*/ 652328 w 852808"/>
                <a:gd name="connsiteY49" fmla="*/ 131652 h 1527948"/>
                <a:gd name="connsiteX50" fmla="*/ 625500 w 852808"/>
                <a:gd name="connsiteY50" fmla="*/ 155783 h 1527948"/>
                <a:gd name="connsiteX51" fmla="*/ 601372 w 852808"/>
                <a:gd name="connsiteY51" fmla="*/ 131652 h 1527948"/>
                <a:gd name="connsiteX52" fmla="*/ 536914 w 852808"/>
                <a:gd name="connsiteY52" fmla="*/ 141566 h 1527948"/>
                <a:gd name="connsiteX53" fmla="*/ 562285 w 852808"/>
                <a:gd name="connsiteY53" fmla="*/ 116053 h 1527948"/>
                <a:gd name="connsiteX54" fmla="*/ 587798 w 852808"/>
                <a:gd name="connsiteY54" fmla="*/ 141424 h 1527948"/>
                <a:gd name="connsiteX55" fmla="*/ 562427 w 852808"/>
                <a:gd name="connsiteY55" fmla="*/ 166937 h 1527948"/>
                <a:gd name="connsiteX56" fmla="*/ 536914 w 852808"/>
                <a:gd name="connsiteY56" fmla="*/ 141566 h 1527948"/>
                <a:gd name="connsiteX57" fmla="*/ 474943 w 852808"/>
                <a:gd name="connsiteY57" fmla="*/ 162389 h 1527948"/>
                <a:gd name="connsiteX58" fmla="*/ 500350 w 852808"/>
                <a:gd name="connsiteY58" fmla="*/ 136982 h 1527948"/>
                <a:gd name="connsiteX59" fmla="*/ 525757 w 852808"/>
                <a:gd name="connsiteY59" fmla="*/ 162389 h 1527948"/>
                <a:gd name="connsiteX60" fmla="*/ 500350 w 852808"/>
                <a:gd name="connsiteY60" fmla="*/ 187795 h 1527948"/>
                <a:gd name="connsiteX61" fmla="*/ 474943 w 852808"/>
                <a:gd name="connsiteY61" fmla="*/ 162389 h 1527948"/>
                <a:gd name="connsiteX62" fmla="*/ 446197 w 852808"/>
                <a:gd name="connsiteY62" fmla="*/ 26650 h 1527948"/>
                <a:gd name="connsiteX63" fmla="*/ 436070 w 852808"/>
                <a:gd name="connsiteY63" fmla="*/ 64920 h 1527948"/>
                <a:gd name="connsiteX64" fmla="*/ 436070 w 852808"/>
                <a:gd name="connsiteY64" fmla="*/ 65062 h 1527948"/>
                <a:gd name="connsiteX65" fmla="*/ 467908 w 852808"/>
                <a:gd name="connsiteY65" fmla="*/ 55681 h 1527948"/>
                <a:gd name="connsiteX66" fmla="*/ 467908 w 852808"/>
                <a:gd name="connsiteY66" fmla="*/ 100738 h 1527948"/>
                <a:gd name="connsiteX67" fmla="*/ 436070 w 852808"/>
                <a:gd name="connsiteY67" fmla="*/ 91286 h 1527948"/>
                <a:gd name="connsiteX68" fmla="*/ 436070 w 852808"/>
                <a:gd name="connsiteY68" fmla="*/ 91535 h 1527948"/>
                <a:gd name="connsiteX69" fmla="*/ 446552 w 852808"/>
                <a:gd name="connsiteY69" fmla="*/ 131013 h 1527948"/>
                <a:gd name="connsiteX70" fmla="*/ 423633 w 852808"/>
                <a:gd name="connsiteY70" fmla="*/ 126393 h 1527948"/>
                <a:gd name="connsiteX71" fmla="*/ 400678 w 852808"/>
                <a:gd name="connsiteY71" fmla="*/ 131013 h 1527948"/>
                <a:gd name="connsiteX72" fmla="*/ 411267 w 852808"/>
                <a:gd name="connsiteY72" fmla="*/ 91535 h 1527948"/>
                <a:gd name="connsiteX73" fmla="*/ 411267 w 852808"/>
                <a:gd name="connsiteY73" fmla="*/ 91286 h 1527948"/>
                <a:gd name="connsiteX74" fmla="*/ 379287 w 852808"/>
                <a:gd name="connsiteY74" fmla="*/ 100738 h 1527948"/>
                <a:gd name="connsiteX75" fmla="*/ 379287 w 852808"/>
                <a:gd name="connsiteY75" fmla="*/ 55681 h 1527948"/>
                <a:gd name="connsiteX76" fmla="*/ 411267 w 852808"/>
                <a:gd name="connsiteY76" fmla="*/ 65062 h 1527948"/>
                <a:gd name="connsiteX77" fmla="*/ 411267 w 852808"/>
                <a:gd name="connsiteY77" fmla="*/ 64920 h 1527948"/>
                <a:gd name="connsiteX78" fmla="*/ 400998 w 852808"/>
                <a:gd name="connsiteY78" fmla="*/ 26650 h 1527948"/>
                <a:gd name="connsiteX79" fmla="*/ 446197 w 852808"/>
                <a:gd name="connsiteY79" fmla="*/ 26650 h 1527948"/>
                <a:gd name="connsiteX80" fmla="*/ 373246 w 852808"/>
                <a:gd name="connsiteY80" fmla="*/ 589077 h 1527948"/>
                <a:gd name="connsiteX81" fmla="*/ 414963 w 852808"/>
                <a:gd name="connsiteY81" fmla="*/ 565021 h 1527948"/>
                <a:gd name="connsiteX82" fmla="*/ 435501 w 852808"/>
                <a:gd name="connsiteY82" fmla="*/ 600306 h 1527948"/>
                <a:gd name="connsiteX83" fmla="*/ 433760 w 852808"/>
                <a:gd name="connsiteY83" fmla="*/ 601301 h 1527948"/>
                <a:gd name="connsiteX84" fmla="*/ 229228 w 852808"/>
                <a:gd name="connsiteY84" fmla="*/ 719379 h 1527948"/>
                <a:gd name="connsiteX85" fmla="*/ 192842 w 852808"/>
                <a:gd name="connsiteY85" fmla="*/ 617256 h 1527948"/>
                <a:gd name="connsiteX86" fmla="*/ 127531 w 852808"/>
                <a:gd name="connsiteY86" fmla="*/ 601336 h 1527948"/>
                <a:gd name="connsiteX87" fmla="*/ 98464 w 852808"/>
                <a:gd name="connsiteY87" fmla="*/ 634525 h 1527948"/>
                <a:gd name="connsiteX88" fmla="*/ 106459 w 852808"/>
                <a:gd name="connsiteY88" fmla="*/ 663982 h 1527948"/>
                <a:gd name="connsiteX89" fmla="*/ 149242 w 852808"/>
                <a:gd name="connsiteY89" fmla="*/ 657586 h 1527948"/>
                <a:gd name="connsiteX90" fmla="*/ 198172 w 852808"/>
                <a:gd name="connsiteY90" fmla="*/ 699481 h 1527948"/>
                <a:gd name="connsiteX91" fmla="*/ 182252 w 852808"/>
                <a:gd name="connsiteY91" fmla="*/ 781137 h 1527948"/>
                <a:gd name="connsiteX92" fmla="*/ 93952 w 852808"/>
                <a:gd name="connsiteY92" fmla="*/ 803345 h 1527948"/>
                <a:gd name="connsiteX93" fmla="*/ 30737 w 852808"/>
                <a:gd name="connsiteY93" fmla="*/ 714156 h 1527948"/>
                <a:gd name="connsiteX94" fmla="*/ 136414 w 852808"/>
                <a:gd name="connsiteY94" fmla="*/ 548604 h 1527948"/>
                <a:gd name="connsiteX95" fmla="*/ 310387 w 852808"/>
                <a:gd name="connsiteY95" fmla="*/ 542066 h 1527948"/>
                <a:gd name="connsiteX96" fmla="*/ 373246 w 852808"/>
                <a:gd name="connsiteY96" fmla="*/ 589077 h 1527948"/>
                <a:gd name="connsiteX97" fmla="*/ 192451 w 852808"/>
                <a:gd name="connsiteY97" fmla="*/ 570529 h 1527948"/>
                <a:gd name="connsiteX98" fmla="*/ 261351 w 852808"/>
                <a:gd name="connsiteY98" fmla="*/ 653642 h 1527948"/>
                <a:gd name="connsiteX99" fmla="*/ 335616 w 852808"/>
                <a:gd name="connsiteY99" fmla="*/ 610788 h 1527948"/>
                <a:gd name="connsiteX100" fmla="*/ 192451 w 852808"/>
                <a:gd name="connsiteY100" fmla="*/ 570529 h 1527948"/>
                <a:gd name="connsiteX101" fmla="*/ 72489 w 852808"/>
                <a:gd name="connsiteY101" fmla="*/ 676099 h 1527948"/>
                <a:gd name="connsiteX102" fmla="*/ 82900 w 852808"/>
                <a:gd name="connsiteY102" fmla="*/ 746563 h 1527948"/>
                <a:gd name="connsiteX103" fmla="*/ 134495 w 852808"/>
                <a:gd name="connsiteY103" fmla="*/ 765431 h 1527948"/>
                <a:gd name="connsiteX104" fmla="*/ 161359 w 852808"/>
                <a:gd name="connsiteY104" fmla="*/ 735654 h 1527948"/>
                <a:gd name="connsiteX105" fmla="*/ 149242 w 852808"/>
                <a:gd name="connsiteY105" fmla="*/ 702252 h 1527948"/>
                <a:gd name="connsiteX106" fmla="*/ 115129 w 852808"/>
                <a:gd name="connsiteY106" fmla="*/ 699196 h 1527948"/>
                <a:gd name="connsiteX107" fmla="*/ 100347 w 852808"/>
                <a:gd name="connsiteY107" fmla="*/ 714938 h 1527948"/>
                <a:gd name="connsiteX108" fmla="*/ 72489 w 852808"/>
                <a:gd name="connsiteY108" fmla="*/ 676099 h 1527948"/>
                <a:gd name="connsiteX109" fmla="*/ 732563 w 852808"/>
                <a:gd name="connsiteY109" fmla="*/ 573656 h 1527948"/>
                <a:gd name="connsiteX110" fmla="*/ 740487 w 852808"/>
                <a:gd name="connsiteY110" fmla="*/ 663556 h 1527948"/>
                <a:gd name="connsiteX111" fmla="*/ 728121 w 852808"/>
                <a:gd name="connsiteY111" fmla="*/ 670734 h 1527948"/>
                <a:gd name="connsiteX112" fmla="*/ 566905 w 852808"/>
                <a:gd name="connsiteY112" fmla="*/ 763725 h 1527948"/>
                <a:gd name="connsiteX113" fmla="*/ 566905 w 852808"/>
                <a:gd name="connsiteY113" fmla="*/ 672439 h 1527948"/>
                <a:gd name="connsiteX114" fmla="*/ 554219 w 852808"/>
                <a:gd name="connsiteY114" fmla="*/ 640779 h 1527948"/>
                <a:gd name="connsiteX115" fmla="*/ 506462 w 852808"/>
                <a:gd name="connsiteY115" fmla="*/ 643693 h 1527948"/>
                <a:gd name="connsiteX116" fmla="*/ 506462 w 852808"/>
                <a:gd name="connsiteY116" fmla="*/ 842823 h 1527948"/>
                <a:gd name="connsiteX117" fmla="*/ 506462 w 852808"/>
                <a:gd name="connsiteY117" fmla="*/ 842362 h 1527948"/>
                <a:gd name="connsiteX118" fmla="*/ 606525 w 852808"/>
                <a:gd name="connsiteY118" fmla="*/ 786396 h 1527948"/>
                <a:gd name="connsiteX119" fmla="*/ 707938 w 852808"/>
                <a:gd name="connsiteY119" fmla="*/ 782239 h 1527948"/>
                <a:gd name="connsiteX120" fmla="*/ 746741 w 852808"/>
                <a:gd name="connsiteY120" fmla="*/ 867093 h 1527948"/>
                <a:gd name="connsiteX121" fmla="*/ 745710 w 852808"/>
                <a:gd name="connsiteY121" fmla="*/ 948501 h 1527948"/>
                <a:gd name="connsiteX122" fmla="*/ 611002 w 852808"/>
                <a:gd name="connsiteY122" fmla="*/ 1026319 h 1527948"/>
                <a:gd name="connsiteX123" fmla="*/ 610362 w 852808"/>
                <a:gd name="connsiteY123" fmla="*/ 1026568 h 1527948"/>
                <a:gd name="connsiteX124" fmla="*/ 732101 w 852808"/>
                <a:gd name="connsiteY124" fmla="*/ 1115615 h 1527948"/>
                <a:gd name="connsiteX125" fmla="*/ 748126 w 852808"/>
                <a:gd name="connsiteY125" fmla="*/ 1287279 h 1527948"/>
                <a:gd name="connsiteX126" fmla="*/ 780391 w 852808"/>
                <a:gd name="connsiteY126" fmla="*/ 1362432 h 1527948"/>
                <a:gd name="connsiteX127" fmla="*/ 781706 w 852808"/>
                <a:gd name="connsiteY127" fmla="*/ 1361615 h 1527948"/>
                <a:gd name="connsiteX128" fmla="*/ 822427 w 852808"/>
                <a:gd name="connsiteY128" fmla="*/ 1338127 h 1527948"/>
                <a:gd name="connsiteX129" fmla="*/ 842753 w 852808"/>
                <a:gd name="connsiteY129" fmla="*/ 1373910 h 1527948"/>
                <a:gd name="connsiteX130" fmla="*/ 636089 w 852808"/>
                <a:gd name="connsiteY130" fmla="*/ 1493267 h 1527948"/>
                <a:gd name="connsiteX131" fmla="*/ 564950 w 852808"/>
                <a:gd name="connsiteY131" fmla="*/ 1330807 h 1527948"/>
                <a:gd name="connsiteX132" fmla="*/ 563920 w 852808"/>
                <a:gd name="connsiteY132" fmla="*/ 1278680 h 1527948"/>
                <a:gd name="connsiteX133" fmla="*/ 564630 w 852808"/>
                <a:gd name="connsiteY133" fmla="*/ 1153317 h 1527948"/>
                <a:gd name="connsiteX134" fmla="*/ 540183 w 852808"/>
                <a:gd name="connsiteY134" fmla="*/ 1087544 h 1527948"/>
                <a:gd name="connsiteX135" fmla="*/ 506462 w 852808"/>
                <a:gd name="connsiteY135" fmla="*/ 1086513 h 1527948"/>
                <a:gd name="connsiteX136" fmla="*/ 506462 w 852808"/>
                <a:gd name="connsiteY136" fmla="*/ 1247374 h 1527948"/>
                <a:gd name="connsiteX137" fmla="*/ 328793 w 852808"/>
                <a:gd name="connsiteY137" fmla="*/ 1320254 h 1527948"/>
                <a:gd name="connsiteX138" fmla="*/ 296422 w 852808"/>
                <a:gd name="connsiteY138" fmla="*/ 1365453 h 1527948"/>
                <a:gd name="connsiteX139" fmla="*/ 197390 w 852808"/>
                <a:gd name="connsiteY139" fmla="*/ 1364209 h 1527948"/>
                <a:gd name="connsiteX140" fmla="*/ 162603 w 852808"/>
                <a:gd name="connsiteY140" fmla="*/ 1428312 h 1527948"/>
                <a:gd name="connsiteX141" fmla="*/ 222832 w 852808"/>
                <a:gd name="connsiteY141" fmla="*/ 1485628 h 1527948"/>
                <a:gd name="connsiteX142" fmla="*/ 391475 w 852808"/>
                <a:gd name="connsiteY142" fmla="*/ 1429378 h 1527948"/>
                <a:gd name="connsiteX143" fmla="*/ 396876 w 852808"/>
                <a:gd name="connsiteY143" fmla="*/ 1418789 h 1527948"/>
                <a:gd name="connsiteX144" fmla="*/ 371931 w 852808"/>
                <a:gd name="connsiteY144" fmla="*/ 1349711 h 1527948"/>
                <a:gd name="connsiteX145" fmla="*/ 433333 w 852808"/>
                <a:gd name="connsiteY145" fmla="*/ 1288771 h 1527948"/>
                <a:gd name="connsiteX146" fmla="*/ 514031 w 852808"/>
                <a:gd name="connsiteY146" fmla="*/ 1316168 h 1527948"/>
                <a:gd name="connsiteX147" fmla="*/ 527213 w 852808"/>
                <a:gd name="connsiteY147" fmla="*/ 1405073 h 1527948"/>
                <a:gd name="connsiteX148" fmla="*/ 361023 w 852808"/>
                <a:gd name="connsiteY148" fmla="*/ 1519704 h 1527948"/>
                <a:gd name="connsiteX149" fmla="*/ 117723 w 852808"/>
                <a:gd name="connsiteY149" fmla="*/ 1498811 h 1527948"/>
                <a:gd name="connsiteX150" fmla="*/ 27148 w 852808"/>
                <a:gd name="connsiteY150" fmla="*/ 1378920 h 1527948"/>
                <a:gd name="connsiteX151" fmla="*/ 113672 w 852808"/>
                <a:gd name="connsiteY151" fmla="*/ 1226587 h 1527948"/>
                <a:gd name="connsiteX152" fmla="*/ 227167 w 852808"/>
                <a:gd name="connsiteY152" fmla="*/ 1188104 h 1527948"/>
                <a:gd name="connsiteX153" fmla="*/ 227167 w 852808"/>
                <a:gd name="connsiteY153" fmla="*/ 1027066 h 1527948"/>
                <a:gd name="connsiteX154" fmla="*/ 113921 w 852808"/>
                <a:gd name="connsiteY154" fmla="*/ 1027066 h 1527948"/>
                <a:gd name="connsiteX155" fmla="*/ 180192 w 852808"/>
                <a:gd name="connsiteY155" fmla="*/ 904546 h 1527948"/>
                <a:gd name="connsiteX156" fmla="*/ 227167 w 852808"/>
                <a:gd name="connsiteY156" fmla="*/ 894454 h 1527948"/>
                <a:gd name="connsiteX157" fmla="*/ 227167 w 852808"/>
                <a:gd name="connsiteY157" fmla="*/ 757400 h 1527948"/>
                <a:gd name="connsiteX158" fmla="*/ 294539 w 852808"/>
                <a:gd name="connsiteY158" fmla="*/ 719557 h 1527948"/>
                <a:gd name="connsiteX159" fmla="*/ 597428 w 852808"/>
                <a:gd name="connsiteY159" fmla="*/ 544660 h 1527948"/>
                <a:gd name="connsiteX160" fmla="*/ 700014 w 852808"/>
                <a:gd name="connsiteY160" fmla="*/ 538691 h 1527948"/>
                <a:gd name="connsiteX161" fmla="*/ 732563 w 852808"/>
                <a:gd name="connsiteY161" fmla="*/ 573656 h 1527948"/>
                <a:gd name="connsiteX162" fmla="*/ 653785 w 852808"/>
                <a:gd name="connsiteY162" fmla="*/ 569783 h 1527948"/>
                <a:gd name="connsiteX163" fmla="*/ 573336 w 852808"/>
                <a:gd name="connsiteY163" fmla="*/ 606027 h 1527948"/>
                <a:gd name="connsiteX164" fmla="*/ 608870 w 852808"/>
                <a:gd name="connsiteY164" fmla="*/ 692480 h 1527948"/>
                <a:gd name="connsiteX165" fmla="*/ 699090 w 852808"/>
                <a:gd name="connsiteY165" fmla="*/ 640317 h 1527948"/>
                <a:gd name="connsiteX166" fmla="*/ 692019 w 852808"/>
                <a:gd name="connsiteY166" fmla="*/ 587443 h 1527948"/>
                <a:gd name="connsiteX167" fmla="*/ 653785 w 852808"/>
                <a:gd name="connsiteY167" fmla="*/ 569783 h 1527948"/>
                <a:gd name="connsiteX168" fmla="*/ 463964 w 852808"/>
                <a:gd name="connsiteY168" fmla="*/ 866418 h 1527948"/>
                <a:gd name="connsiteX169" fmla="*/ 463964 w 852808"/>
                <a:gd name="connsiteY169" fmla="*/ 668424 h 1527948"/>
                <a:gd name="connsiteX170" fmla="*/ 406186 w 852808"/>
                <a:gd name="connsiteY170" fmla="*/ 701612 h 1527948"/>
                <a:gd name="connsiteX171" fmla="*/ 406186 w 852808"/>
                <a:gd name="connsiteY171" fmla="*/ 899606 h 1527948"/>
                <a:gd name="connsiteX172" fmla="*/ 463964 w 852808"/>
                <a:gd name="connsiteY172" fmla="*/ 866418 h 1527948"/>
                <a:gd name="connsiteX173" fmla="*/ 364469 w 852808"/>
                <a:gd name="connsiteY173" fmla="*/ 1119489 h 1527948"/>
                <a:gd name="connsiteX174" fmla="*/ 364469 w 852808"/>
                <a:gd name="connsiteY174" fmla="*/ 725989 h 1527948"/>
                <a:gd name="connsiteX175" fmla="*/ 270909 w 852808"/>
                <a:gd name="connsiteY175" fmla="*/ 780639 h 1527948"/>
                <a:gd name="connsiteX176" fmla="*/ 269132 w 852808"/>
                <a:gd name="connsiteY176" fmla="*/ 781315 h 1527948"/>
                <a:gd name="connsiteX177" fmla="*/ 269132 w 852808"/>
                <a:gd name="connsiteY177" fmla="*/ 934820 h 1527948"/>
                <a:gd name="connsiteX178" fmla="*/ 202400 w 852808"/>
                <a:gd name="connsiteY178" fmla="*/ 940008 h 1527948"/>
                <a:gd name="connsiteX179" fmla="*/ 165516 w 852808"/>
                <a:gd name="connsiteY179" fmla="*/ 985598 h 1527948"/>
                <a:gd name="connsiteX180" fmla="*/ 269168 w 852808"/>
                <a:gd name="connsiteY180" fmla="*/ 985598 h 1527948"/>
                <a:gd name="connsiteX181" fmla="*/ 269168 w 852808"/>
                <a:gd name="connsiteY181" fmla="*/ 1174068 h 1527948"/>
                <a:gd name="connsiteX182" fmla="*/ 364469 w 852808"/>
                <a:gd name="connsiteY182" fmla="*/ 1119489 h 1527948"/>
                <a:gd name="connsiteX183" fmla="*/ 658972 w 852808"/>
                <a:gd name="connsiteY183" fmla="*/ 812442 h 1527948"/>
                <a:gd name="connsiteX184" fmla="*/ 572697 w 852808"/>
                <a:gd name="connsiteY184" fmla="*/ 853128 h 1527948"/>
                <a:gd name="connsiteX185" fmla="*/ 607342 w 852808"/>
                <a:gd name="connsiteY185" fmla="*/ 906251 h 1527948"/>
                <a:gd name="connsiteX186" fmla="*/ 607484 w 852808"/>
                <a:gd name="connsiteY186" fmla="*/ 980907 h 1527948"/>
                <a:gd name="connsiteX187" fmla="*/ 607911 w 852808"/>
                <a:gd name="connsiteY187" fmla="*/ 980659 h 1527948"/>
                <a:gd name="connsiteX188" fmla="*/ 704456 w 852808"/>
                <a:gd name="connsiteY188" fmla="*/ 924906 h 1527948"/>
                <a:gd name="connsiteX189" fmla="*/ 705344 w 852808"/>
                <a:gd name="connsiteY189" fmla="*/ 887205 h 1527948"/>
                <a:gd name="connsiteX190" fmla="*/ 698060 w 852808"/>
                <a:gd name="connsiteY190" fmla="*/ 830458 h 1527948"/>
                <a:gd name="connsiteX191" fmla="*/ 658972 w 852808"/>
                <a:gd name="connsiteY191" fmla="*/ 812442 h 1527948"/>
                <a:gd name="connsiteX192" fmla="*/ 506426 w 852808"/>
                <a:gd name="connsiteY192" fmla="*/ 890652 h 1527948"/>
                <a:gd name="connsiteX193" fmla="*/ 506426 w 852808"/>
                <a:gd name="connsiteY193" fmla="*/ 1039751 h 1527948"/>
                <a:gd name="connsiteX194" fmla="*/ 565199 w 852808"/>
                <a:gd name="connsiteY194" fmla="*/ 1005283 h 1527948"/>
                <a:gd name="connsiteX195" fmla="*/ 565696 w 852808"/>
                <a:gd name="connsiteY195" fmla="*/ 939830 h 1527948"/>
                <a:gd name="connsiteX196" fmla="*/ 557453 w 852808"/>
                <a:gd name="connsiteY196" fmla="*/ 891576 h 1527948"/>
                <a:gd name="connsiteX197" fmla="*/ 506426 w 852808"/>
                <a:gd name="connsiteY197" fmla="*/ 890652 h 1527948"/>
                <a:gd name="connsiteX198" fmla="*/ 463964 w 852808"/>
                <a:gd name="connsiteY198" fmla="*/ 914211 h 1527948"/>
                <a:gd name="connsiteX199" fmla="*/ 406186 w 852808"/>
                <a:gd name="connsiteY199" fmla="*/ 947399 h 1527948"/>
                <a:gd name="connsiteX200" fmla="*/ 406186 w 852808"/>
                <a:gd name="connsiteY200" fmla="*/ 1143936 h 1527948"/>
                <a:gd name="connsiteX201" fmla="*/ 328047 w 852808"/>
                <a:gd name="connsiteY201" fmla="*/ 1188495 h 1527948"/>
                <a:gd name="connsiteX202" fmla="*/ 463964 w 852808"/>
                <a:gd name="connsiteY202" fmla="*/ 1220298 h 1527948"/>
                <a:gd name="connsiteX203" fmla="*/ 463964 w 852808"/>
                <a:gd name="connsiteY203" fmla="*/ 914211 h 1527948"/>
                <a:gd name="connsiteX204" fmla="*/ 561468 w 852808"/>
                <a:gd name="connsiteY204" fmla="*/ 1054107 h 1527948"/>
                <a:gd name="connsiteX205" fmla="*/ 560900 w 852808"/>
                <a:gd name="connsiteY205" fmla="*/ 1054959 h 1527948"/>
                <a:gd name="connsiteX206" fmla="*/ 605814 w 852808"/>
                <a:gd name="connsiteY206" fmla="*/ 1139245 h 1527948"/>
                <a:gd name="connsiteX207" fmla="*/ 605814 w 852808"/>
                <a:gd name="connsiteY207" fmla="*/ 1276370 h 1527948"/>
                <a:gd name="connsiteX208" fmla="*/ 606525 w 852808"/>
                <a:gd name="connsiteY208" fmla="*/ 1322137 h 1527948"/>
                <a:gd name="connsiteX209" fmla="*/ 648916 w 852808"/>
                <a:gd name="connsiteY209" fmla="*/ 1438297 h 1527948"/>
                <a:gd name="connsiteX210" fmla="*/ 743010 w 852808"/>
                <a:gd name="connsiteY210" fmla="*/ 1383966 h 1527948"/>
                <a:gd name="connsiteX211" fmla="*/ 703780 w 852808"/>
                <a:gd name="connsiteY211" fmla="*/ 1266207 h 1527948"/>
                <a:gd name="connsiteX212" fmla="*/ 703567 w 852808"/>
                <a:gd name="connsiteY212" fmla="*/ 1189277 h 1527948"/>
                <a:gd name="connsiteX213" fmla="*/ 693511 w 852808"/>
                <a:gd name="connsiteY213" fmla="*/ 1132849 h 1527948"/>
                <a:gd name="connsiteX214" fmla="*/ 561468 w 852808"/>
                <a:gd name="connsiteY214" fmla="*/ 1054107 h 1527948"/>
                <a:gd name="connsiteX215" fmla="*/ 364753 w 852808"/>
                <a:gd name="connsiteY215" fmla="*/ 1234938 h 1527948"/>
                <a:gd name="connsiteX216" fmla="*/ 143343 w 852808"/>
                <a:gd name="connsiteY216" fmla="*/ 1257182 h 1527948"/>
                <a:gd name="connsiteX217" fmla="*/ 69575 w 852808"/>
                <a:gd name="connsiteY217" fmla="*/ 1371956 h 1527948"/>
                <a:gd name="connsiteX218" fmla="*/ 133607 w 852808"/>
                <a:gd name="connsiteY218" fmla="*/ 1462211 h 1527948"/>
                <a:gd name="connsiteX219" fmla="*/ 121170 w 852808"/>
                <a:gd name="connsiteY219" fmla="*/ 1415768 h 1527948"/>
                <a:gd name="connsiteX220" fmla="*/ 138120 w 852808"/>
                <a:gd name="connsiteY220" fmla="*/ 1362575 h 1527948"/>
                <a:gd name="connsiteX221" fmla="*/ 279793 w 852808"/>
                <a:gd name="connsiteY221" fmla="*/ 1316701 h 1527948"/>
                <a:gd name="connsiteX222" fmla="*/ 377439 w 852808"/>
                <a:gd name="connsiteY222" fmla="*/ 1237922 h 1527948"/>
                <a:gd name="connsiteX223" fmla="*/ 364753 w 852808"/>
                <a:gd name="connsiteY223" fmla="*/ 1234938 h 1527948"/>
                <a:gd name="connsiteX224" fmla="*/ 457923 w 852808"/>
                <a:gd name="connsiteY224" fmla="*/ 1328071 h 1527948"/>
                <a:gd name="connsiteX225" fmla="*/ 418587 w 852808"/>
                <a:gd name="connsiteY225" fmla="*/ 1344310 h 1527948"/>
                <a:gd name="connsiteX226" fmla="*/ 416384 w 852808"/>
                <a:gd name="connsiteY226" fmla="*/ 1382225 h 1527948"/>
                <a:gd name="connsiteX227" fmla="*/ 447654 w 852808"/>
                <a:gd name="connsiteY227" fmla="*/ 1402159 h 1527948"/>
                <a:gd name="connsiteX228" fmla="*/ 412546 w 852808"/>
                <a:gd name="connsiteY228" fmla="*/ 1462957 h 1527948"/>
                <a:gd name="connsiteX229" fmla="*/ 473309 w 852808"/>
                <a:gd name="connsiteY229" fmla="*/ 1419286 h 1527948"/>
                <a:gd name="connsiteX230" fmla="*/ 485604 w 852808"/>
                <a:gd name="connsiteY230" fmla="*/ 1346584 h 1527948"/>
                <a:gd name="connsiteX231" fmla="*/ 457923 w 852808"/>
                <a:gd name="connsiteY231" fmla="*/ 1328071 h 1527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852808" h="1527948">
                  <a:moveTo>
                    <a:pt x="88692" y="267498"/>
                  </a:moveTo>
                  <a:cubicBezTo>
                    <a:pt x="88692" y="253448"/>
                    <a:pt x="100085" y="242055"/>
                    <a:pt x="114134" y="242055"/>
                  </a:cubicBezTo>
                  <a:cubicBezTo>
                    <a:pt x="128184" y="242055"/>
                    <a:pt x="139577" y="253448"/>
                    <a:pt x="139577" y="267498"/>
                  </a:cubicBezTo>
                  <a:cubicBezTo>
                    <a:pt x="139577" y="281548"/>
                    <a:pt x="128184" y="292940"/>
                    <a:pt x="114134" y="292940"/>
                  </a:cubicBezTo>
                  <a:cubicBezTo>
                    <a:pt x="100085" y="292940"/>
                    <a:pt x="88692" y="281548"/>
                    <a:pt x="88692" y="267498"/>
                  </a:cubicBezTo>
                  <a:close/>
                  <a:moveTo>
                    <a:pt x="93063" y="202684"/>
                  </a:moveTo>
                  <a:cubicBezTo>
                    <a:pt x="93024" y="188634"/>
                    <a:pt x="104384" y="177210"/>
                    <a:pt x="118434" y="177171"/>
                  </a:cubicBezTo>
                  <a:cubicBezTo>
                    <a:pt x="132484" y="177132"/>
                    <a:pt x="143908" y="188492"/>
                    <a:pt x="143947" y="202542"/>
                  </a:cubicBezTo>
                  <a:cubicBezTo>
                    <a:pt x="143986" y="216592"/>
                    <a:pt x="132626" y="228016"/>
                    <a:pt x="118576" y="228055"/>
                  </a:cubicBezTo>
                  <a:cubicBezTo>
                    <a:pt x="104526" y="228094"/>
                    <a:pt x="93102" y="216734"/>
                    <a:pt x="93063" y="202684"/>
                  </a:cubicBezTo>
                  <a:close/>
                  <a:moveTo>
                    <a:pt x="132967" y="151196"/>
                  </a:moveTo>
                  <a:cubicBezTo>
                    <a:pt x="132978" y="137153"/>
                    <a:pt x="144366" y="125779"/>
                    <a:pt x="158409" y="125789"/>
                  </a:cubicBezTo>
                  <a:cubicBezTo>
                    <a:pt x="172452" y="125800"/>
                    <a:pt x="183827" y="137188"/>
                    <a:pt x="183816" y="151231"/>
                  </a:cubicBezTo>
                  <a:cubicBezTo>
                    <a:pt x="183805" y="165274"/>
                    <a:pt x="172417" y="176649"/>
                    <a:pt x="158374" y="176638"/>
                  </a:cubicBezTo>
                  <a:cubicBezTo>
                    <a:pt x="144331" y="176627"/>
                    <a:pt x="132957" y="165239"/>
                    <a:pt x="132967" y="151196"/>
                  </a:cubicBezTo>
                  <a:close/>
                  <a:moveTo>
                    <a:pt x="195009" y="131652"/>
                  </a:moveTo>
                  <a:cubicBezTo>
                    <a:pt x="194494" y="117609"/>
                    <a:pt x="205460" y="105809"/>
                    <a:pt x="219502" y="105293"/>
                  </a:cubicBezTo>
                  <a:cubicBezTo>
                    <a:pt x="233542" y="104778"/>
                    <a:pt x="245343" y="115744"/>
                    <a:pt x="245858" y="129787"/>
                  </a:cubicBezTo>
                  <a:cubicBezTo>
                    <a:pt x="245883" y="130419"/>
                    <a:pt x="245883" y="131055"/>
                    <a:pt x="245858" y="131688"/>
                  </a:cubicBezTo>
                  <a:cubicBezTo>
                    <a:pt x="245321" y="145727"/>
                    <a:pt x="233506" y="156679"/>
                    <a:pt x="219467" y="156142"/>
                  </a:cubicBezTo>
                  <a:cubicBezTo>
                    <a:pt x="206160" y="155638"/>
                    <a:pt x="195496" y="144956"/>
                    <a:pt x="195009" y="131652"/>
                  </a:cubicBezTo>
                  <a:close/>
                  <a:moveTo>
                    <a:pt x="259467" y="141566"/>
                  </a:moveTo>
                  <a:cubicBezTo>
                    <a:pt x="259467" y="127530"/>
                    <a:pt x="270909" y="116053"/>
                    <a:pt x="284945" y="116053"/>
                  </a:cubicBezTo>
                  <a:cubicBezTo>
                    <a:pt x="298981" y="116053"/>
                    <a:pt x="310387" y="127530"/>
                    <a:pt x="310387" y="141566"/>
                  </a:cubicBezTo>
                  <a:cubicBezTo>
                    <a:pt x="310387" y="155627"/>
                    <a:pt x="298988" y="167026"/>
                    <a:pt x="284927" y="167026"/>
                  </a:cubicBezTo>
                  <a:cubicBezTo>
                    <a:pt x="270867" y="167026"/>
                    <a:pt x="259467" y="155627"/>
                    <a:pt x="259467" y="141566"/>
                  </a:cubicBezTo>
                  <a:close/>
                  <a:moveTo>
                    <a:pt x="321438" y="162389"/>
                  </a:moveTo>
                  <a:cubicBezTo>
                    <a:pt x="321456" y="148357"/>
                    <a:pt x="332848" y="136997"/>
                    <a:pt x="346880" y="137018"/>
                  </a:cubicBezTo>
                  <a:cubicBezTo>
                    <a:pt x="360912" y="137039"/>
                    <a:pt x="372269" y="148428"/>
                    <a:pt x="372251" y="162460"/>
                  </a:cubicBezTo>
                  <a:cubicBezTo>
                    <a:pt x="372230" y="176478"/>
                    <a:pt x="360863" y="187831"/>
                    <a:pt x="346845" y="187831"/>
                  </a:cubicBezTo>
                  <a:cubicBezTo>
                    <a:pt x="332812" y="187831"/>
                    <a:pt x="321438" y="176457"/>
                    <a:pt x="321438" y="162425"/>
                  </a:cubicBezTo>
                  <a:cubicBezTo>
                    <a:pt x="321438" y="162414"/>
                    <a:pt x="321438" y="162400"/>
                    <a:pt x="321438" y="162389"/>
                  </a:cubicBezTo>
                  <a:close/>
                  <a:moveTo>
                    <a:pt x="383338" y="184526"/>
                  </a:moveTo>
                  <a:cubicBezTo>
                    <a:pt x="383338" y="162247"/>
                    <a:pt x="401318" y="144231"/>
                    <a:pt x="423633" y="144231"/>
                  </a:cubicBezTo>
                  <a:cubicBezTo>
                    <a:pt x="445913" y="144231"/>
                    <a:pt x="463964" y="162211"/>
                    <a:pt x="463964" y="184526"/>
                  </a:cubicBezTo>
                  <a:cubicBezTo>
                    <a:pt x="463964" y="206792"/>
                    <a:pt x="445916" y="224839"/>
                    <a:pt x="423651" y="224839"/>
                  </a:cubicBezTo>
                  <a:cubicBezTo>
                    <a:pt x="401385" y="224839"/>
                    <a:pt x="383338" y="206792"/>
                    <a:pt x="383338" y="184526"/>
                  </a:cubicBezTo>
                  <a:close/>
                  <a:moveTo>
                    <a:pt x="707618" y="267498"/>
                  </a:moveTo>
                  <a:cubicBezTo>
                    <a:pt x="707654" y="253426"/>
                    <a:pt x="719060" y="242034"/>
                    <a:pt x="733131" y="242055"/>
                  </a:cubicBezTo>
                  <a:cubicBezTo>
                    <a:pt x="747203" y="242077"/>
                    <a:pt x="758609" y="253497"/>
                    <a:pt x="758573" y="267569"/>
                  </a:cubicBezTo>
                  <a:cubicBezTo>
                    <a:pt x="758538" y="281640"/>
                    <a:pt x="747131" y="293032"/>
                    <a:pt x="733060" y="293011"/>
                  </a:cubicBezTo>
                  <a:cubicBezTo>
                    <a:pt x="718989" y="292990"/>
                    <a:pt x="707583" y="281569"/>
                    <a:pt x="707618" y="267498"/>
                  </a:cubicBezTo>
                  <a:close/>
                  <a:moveTo>
                    <a:pt x="663343" y="151196"/>
                  </a:moveTo>
                  <a:cubicBezTo>
                    <a:pt x="663343" y="137125"/>
                    <a:pt x="674714" y="125789"/>
                    <a:pt x="688821" y="125789"/>
                  </a:cubicBezTo>
                  <a:cubicBezTo>
                    <a:pt x="702927" y="125789"/>
                    <a:pt x="714298" y="137125"/>
                    <a:pt x="714298" y="151196"/>
                  </a:cubicBezTo>
                  <a:cubicBezTo>
                    <a:pt x="714298" y="165267"/>
                    <a:pt x="702892" y="176673"/>
                    <a:pt x="688821" y="176673"/>
                  </a:cubicBezTo>
                  <a:cubicBezTo>
                    <a:pt x="674749" y="176673"/>
                    <a:pt x="663343" y="165267"/>
                    <a:pt x="663343" y="151196"/>
                  </a:cubicBezTo>
                  <a:close/>
                  <a:moveTo>
                    <a:pt x="601372" y="131652"/>
                  </a:moveTo>
                  <a:cubicBezTo>
                    <a:pt x="602118" y="117581"/>
                    <a:pt x="614129" y="106779"/>
                    <a:pt x="628200" y="107521"/>
                  </a:cubicBezTo>
                  <a:cubicBezTo>
                    <a:pt x="641241" y="108211"/>
                    <a:pt x="651653" y="118622"/>
                    <a:pt x="652328" y="131652"/>
                  </a:cubicBezTo>
                  <a:cubicBezTo>
                    <a:pt x="651581" y="145724"/>
                    <a:pt x="639571" y="156526"/>
                    <a:pt x="625500" y="155783"/>
                  </a:cubicBezTo>
                  <a:cubicBezTo>
                    <a:pt x="612459" y="155094"/>
                    <a:pt x="602047" y="144683"/>
                    <a:pt x="601372" y="131652"/>
                  </a:cubicBezTo>
                  <a:close/>
                  <a:moveTo>
                    <a:pt x="536914" y="141566"/>
                  </a:moveTo>
                  <a:cubicBezTo>
                    <a:pt x="536879" y="127516"/>
                    <a:pt x="548249" y="116092"/>
                    <a:pt x="562285" y="116053"/>
                  </a:cubicBezTo>
                  <a:cubicBezTo>
                    <a:pt x="576321" y="116014"/>
                    <a:pt x="587763" y="127374"/>
                    <a:pt x="587798" y="141424"/>
                  </a:cubicBezTo>
                  <a:cubicBezTo>
                    <a:pt x="587834" y="155474"/>
                    <a:pt x="576463" y="166898"/>
                    <a:pt x="562427" y="166937"/>
                  </a:cubicBezTo>
                  <a:cubicBezTo>
                    <a:pt x="548392" y="166976"/>
                    <a:pt x="536950" y="155616"/>
                    <a:pt x="536914" y="141566"/>
                  </a:cubicBezTo>
                  <a:close/>
                  <a:moveTo>
                    <a:pt x="474943" y="162389"/>
                  </a:moveTo>
                  <a:cubicBezTo>
                    <a:pt x="474943" y="148357"/>
                    <a:pt x="486318" y="136982"/>
                    <a:pt x="500350" y="136982"/>
                  </a:cubicBezTo>
                  <a:cubicBezTo>
                    <a:pt x="514382" y="136982"/>
                    <a:pt x="525757" y="148357"/>
                    <a:pt x="525757" y="162389"/>
                  </a:cubicBezTo>
                  <a:cubicBezTo>
                    <a:pt x="525757" y="176421"/>
                    <a:pt x="514382" y="187795"/>
                    <a:pt x="500350" y="187795"/>
                  </a:cubicBezTo>
                  <a:cubicBezTo>
                    <a:pt x="486318" y="187795"/>
                    <a:pt x="474943" y="176421"/>
                    <a:pt x="474943" y="162389"/>
                  </a:cubicBezTo>
                  <a:close/>
                  <a:moveTo>
                    <a:pt x="446197" y="26650"/>
                  </a:moveTo>
                  <a:lnTo>
                    <a:pt x="436070" y="64920"/>
                  </a:lnTo>
                  <a:lnTo>
                    <a:pt x="436070" y="65062"/>
                  </a:lnTo>
                  <a:cubicBezTo>
                    <a:pt x="446623" y="62362"/>
                    <a:pt x="457248" y="58737"/>
                    <a:pt x="467908" y="55681"/>
                  </a:cubicBezTo>
                  <a:lnTo>
                    <a:pt x="467908" y="100738"/>
                  </a:lnTo>
                  <a:cubicBezTo>
                    <a:pt x="457212" y="97682"/>
                    <a:pt x="446588" y="94058"/>
                    <a:pt x="436070" y="91286"/>
                  </a:cubicBezTo>
                  <a:lnTo>
                    <a:pt x="436070" y="91535"/>
                  </a:lnTo>
                  <a:lnTo>
                    <a:pt x="446552" y="131013"/>
                  </a:lnTo>
                  <a:cubicBezTo>
                    <a:pt x="439318" y="127893"/>
                    <a:pt x="431511" y="126319"/>
                    <a:pt x="423633" y="126393"/>
                  </a:cubicBezTo>
                  <a:cubicBezTo>
                    <a:pt x="415460" y="126393"/>
                    <a:pt x="407714" y="127921"/>
                    <a:pt x="400678" y="131013"/>
                  </a:cubicBezTo>
                  <a:lnTo>
                    <a:pt x="411267" y="91535"/>
                  </a:lnTo>
                  <a:lnTo>
                    <a:pt x="411267" y="91286"/>
                  </a:lnTo>
                  <a:cubicBezTo>
                    <a:pt x="400607" y="94022"/>
                    <a:pt x="390125" y="97682"/>
                    <a:pt x="379287" y="100738"/>
                  </a:cubicBezTo>
                  <a:lnTo>
                    <a:pt x="379287" y="55681"/>
                  </a:lnTo>
                  <a:cubicBezTo>
                    <a:pt x="390125" y="58737"/>
                    <a:pt x="400607" y="62362"/>
                    <a:pt x="411267" y="65062"/>
                  </a:cubicBezTo>
                  <a:lnTo>
                    <a:pt x="411267" y="64920"/>
                  </a:lnTo>
                  <a:lnTo>
                    <a:pt x="400998" y="26650"/>
                  </a:lnTo>
                  <a:lnTo>
                    <a:pt x="446197" y="26650"/>
                  </a:lnTo>
                  <a:close/>
                  <a:moveTo>
                    <a:pt x="373246" y="589077"/>
                  </a:moveTo>
                  <a:cubicBezTo>
                    <a:pt x="387211" y="581651"/>
                    <a:pt x="400927" y="572448"/>
                    <a:pt x="414963" y="565021"/>
                  </a:cubicBezTo>
                  <a:lnTo>
                    <a:pt x="435501" y="600306"/>
                  </a:lnTo>
                  <a:lnTo>
                    <a:pt x="433760" y="601301"/>
                  </a:lnTo>
                  <a:lnTo>
                    <a:pt x="229228" y="719379"/>
                  </a:lnTo>
                  <a:cubicBezTo>
                    <a:pt x="227949" y="681287"/>
                    <a:pt x="220202" y="644297"/>
                    <a:pt x="192842" y="617256"/>
                  </a:cubicBezTo>
                  <a:cubicBezTo>
                    <a:pt x="175501" y="601976"/>
                    <a:pt x="150947" y="592880"/>
                    <a:pt x="127531" y="601336"/>
                  </a:cubicBezTo>
                  <a:cubicBezTo>
                    <a:pt x="114206" y="606667"/>
                    <a:pt x="99850" y="619494"/>
                    <a:pt x="98464" y="634525"/>
                  </a:cubicBezTo>
                  <a:cubicBezTo>
                    <a:pt x="96865" y="645825"/>
                    <a:pt x="101058" y="655490"/>
                    <a:pt x="106459" y="663982"/>
                  </a:cubicBezTo>
                  <a:cubicBezTo>
                    <a:pt x="118932" y="658226"/>
                    <a:pt x="134495" y="654282"/>
                    <a:pt x="149242" y="657586"/>
                  </a:cubicBezTo>
                  <a:cubicBezTo>
                    <a:pt x="169994" y="661708"/>
                    <a:pt x="190567" y="679226"/>
                    <a:pt x="198172" y="699481"/>
                  </a:cubicBezTo>
                  <a:cubicBezTo>
                    <a:pt x="209223" y="727339"/>
                    <a:pt x="200979" y="759533"/>
                    <a:pt x="182252" y="781137"/>
                  </a:cubicBezTo>
                  <a:cubicBezTo>
                    <a:pt x="159973" y="805584"/>
                    <a:pt x="125505" y="813188"/>
                    <a:pt x="93952" y="803345"/>
                  </a:cubicBezTo>
                  <a:cubicBezTo>
                    <a:pt x="56748" y="791406"/>
                    <a:pt x="32372" y="752106"/>
                    <a:pt x="30737" y="714156"/>
                  </a:cubicBezTo>
                  <a:cubicBezTo>
                    <a:pt x="26082" y="642627"/>
                    <a:pt x="73093" y="577742"/>
                    <a:pt x="136414" y="548604"/>
                  </a:cubicBezTo>
                  <a:cubicBezTo>
                    <a:pt x="186055" y="524371"/>
                    <a:pt x="258934" y="516233"/>
                    <a:pt x="310387" y="542066"/>
                  </a:cubicBezTo>
                  <a:cubicBezTo>
                    <a:pt x="333626" y="552122"/>
                    <a:pt x="354982" y="569214"/>
                    <a:pt x="373246" y="589077"/>
                  </a:cubicBezTo>
                  <a:close/>
                  <a:moveTo>
                    <a:pt x="192451" y="570529"/>
                  </a:moveTo>
                  <a:cubicBezTo>
                    <a:pt x="226279" y="584174"/>
                    <a:pt x="252751" y="620240"/>
                    <a:pt x="261351" y="653642"/>
                  </a:cubicBezTo>
                  <a:lnTo>
                    <a:pt x="335616" y="610788"/>
                  </a:lnTo>
                  <a:cubicBezTo>
                    <a:pt x="300118" y="570138"/>
                    <a:pt x="243868" y="557523"/>
                    <a:pt x="192451" y="570529"/>
                  </a:cubicBezTo>
                  <a:close/>
                  <a:moveTo>
                    <a:pt x="72489" y="676099"/>
                  </a:moveTo>
                  <a:cubicBezTo>
                    <a:pt x="66306" y="699516"/>
                    <a:pt x="68687" y="727517"/>
                    <a:pt x="82900" y="746563"/>
                  </a:cubicBezTo>
                  <a:cubicBezTo>
                    <a:pt x="95195" y="763015"/>
                    <a:pt x="114561" y="770690"/>
                    <a:pt x="134495" y="765431"/>
                  </a:cubicBezTo>
                  <a:cubicBezTo>
                    <a:pt x="147501" y="761132"/>
                    <a:pt x="158942" y="749192"/>
                    <a:pt x="161359" y="735654"/>
                  </a:cubicBezTo>
                  <a:cubicBezTo>
                    <a:pt x="163420" y="722649"/>
                    <a:pt x="159262" y="710247"/>
                    <a:pt x="149242" y="702252"/>
                  </a:cubicBezTo>
                  <a:cubicBezTo>
                    <a:pt x="140216" y="694826"/>
                    <a:pt x="125541" y="693937"/>
                    <a:pt x="115129" y="699196"/>
                  </a:cubicBezTo>
                  <a:cubicBezTo>
                    <a:pt x="108662" y="702678"/>
                    <a:pt x="104007" y="709536"/>
                    <a:pt x="100347" y="714938"/>
                  </a:cubicBezTo>
                  <a:cubicBezTo>
                    <a:pt x="85637" y="706765"/>
                    <a:pt x="76540" y="691912"/>
                    <a:pt x="72489" y="676099"/>
                  </a:cubicBezTo>
                  <a:close/>
                  <a:moveTo>
                    <a:pt x="732563" y="573656"/>
                  </a:moveTo>
                  <a:cubicBezTo>
                    <a:pt x="744786" y="599738"/>
                    <a:pt x="739563" y="633459"/>
                    <a:pt x="740487" y="663556"/>
                  </a:cubicBezTo>
                  <a:lnTo>
                    <a:pt x="728121" y="670734"/>
                  </a:lnTo>
                  <a:lnTo>
                    <a:pt x="566905" y="763725"/>
                  </a:lnTo>
                  <a:lnTo>
                    <a:pt x="566905" y="672439"/>
                  </a:lnTo>
                  <a:cubicBezTo>
                    <a:pt x="566016" y="660642"/>
                    <a:pt x="564488" y="648703"/>
                    <a:pt x="554219" y="640779"/>
                  </a:cubicBezTo>
                  <a:cubicBezTo>
                    <a:pt x="541107" y="630048"/>
                    <a:pt x="519325" y="636586"/>
                    <a:pt x="506462" y="643693"/>
                  </a:cubicBezTo>
                  <a:lnTo>
                    <a:pt x="506462" y="842823"/>
                  </a:lnTo>
                  <a:lnTo>
                    <a:pt x="506462" y="842362"/>
                  </a:lnTo>
                  <a:lnTo>
                    <a:pt x="606525" y="786396"/>
                  </a:lnTo>
                  <a:cubicBezTo>
                    <a:pt x="636302" y="770121"/>
                    <a:pt x="677308" y="762695"/>
                    <a:pt x="707938" y="782239"/>
                  </a:cubicBezTo>
                  <a:cubicBezTo>
                    <a:pt x="738390" y="799934"/>
                    <a:pt x="747842" y="833016"/>
                    <a:pt x="746741" y="867093"/>
                  </a:cubicBezTo>
                  <a:lnTo>
                    <a:pt x="745710" y="948501"/>
                  </a:lnTo>
                  <a:lnTo>
                    <a:pt x="611002" y="1026319"/>
                  </a:lnTo>
                  <a:lnTo>
                    <a:pt x="610362" y="1026568"/>
                  </a:lnTo>
                  <a:cubicBezTo>
                    <a:pt x="656592" y="1043198"/>
                    <a:pt x="708080" y="1066188"/>
                    <a:pt x="732101" y="1115615"/>
                  </a:cubicBezTo>
                  <a:cubicBezTo>
                    <a:pt x="755411" y="1165398"/>
                    <a:pt x="739811" y="1232628"/>
                    <a:pt x="748126" y="1287279"/>
                  </a:cubicBezTo>
                  <a:cubicBezTo>
                    <a:pt x="751929" y="1315066"/>
                    <a:pt x="763726" y="1340046"/>
                    <a:pt x="780391" y="1362432"/>
                  </a:cubicBezTo>
                  <a:lnTo>
                    <a:pt x="781706" y="1361615"/>
                  </a:lnTo>
                  <a:lnTo>
                    <a:pt x="822427" y="1338127"/>
                  </a:lnTo>
                  <a:lnTo>
                    <a:pt x="842753" y="1373910"/>
                  </a:lnTo>
                  <a:lnTo>
                    <a:pt x="636089" y="1493267"/>
                  </a:lnTo>
                  <a:cubicBezTo>
                    <a:pt x="598281" y="1445332"/>
                    <a:pt x="566336" y="1394164"/>
                    <a:pt x="564950" y="1330807"/>
                  </a:cubicBezTo>
                  <a:lnTo>
                    <a:pt x="563920" y="1278680"/>
                  </a:lnTo>
                  <a:lnTo>
                    <a:pt x="564630" y="1153317"/>
                  </a:lnTo>
                  <a:cubicBezTo>
                    <a:pt x="563245" y="1128550"/>
                    <a:pt x="562534" y="1102468"/>
                    <a:pt x="540183" y="1087544"/>
                  </a:cubicBezTo>
                  <a:cubicBezTo>
                    <a:pt x="529879" y="1081347"/>
                    <a:pt x="517115" y="1080956"/>
                    <a:pt x="506462" y="1086513"/>
                  </a:cubicBezTo>
                  <a:lnTo>
                    <a:pt x="506462" y="1247374"/>
                  </a:lnTo>
                  <a:cubicBezTo>
                    <a:pt x="439019" y="1248902"/>
                    <a:pt x="374348" y="1266598"/>
                    <a:pt x="328793" y="1320254"/>
                  </a:cubicBezTo>
                  <a:cubicBezTo>
                    <a:pt x="316144" y="1334645"/>
                    <a:pt x="305697" y="1349854"/>
                    <a:pt x="296422" y="1365453"/>
                  </a:cubicBezTo>
                  <a:cubicBezTo>
                    <a:pt x="267818" y="1351062"/>
                    <a:pt x="226101" y="1348112"/>
                    <a:pt x="197390" y="1364209"/>
                  </a:cubicBezTo>
                  <a:cubicBezTo>
                    <a:pt x="174151" y="1377037"/>
                    <a:pt x="158551" y="1401093"/>
                    <a:pt x="162603" y="1428312"/>
                  </a:cubicBezTo>
                  <a:cubicBezTo>
                    <a:pt x="166262" y="1457378"/>
                    <a:pt x="196182" y="1479729"/>
                    <a:pt x="222832" y="1485628"/>
                  </a:cubicBezTo>
                  <a:cubicBezTo>
                    <a:pt x="284661" y="1497567"/>
                    <a:pt x="355302" y="1485628"/>
                    <a:pt x="391475" y="1429378"/>
                  </a:cubicBezTo>
                  <a:lnTo>
                    <a:pt x="396876" y="1418789"/>
                  </a:lnTo>
                  <a:cubicBezTo>
                    <a:pt x="375414" y="1402159"/>
                    <a:pt x="367099" y="1376326"/>
                    <a:pt x="371931" y="1349711"/>
                  </a:cubicBezTo>
                  <a:cubicBezTo>
                    <a:pt x="376764" y="1320751"/>
                    <a:pt x="404693" y="1293781"/>
                    <a:pt x="433333" y="1288771"/>
                  </a:cubicBezTo>
                  <a:cubicBezTo>
                    <a:pt x="463857" y="1282482"/>
                    <a:pt x="493847" y="1292005"/>
                    <a:pt x="514031" y="1316168"/>
                  </a:cubicBezTo>
                  <a:cubicBezTo>
                    <a:pt x="534640" y="1338838"/>
                    <a:pt x="538584" y="1376717"/>
                    <a:pt x="527213" y="1405073"/>
                  </a:cubicBezTo>
                  <a:cubicBezTo>
                    <a:pt x="499995" y="1473866"/>
                    <a:pt x="426085" y="1504709"/>
                    <a:pt x="361023" y="1519704"/>
                  </a:cubicBezTo>
                  <a:cubicBezTo>
                    <a:pt x="279082" y="1537862"/>
                    <a:pt x="190603" y="1531964"/>
                    <a:pt x="117723" y="1498811"/>
                  </a:cubicBezTo>
                  <a:cubicBezTo>
                    <a:pt x="71707" y="1476922"/>
                    <a:pt x="30239" y="1430764"/>
                    <a:pt x="27148" y="1378920"/>
                  </a:cubicBezTo>
                  <a:cubicBezTo>
                    <a:pt x="21853" y="1314355"/>
                    <a:pt x="59341" y="1259314"/>
                    <a:pt x="113672" y="1226587"/>
                  </a:cubicBezTo>
                  <a:cubicBezTo>
                    <a:pt x="147821" y="1205942"/>
                    <a:pt x="186730" y="1193505"/>
                    <a:pt x="227167" y="1188104"/>
                  </a:cubicBezTo>
                  <a:lnTo>
                    <a:pt x="227167" y="1027066"/>
                  </a:lnTo>
                  <a:lnTo>
                    <a:pt x="113921" y="1027066"/>
                  </a:lnTo>
                  <a:cubicBezTo>
                    <a:pt x="113601" y="977709"/>
                    <a:pt x="132399" y="926470"/>
                    <a:pt x="180192" y="904546"/>
                  </a:cubicBezTo>
                  <a:cubicBezTo>
                    <a:pt x="195137" y="898451"/>
                    <a:pt x="211038" y="895037"/>
                    <a:pt x="227167" y="894454"/>
                  </a:cubicBezTo>
                  <a:lnTo>
                    <a:pt x="227167" y="757400"/>
                  </a:lnTo>
                  <a:lnTo>
                    <a:pt x="294539" y="719557"/>
                  </a:lnTo>
                  <a:lnTo>
                    <a:pt x="597428" y="544660"/>
                  </a:lnTo>
                  <a:cubicBezTo>
                    <a:pt x="625962" y="528599"/>
                    <a:pt x="669739" y="519645"/>
                    <a:pt x="700014" y="538691"/>
                  </a:cubicBezTo>
                  <a:cubicBezTo>
                    <a:pt x="713588" y="546046"/>
                    <a:pt x="726628" y="559371"/>
                    <a:pt x="732563" y="573656"/>
                  </a:cubicBezTo>
                  <a:close/>
                  <a:moveTo>
                    <a:pt x="653785" y="569783"/>
                  </a:moveTo>
                  <a:cubicBezTo>
                    <a:pt x="623332" y="573265"/>
                    <a:pt x="598956" y="591814"/>
                    <a:pt x="573336" y="606027"/>
                  </a:cubicBezTo>
                  <a:cubicBezTo>
                    <a:pt x="608444" y="619672"/>
                    <a:pt x="609900" y="659079"/>
                    <a:pt x="608870" y="692480"/>
                  </a:cubicBezTo>
                  <a:lnTo>
                    <a:pt x="699090" y="640317"/>
                  </a:lnTo>
                  <a:cubicBezTo>
                    <a:pt x="698593" y="622159"/>
                    <a:pt x="701506" y="602402"/>
                    <a:pt x="692019" y="587443"/>
                  </a:cubicBezTo>
                  <a:cubicBezTo>
                    <a:pt x="683349" y="574473"/>
                    <a:pt x="669313" y="568965"/>
                    <a:pt x="653785" y="569783"/>
                  </a:cubicBezTo>
                  <a:close/>
                  <a:moveTo>
                    <a:pt x="463964" y="866418"/>
                  </a:moveTo>
                  <a:lnTo>
                    <a:pt x="463964" y="668424"/>
                  </a:lnTo>
                  <a:lnTo>
                    <a:pt x="406186" y="701612"/>
                  </a:lnTo>
                  <a:lnTo>
                    <a:pt x="406186" y="899606"/>
                  </a:lnTo>
                  <a:lnTo>
                    <a:pt x="463964" y="866418"/>
                  </a:lnTo>
                  <a:close/>
                  <a:moveTo>
                    <a:pt x="364469" y="1119489"/>
                  </a:moveTo>
                  <a:lnTo>
                    <a:pt x="364469" y="725989"/>
                  </a:lnTo>
                  <a:lnTo>
                    <a:pt x="270909" y="780639"/>
                  </a:lnTo>
                  <a:lnTo>
                    <a:pt x="269132" y="781315"/>
                  </a:lnTo>
                  <a:lnTo>
                    <a:pt x="269132" y="934820"/>
                  </a:lnTo>
                  <a:cubicBezTo>
                    <a:pt x="245965" y="935566"/>
                    <a:pt x="222654" y="932759"/>
                    <a:pt x="202400" y="940008"/>
                  </a:cubicBezTo>
                  <a:cubicBezTo>
                    <a:pt x="183781" y="946653"/>
                    <a:pt x="167470" y="966125"/>
                    <a:pt x="165516" y="985598"/>
                  </a:cubicBezTo>
                  <a:lnTo>
                    <a:pt x="269168" y="985598"/>
                  </a:lnTo>
                  <a:lnTo>
                    <a:pt x="269168" y="1174068"/>
                  </a:lnTo>
                  <a:lnTo>
                    <a:pt x="364469" y="1119489"/>
                  </a:lnTo>
                  <a:close/>
                  <a:moveTo>
                    <a:pt x="658972" y="812442"/>
                  </a:moveTo>
                  <a:cubicBezTo>
                    <a:pt x="626352" y="816884"/>
                    <a:pt x="600591" y="838204"/>
                    <a:pt x="572697" y="853128"/>
                  </a:cubicBezTo>
                  <a:cubicBezTo>
                    <a:pt x="594017" y="861443"/>
                    <a:pt x="607342" y="883723"/>
                    <a:pt x="607342" y="906251"/>
                  </a:cubicBezTo>
                  <a:lnTo>
                    <a:pt x="607484" y="980907"/>
                  </a:lnTo>
                  <a:lnTo>
                    <a:pt x="607911" y="980659"/>
                  </a:lnTo>
                  <a:lnTo>
                    <a:pt x="704456" y="924906"/>
                  </a:lnTo>
                  <a:lnTo>
                    <a:pt x="705344" y="887205"/>
                  </a:lnTo>
                  <a:cubicBezTo>
                    <a:pt x="704633" y="867662"/>
                    <a:pt x="707547" y="846519"/>
                    <a:pt x="698060" y="830458"/>
                  </a:cubicBezTo>
                  <a:cubicBezTo>
                    <a:pt x="689496" y="817527"/>
                    <a:pt x="674359" y="810552"/>
                    <a:pt x="658972" y="812442"/>
                  </a:cubicBezTo>
                  <a:close/>
                  <a:moveTo>
                    <a:pt x="506426" y="890652"/>
                  </a:moveTo>
                  <a:lnTo>
                    <a:pt x="506426" y="1039751"/>
                  </a:lnTo>
                  <a:lnTo>
                    <a:pt x="565199" y="1005283"/>
                  </a:lnTo>
                  <a:lnTo>
                    <a:pt x="565696" y="939830"/>
                  </a:lnTo>
                  <a:cubicBezTo>
                    <a:pt x="564808" y="923023"/>
                    <a:pt x="567722" y="904581"/>
                    <a:pt x="557453" y="891576"/>
                  </a:cubicBezTo>
                  <a:cubicBezTo>
                    <a:pt x="545016" y="875799"/>
                    <a:pt x="520178" y="881591"/>
                    <a:pt x="506426" y="890652"/>
                  </a:cubicBezTo>
                  <a:close/>
                  <a:moveTo>
                    <a:pt x="463964" y="914211"/>
                  </a:moveTo>
                  <a:lnTo>
                    <a:pt x="406186" y="947399"/>
                  </a:lnTo>
                  <a:lnTo>
                    <a:pt x="406186" y="1143936"/>
                  </a:lnTo>
                  <a:lnTo>
                    <a:pt x="328047" y="1188495"/>
                  </a:lnTo>
                  <a:cubicBezTo>
                    <a:pt x="375343" y="1192759"/>
                    <a:pt x="421217" y="1205942"/>
                    <a:pt x="463964" y="1220298"/>
                  </a:cubicBezTo>
                  <a:lnTo>
                    <a:pt x="463964" y="914211"/>
                  </a:lnTo>
                  <a:close/>
                  <a:moveTo>
                    <a:pt x="561468" y="1054107"/>
                  </a:moveTo>
                  <a:lnTo>
                    <a:pt x="560900" y="1054959"/>
                  </a:lnTo>
                  <a:cubicBezTo>
                    <a:pt x="593804" y="1070381"/>
                    <a:pt x="604286" y="1105666"/>
                    <a:pt x="605814" y="1139245"/>
                  </a:cubicBezTo>
                  <a:lnTo>
                    <a:pt x="605814" y="1276370"/>
                  </a:lnTo>
                  <a:lnTo>
                    <a:pt x="606525" y="1322137"/>
                  </a:lnTo>
                  <a:cubicBezTo>
                    <a:pt x="607342" y="1366021"/>
                    <a:pt x="622835" y="1405037"/>
                    <a:pt x="648916" y="1438297"/>
                  </a:cubicBezTo>
                  <a:lnTo>
                    <a:pt x="743010" y="1383966"/>
                  </a:lnTo>
                  <a:cubicBezTo>
                    <a:pt x="719557" y="1349001"/>
                    <a:pt x="704989" y="1310340"/>
                    <a:pt x="703780" y="1266207"/>
                  </a:cubicBezTo>
                  <a:lnTo>
                    <a:pt x="703567" y="1189277"/>
                  </a:lnTo>
                  <a:cubicBezTo>
                    <a:pt x="702679" y="1169413"/>
                    <a:pt x="702039" y="1149444"/>
                    <a:pt x="693511" y="1132849"/>
                  </a:cubicBezTo>
                  <a:cubicBezTo>
                    <a:pt x="665368" y="1082676"/>
                    <a:pt x="609758" y="1069670"/>
                    <a:pt x="561468" y="1054107"/>
                  </a:cubicBezTo>
                  <a:close/>
                  <a:moveTo>
                    <a:pt x="364753" y="1234938"/>
                  </a:moveTo>
                  <a:cubicBezTo>
                    <a:pt x="291554" y="1219090"/>
                    <a:pt x="206451" y="1221044"/>
                    <a:pt x="143343" y="1257182"/>
                  </a:cubicBezTo>
                  <a:cubicBezTo>
                    <a:pt x="101520" y="1280065"/>
                    <a:pt x="67301" y="1322635"/>
                    <a:pt x="69575" y="1371956"/>
                  </a:cubicBezTo>
                  <a:cubicBezTo>
                    <a:pt x="69575" y="1411114"/>
                    <a:pt x="100170" y="1444693"/>
                    <a:pt x="133607" y="1462211"/>
                  </a:cubicBezTo>
                  <a:cubicBezTo>
                    <a:pt x="124653" y="1448744"/>
                    <a:pt x="121170" y="1432896"/>
                    <a:pt x="121170" y="1415768"/>
                  </a:cubicBezTo>
                  <a:cubicBezTo>
                    <a:pt x="120744" y="1395337"/>
                    <a:pt x="127708" y="1379062"/>
                    <a:pt x="138120" y="1362575"/>
                  </a:cubicBezTo>
                  <a:cubicBezTo>
                    <a:pt x="171557" y="1318655"/>
                    <a:pt x="226279" y="1304299"/>
                    <a:pt x="279793" y="1316701"/>
                  </a:cubicBezTo>
                  <a:cubicBezTo>
                    <a:pt x="303103" y="1281735"/>
                    <a:pt x="339525" y="1251248"/>
                    <a:pt x="377439" y="1237922"/>
                  </a:cubicBezTo>
                  <a:lnTo>
                    <a:pt x="364753" y="1234938"/>
                  </a:lnTo>
                  <a:close/>
                  <a:moveTo>
                    <a:pt x="457923" y="1328071"/>
                  </a:moveTo>
                  <a:cubicBezTo>
                    <a:pt x="442359" y="1325939"/>
                    <a:pt x="427790" y="1331518"/>
                    <a:pt x="418587" y="1344310"/>
                  </a:cubicBezTo>
                  <a:cubicBezTo>
                    <a:pt x="411516" y="1354544"/>
                    <a:pt x="409562" y="1371174"/>
                    <a:pt x="416384" y="1382225"/>
                  </a:cubicBezTo>
                  <a:cubicBezTo>
                    <a:pt x="422105" y="1394662"/>
                    <a:pt x="435110" y="1400738"/>
                    <a:pt x="447654" y="1402159"/>
                  </a:cubicBezTo>
                  <a:cubicBezTo>
                    <a:pt x="443425" y="1425505"/>
                    <a:pt x="428430" y="1445261"/>
                    <a:pt x="412546" y="1462957"/>
                  </a:cubicBezTo>
                  <a:cubicBezTo>
                    <a:pt x="434613" y="1452688"/>
                    <a:pt x="457283" y="1441317"/>
                    <a:pt x="473309" y="1419286"/>
                  </a:cubicBezTo>
                  <a:cubicBezTo>
                    <a:pt x="488588" y="1399601"/>
                    <a:pt x="499142" y="1369966"/>
                    <a:pt x="485604" y="1346584"/>
                  </a:cubicBezTo>
                  <a:cubicBezTo>
                    <a:pt x="478675" y="1336670"/>
                    <a:pt x="468974" y="1329741"/>
                    <a:pt x="457923" y="1328071"/>
                  </a:cubicBezTo>
                  <a:close/>
                </a:path>
              </a:pathLst>
            </a:custGeom>
            <a:solidFill>
              <a:srgbClr val="F6D3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1E6255F-8FB6-4BFB-BB9B-7473195857F5}"/>
                </a:ext>
              </a:extLst>
            </p:cNvPr>
            <p:cNvGrpSpPr/>
            <p:nvPr/>
          </p:nvGrpSpPr>
          <p:grpSpPr>
            <a:xfrm>
              <a:off x="2184168" y="-742421"/>
              <a:ext cx="6280471" cy="852808"/>
              <a:chOff x="2358816" y="-764974"/>
              <a:chExt cx="6280471" cy="85280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430D7A8-C53A-4FB2-BFD2-1F4050E17813}"/>
                  </a:ext>
                </a:extLst>
              </p:cNvPr>
              <p:cNvSpPr/>
              <p:nvPr/>
            </p:nvSpPr>
            <p:spPr>
              <a:xfrm>
                <a:off x="2563028" y="-764974"/>
                <a:ext cx="6076259" cy="852808"/>
              </a:xfrm>
              <a:custGeom>
                <a:avLst/>
                <a:gdLst>
                  <a:gd name="connsiteX0" fmla="*/ 1964018 w 6076259"/>
                  <a:gd name="connsiteY0" fmla="*/ 832554 h 852808"/>
                  <a:gd name="connsiteX1" fmla="*/ 1785567 w 6076259"/>
                  <a:gd name="connsiteY1" fmla="*/ 712628 h 852808"/>
                  <a:gd name="connsiteX2" fmla="*/ 1453470 w 6076259"/>
                  <a:gd name="connsiteY2" fmla="*/ 212243 h 852808"/>
                  <a:gd name="connsiteX3" fmla="*/ 1453470 w 6076259"/>
                  <a:gd name="connsiteY3" fmla="*/ 657231 h 852808"/>
                  <a:gd name="connsiteX4" fmla="*/ 1506024 w 6076259"/>
                  <a:gd name="connsiteY4" fmla="*/ 803310 h 852808"/>
                  <a:gd name="connsiteX5" fmla="*/ 1506024 w 6076259"/>
                  <a:gd name="connsiteY5" fmla="*/ 806792 h 852808"/>
                  <a:gd name="connsiteX6" fmla="*/ 1326437 w 6076259"/>
                  <a:gd name="connsiteY6" fmla="*/ 806792 h 852808"/>
                  <a:gd name="connsiteX7" fmla="*/ 1326437 w 6076259"/>
                  <a:gd name="connsiteY7" fmla="*/ 803310 h 852808"/>
                  <a:gd name="connsiteX8" fmla="*/ 1379950 w 6076259"/>
                  <a:gd name="connsiteY8" fmla="*/ 657231 h 852808"/>
                  <a:gd name="connsiteX9" fmla="*/ 1379950 w 6076259"/>
                  <a:gd name="connsiteY9" fmla="*/ 184846 h 852808"/>
                  <a:gd name="connsiteX10" fmla="*/ 1313929 w 6076259"/>
                  <a:gd name="connsiteY10" fmla="*/ 53478 h 852808"/>
                  <a:gd name="connsiteX11" fmla="*/ 1313929 w 6076259"/>
                  <a:gd name="connsiteY11" fmla="*/ 50067 h 852808"/>
                  <a:gd name="connsiteX12" fmla="*/ 1502897 w 6076259"/>
                  <a:gd name="connsiteY12" fmla="*/ 50067 h 852808"/>
                  <a:gd name="connsiteX13" fmla="*/ 1502897 w 6076259"/>
                  <a:gd name="connsiteY13" fmla="*/ 51204 h 852808"/>
                  <a:gd name="connsiteX14" fmla="*/ 1891280 w 6076259"/>
                  <a:gd name="connsiteY14" fmla="*/ 644474 h 852808"/>
                  <a:gd name="connsiteX15" fmla="*/ 1891280 w 6076259"/>
                  <a:gd name="connsiteY15" fmla="*/ 198420 h 852808"/>
                  <a:gd name="connsiteX16" fmla="*/ 1838797 w 6076259"/>
                  <a:gd name="connsiteY16" fmla="*/ 53443 h 852808"/>
                  <a:gd name="connsiteX17" fmla="*/ 1838797 w 6076259"/>
                  <a:gd name="connsiteY17" fmla="*/ 50031 h 852808"/>
                  <a:gd name="connsiteX18" fmla="*/ 2016465 w 6076259"/>
                  <a:gd name="connsiteY18" fmla="*/ 50031 h 852808"/>
                  <a:gd name="connsiteX19" fmla="*/ 2016465 w 6076259"/>
                  <a:gd name="connsiteY19" fmla="*/ 53443 h 852808"/>
                  <a:gd name="connsiteX20" fmla="*/ 1963982 w 6076259"/>
                  <a:gd name="connsiteY20" fmla="*/ 198420 h 852808"/>
                  <a:gd name="connsiteX21" fmla="*/ 1963982 w 6076259"/>
                  <a:gd name="connsiteY21" fmla="*/ 832554 h 852808"/>
                  <a:gd name="connsiteX22" fmla="*/ 1964018 w 6076259"/>
                  <a:gd name="connsiteY22" fmla="*/ 832554 h 852808"/>
                  <a:gd name="connsiteX23" fmla="*/ 1221364 w 6076259"/>
                  <a:gd name="connsiteY23" fmla="*/ 418089 h 852808"/>
                  <a:gd name="connsiteX24" fmla="*/ 850534 w 6076259"/>
                  <a:gd name="connsiteY24" fmla="*/ 821681 h 852808"/>
                  <a:gd name="connsiteX25" fmla="*/ 482867 w 6076259"/>
                  <a:gd name="connsiteY25" fmla="*/ 423810 h 852808"/>
                  <a:gd name="connsiteX26" fmla="*/ 860697 w 6076259"/>
                  <a:gd name="connsiteY26" fmla="*/ 29315 h 852808"/>
                  <a:gd name="connsiteX27" fmla="*/ 1221364 w 6076259"/>
                  <a:gd name="connsiteY27" fmla="*/ 418089 h 852808"/>
                  <a:gd name="connsiteX28" fmla="*/ 618570 w 6076259"/>
                  <a:gd name="connsiteY28" fmla="*/ 425587 h 852808"/>
                  <a:gd name="connsiteX29" fmla="*/ 856504 w 6076259"/>
                  <a:gd name="connsiteY29" fmla="*/ 752888 h 852808"/>
                  <a:gd name="connsiteX30" fmla="*/ 1085056 w 6076259"/>
                  <a:gd name="connsiteY30" fmla="*/ 425587 h 852808"/>
                  <a:gd name="connsiteX31" fmla="*/ 854763 w 6076259"/>
                  <a:gd name="connsiteY31" fmla="*/ 93667 h 852808"/>
                  <a:gd name="connsiteX32" fmla="*/ 618570 w 6076259"/>
                  <a:gd name="connsiteY32" fmla="*/ 425587 h 852808"/>
                  <a:gd name="connsiteX33" fmla="*/ 2620431 w 6076259"/>
                  <a:gd name="connsiteY33" fmla="*/ 742334 h 852808"/>
                  <a:gd name="connsiteX34" fmla="*/ 2620431 w 6076259"/>
                  <a:gd name="connsiteY34" fmla="*/ 560402 h 852808"/>
                  <a:gd name="connsiteX35" fmla="*/ 2562085 w 6076259"/>
                  <a:gd name="connsiteY35" fmla="*/ 435110 h 852808"/>
                  <a:gd name="connsiteX36" fmla="*/ 2562085 w 6076259"/>
                  <a:gd name="connsiteY36" fmla="*/ 431734 h 852808"/>
                  <a:gd name="connsiteX37" fmla="*/ 2744657 w 6076259"/>
                  <a:gd name="connsiteY37" fmla="*/ 431734 h 852808"/>
                  <a:gd name="connsiteX38" fmla="*/ 2744657 w 6076259"/>
                  <a:gd name="connsiteY38" fmla="*/ 795244 h 852808"/>
                  <a:gd name="connsiteX39" fmla="*/ 2521292 w 6076259"/>
                  <a:gd name="connsiteY39" fmla="*/ 825234 h 852808"/>
                  <a:gd name="connsiteX40" fmla="*/ 2130528 w 6076259"/>
                  <a:gd name="connsiteY40" fmla="*/ 435750 h 852808"/>
                  <a:gd name="connsiteX41" fmla="*/ 2497627 w 6076259"/>
                  <a:gd name="connsiteY41" fmla="*/ 36600 h 852808"/>
                  <a:gd name="connsiteX42" fmla="*/ 2718895 w 6076259"/>
                  <a:gd name="connsiteY42" fmla="*/ 73839 h 852808"/>
                  <a:gd name="connsiteX43" fmla="*/ 2718895 w 6076259"/>
                  <a:gd name="connsiteY43" fmla="*/ 218283 h 852808"/>
                  <a:gd name="connsiteX44" fmla="*/ 2715519 w 6076259"/>
                  <a:gd name="connsiteY44" fmla="*/ 218283 h 852808"/>
                  <a:gd name="connsiteX45" fmla="*/ 2506830 w 6076259"/>
                  <a:gd name="connsiteY45" fmla="*/ 98606 h 852808"/>
                  <a:gd name="connsiteX46" fmla="*/ 2267333 w 6076259"/>
                  <a:gd name="connsiteY46" fmla="*/ 438983 h 852808"/>
                  <a:gd name="connsiteX47" fmla="*/ 2423681 w 6076259"/>
                  <a:gd name="connsiteY47" fmla="*/ 737715 h 852808"/>
                  <a:gd name="connsiteX48" fmla="*/ 2620431 w 6076259"/>
                  <a:gd name="connsiteY48" fmla="*/ 742334 h 852808"/>
                  <a:gd name="connsiteX49" fmla="*/ 5943186 w 6076259"/>
                  <a:gd name="connsiteY49" fmla="*/ 742334 h 852808"/>
                  <a:gd name="connsiteX50" fmla="*/ 5943186 w 6076259"/>
                  <a:gd name="connsiteY50" fmla="*/ 560402 h 852808"/>
                  <a:gd name="connsiteX51" fmla="*/ 5884804 w 6076259"/>
                  <a:gd name="connsiteY51" fmla="*/ 435110 h 852808"/>
                  <a:gd name="connsiteX52" fmla="*/ 5884804 w 6076259"/>
                  <a:gd name="connsiteY52" fmla="*/ 431734 h 852808"/>
                  <a:gd name="connsiteX53" fmla="*/ 6067411 w 6076259"/>
                  <a:gd name="connsiteY53" fmla="*/ 431734 h 852808"/>
                  <a:gd name="connsiteX54" fmla="*/ 6067411 w 6076259"/>
                  <a:gd name="connsiteY54" fmla="*/ 795244 h 852808"/>
                  <a:gd name="connsiteX55" fmla="*/ 5844082 w 6076259"/>
                  <a:gd name="connsiteY55" fmla="*/ 825234 h 852808"/>
                  <a:gd name="connsiteX56" fmla="*/ 5453354 w 6076259"/>
                  <a:gd name="connsiteY56" fmla="*/ 435750 h 852808"/>
                  <a:gd name="connsiteX57" fmla="*/ 5820346 w 6076259"/>
                  <a:gd name="connsiteY57" fmla="*/ 36600 h 852808"/>
                  <a:gd name="connsiteX58" fmla="*/ 6041685 w 6076259"/>
                  <a:gd name="connsiteY58" fmla="*/ 73839 h 852808"/>
                  <a:gd name="connsiteX59" fmla="*/ 6041685 w 6076259"/>
                  <a:gd name="connsiteY59" fmla="*/ 218283 h 852808"/>
                  <a:gd name="connsiteX60" fmla="*/ 6038202 w 6076259"/>
                  <a:gd name="connsiteY60" fmla="*/ 218283 h 852808"/>
                  <a:gd name="connsiteX61" fmla="*/ 5829656 w 6076259"/>
                  <a:gd name="connsiteY61" fmla="*/ 98606 h 852808"/>
                  <a:gd name="connsiteX62" fmla="*/ 5590088 w 6076259"/>
                  <a:gd name="connsiteY62" fmla="*/ 438983 h 852808"/>
                  <a:gd name="connsiteX63" fmla="*/ 5746435 w 6076259"/>
                  <a:gd name="connsiteY63" fmla="*/ 737715 h 852808"/>
                  <a:gd name="connsiteX64" fmla="*/ 5943186 w 6076259"/>
                  <a:gd name="connsiteY64" fmla="*/ 742334 h 852808"/>
                  <a:gd name="connsiteX65" fmla="*/ 2902533 w 6076259"/>
                  <a:gd name="connsiteY65" fmla="*/ 609793 h 852808"/>
                  <a:gd name="connsiteX66" fmla="*/ 3105964 w 6076259"/>
                  <a:gd name="connsiteY66" fmla="*/ 754274 h 852808"/>
                  <a:gd name="connsiteX67" fmla="*/ 3237687 w 6076259"/>
                  <a:gd name="connsiteY67" fmla="*/ 606951 h 852808"/>
                  <a:gd name="connsiteX68" fmla="*/ 2916178 w 6076259"/>
                  <a:gd name="connsiteY68" fmla="*/ 238395 h 852808"/>
                  <a:gd name="connsiteX69" fmla="*/ 3165767 w 6076259"/>
                  <a:gd name="connsiteY69" fmla="*/ 26650 h 852808"/>
                  <a:gd name="connsiteX70" fmla="*/ 3316500 w 6076259"/>
                  <a:gd name="connsiteY70" fmla="*/ 53052 h 852808"/>
                  <a:gd name="connsiteX71" fmla="*/ 3311703 w 6076259"/>
                  <a:gd name="connsiteY71" fmla="*/ 190247 h 852808"/>
                  <a:gd name="connsiteX72" fmla="*/ 3310389 w 6076259"/>
                  <a:gd name="connsiteY72" fmla="*/ 190923 h 852808"/>
                  <a:gd name="connsiteX73" fmla="*/ 3148959 w 6076259"/>
                  <a:gd name="connsiteY73" fmla="*/ 87128 h 852808"/>
                  <a:gd name="connsiteX74" fmla="*/ 3033475 w 6076259"/>
                  <a:gd name="connsiteY74" fmla="*/ 202044 h 852808"/>
                  <a:gd name="connsiteX75" fmla="*/ 3359958 w 6076259"/>
                  <a:gd name="connsiteY75" fmla="*/ 592098 h 852808"/>
                  <a:gd name="connsiteX76" fmla="*/ 3092958 w 6076259"/>
                  <a:gd name="connsiteY76" fmla="*/ 819549 h 852808"/>
                  <a:gd name="connsiteX77" fmla="*/ 2917848 w 6076259"/>
                  <a:gd name="connsiteY77" fmla="*/ 780533 h 852808"/>
                  <a:gd name="connsiteX78" fmla="*/ 2900899 w 6076259"/>
                  <a:gd name="connsiteY78" fmla="*/ 610468 h 852808"/>
                  <a:gd name="connsiteX79" fmla="*/ 2902533 w 6076259"/>
                  <a:gd name="connsiteY79" fmla="*/ 609793 h 852808"/>
                  <a:gd name="connsiteX80" fmla="*/ 4054677 w 6076259"/>
                  <a:gd name="connsiteY80" fmla="*/ 580976 h 852808"/>
                  <a:gd name="connsiteX81" fmla="*/ 3926294 w 6076259"/>
                  <a:gd name="connsiteY81" fmla="*/ 771294 h 852808"/>
                  <a:gd name="connsiteX82" fmla="*/ 3667857 w 6076259"/>
                  <a:gd name="connsiteY82" fmla="*/ 807041 h 852808"/>
                  <a:gd name="connsiteX83" fmla="*/ 3484290 w 6076259"/>
                  <a:gd name="connsiteY83" fmla="*/ 807041 h 852808"/>
                  <a:gd name="connsiteX84" fmla="*/ 3484290 w 6076259"/>
                  <a:gd name="connsiteY84" fmla="*/ 803559 h 852808"/>
                  <a:gd name="connsiteX85" fmla="*/ 3535104 w 6076259"/>
                  <a:gd name="connsiteY85" fmla="*/ 644332 h 852808"/>
                  <a:gd name="connsiteX86" fmla="*/ 3535104 w 6076259"/>
                  <a:gd name="connsiteY86" fmla="*/ 210146 h 852808"/>
                  <a:gd name="connsiteX87" fmla="*/ 3484290 w 6076259"/>
                  <a:gd name="connsiteY87" fmla="*/ 52021 h 852808"/>
                  <a:gd name="connsiteX88" fmla="*/ 3484290 w 6076259"/>
                  <a:gd name="connsiteY88" fmla="*/ 48610 h 852808"/>
                  <a:gd name="connsiteX89" fmla="*/ 3748235 w 6076259"/>
                  <a:gd name="connsiteY89" fmla="*/ 48610 h 852808"/>
                  <a:gd name="connsiteX90" fmla="*/ 3994803 w 6076259"/>
                  <a:gd name="connsiteY90" fmla="*/ 212385 h 852808"/>
                  <a:gd name="connsiteX91" fmla="*/ 3834404 w 6076259"/>
                  <a:gd name="connsiteY91" fmla="*/ 377687 h 852808"/>
                  <a:gd name="connsiteX92" fmla="*/ 4054677 w 6076259"/>
                  <a:gd name="connsiteY92" fmla="*/ 580976 h 852808"/>
                  <a:gd name="connsiteX93" fmla="*/ 3656593 w 6076259"/>
                  <a:gd name="connsiteY93" fmla="*/ 116941 h 852808"/>
                  <a:gd name="connsiteX94" fmla="*/ 3656593 w 6076259"/>
                  <a:gd name="connsiteY94" fmla="*/ 742867 h 852808"/>
                  <a:gd name="connsiteX95" fmla="*/ 3921994 w 6076259"/>
                  <a:gd name="connsiteY95" fmla="*/ 579057 h 852808"/>
                  <a:gd name="connsiteX96" fmla="*/ 3699909 w 6076259"/>
                  <a:gd name="connsiteY96" fmla="*/ 419546 h 852808"/>
                  <a:gd name="connsiteX97" fmla="*/ 3722188 w 6076259"/>
                  <a:gd name="connsiteY97" fmla="*/ 362976 h 852808"/>
                  <a:gd name="connsiteX98" fmla="*/ 3865283 w 6076259"/>
                  <a:gd name="connsiteY98" fmla="*/ 220167 h 852808"/>
                  <a:gd name="connsiteX99" fmla="*/ 3656593 w 6076259"/>
                  <a:gd name="connsiteY99" fmla="*/ 116941 h 852808"/>
                  <a:gd name="connsiteX100" fmla="*/ 4638993 w 6076259"/>
                  <a:gd name="connsiteY100" fmla="*/ 181080 h 852808"/>
                  <a:gd name="connsiteX101" fmla="*/ 4635724 w 6076259"/>
                  <a:gd name="connsiteY101" fmla="*/ 181080 h 852808"/>
                  <a:gd name="connsiteX102" fmla="*/ 4359023 w 6076259"/>
                  <a:gd name="connsiteY102" fmla="*/ 114490 h 852808"/>
                  <a:gd name="connsiteX103" fmla="*/ 4359023 w 6076259"/>
                  <a:gd name="connsiteY103" fmla="*/ 353844 h 852808"/>
                  <a:gd name="connsiteX104" fmla="*/ 4575957 w 6076259"/>
                  <a:gd name="connsiteY104" fmla="*/ 353844 h 852808"/>
                  <a:gd name="connsiteX105" fmla="*/ 4575957 w 6076259"/>
                  <a:gd name="connsiteY105" fmla="*/ 468760 h 852808"/>
                  <a:gd name="connsiteX106" fmla="*/ 4572474 w 6076259"/>
                  <a:gd name="connsiteY106" fmla="*/ 468760 h 852808"/>
                  <a:gd name="connsiteX107" fmla="*/ 4470315 w 6076259"/>
                  <a:gd name="connsiteY107" fmla="*/ 416917 h 852808"/>
                  <a:gd name="connsiteX108" fmla="*/ 4358988 w 6076259"/>
                  <a:gd name="connsiteY108" fmla="*/ 416917 h 852808"/>
                  <a:gd name="connsiteX109" fmla="*/ 4358988 w 6076259"/>
                  <a:gd name="connsiteY109" fmla="*/ 740380 h 852808"/>
                  <a:gd name="connsiteX110" fmla="*/ 4700502 w 6076259"/>
                  <a:gd name="connsiteY110" fmla="*/ 637758 h 852808"/>
                  <a:gd name="connsiteX111" fmla="*/ 4706329 w 6076259"/>
                  <a:gd name="connsiteY111" fmla="*/ 637758 h 852808"/>
                  <a:gd name="connsiteX112" fmla="*/ 4654202 w 6076259"/>
                  <a:gd name="connsiteY112" fmla="*/ 805406 h 852808"/>
                  <a:gd name="connsiteX113" fmla="*/ 4177482 w 6076259"/>
                  <a:gd name="connsiteY113" fmla="*/ 805406 h 852808"/>
                  <a:gd name="connsiteX114" fmla="*/ 4177482 w 6076259"/>
                  <a:gd name="connsiteY114" fmla="*/ 802031 h 852808"/>
                  <a:gd name="connsiteX115" fmla="*/ 4236041 w 6076259"/>
                  <a:gd name="connsiteY115" fmla="*/ 656804 h 852808"/>
                  <a:gd name="connsiteX116" fmla="*/ 4236041 w 6076259"/>
                  <a:gd name="connsiteY116" fmla="*/ 199131 h 852808"/>
                  <a:gd name="connsiteX117" fmla="*/ 4177482 w 6076259"/>
                  <a:gd name="connsiteY117" fmla="*/ 52732 h 852808"/>
                  <a:gd name="connsiteX118" fmla="*/ 4177482 w 6076259"/>
                  <a:gd name="connsiteY118" fmla="*/ 49321 h 852808"/>
                  <a:gd name="connsiteX119" fmla="*/ 4638922 w 6076259"/>
                  <a:gd name="connsiteY119" fmla="*/ 49321 h 852808"/>
                  <a:gd name="connsiteX120" fmla="*/ 4638922 w 6076259"/>
                  <a:gd name="connsiteY120" fmla="*/ 181080 h 852808"/>
                  <a:gd name="connsiteX121" fmla="*/ 4638993 w 6076259"/>
                  <a:gd name="connsiteY121" fmla="*/ 181080 h 852808"/>
                  <a:gd name="connsiteX122" fmla="*/ 5468953 w 6076259"/>
                  <a:gd name="connsiteY122" fmla="*/ 805442 h 852808"/>
                  <a:gd name="connsiteX123" fmla="*/ 5365266 w 6076259"/>
                  <a:gd name="connsiteY123" fmla="*/ 805442 h 852808"/>
                  <a:gd name="connsiteX124" fmla="*/ 5213963 w 6076259"/>
                  <a:gd name="connsiteY124" fmla="*/ 728298 h 852808"/>
                  <a:gd name="connsiteX125" fmla="*/ 5010533 w 6076259"/>
                  <a:gd name="connsiteY125" fmla="*/ 444668 h 852808"/>
                  <a:gd name="connsiteX126" fmla="*/ 5038783 w 6076259"/>
                  <a:gd name="connsiteY126" fmla="*/ 391723 h 852808"/>
                  <a:gd name="connsiteX127" fmla="*/ 5179105 w 6076259"/>
                  <a:gd name="connsiteY127" fmla="*/ 232568 h 852808"/>
                  <a:gd name="connsiteX128" fmla="*/ 5036615 w 6076259"/>
                  <a:gd name="connsiteY128" fmla="*/ 110510 h 852808"/>
                  <a:gd name="connsiteX129" fmla="*/ 4966187 w 6076259"/>
                  <a:gd name="connsiteY129" fmla="*/ 113743 h 852808"/>
                  <a:gd name="connsiteX130" fmla="*/ 4966187 w 6076259"/>
                  <a:gd name="connsiteY130" fmla="*/ 644617 h 852808"/>
                  <a:gd name="connsiteX131" fmla="*/ 5014904 w 6076259"/>
                  <a:gd name="connsiteY131" fmla="*/ 802102 h 852808"/>
                  <a:gd name="connsiteX132" fmla="*/ 5014904 w 6076259"/>
                  <a:gd name="connsiteY132" fmla="*/ 805477 h 852808"/>
                  <a:gd name="connsiteX133" fmla="*/ 4790651 w 6076259"/>
                  <a:gd name="connsiteY133" fmla="*/ 805477 h 852808"/>
                  <a:gd name="connsiteX134" fmla="*/ 4790651 w 6076259"/>
                  <a:gd name="connsiteY134" fmla="*/ 802102 h 852808"/>
                  <a:gd name="connsiteX135" fmla="*/ 4841180 w 6076259"/>
                  <a:gd name="connsiteY135" fmla="*/ 644617 h 852808"/>
                  <a:gd name="connsiteX136" fmla="*/ 4841180 w 6076259"/>
                  <a:gd name="connsiteY136" fmla="*/ 205811 h 852808"/>
                  <a:gd name="connsiteX137" fmla="*/ 4790651 w 6076259"/>
                  <a:gd name="connsiteY137" fmla="*/ 52768 h 852808"/>
                  <a:gd name="connsiteX138" fmla="*/ 4790651 w 6076259"/>
                  <a:gd name="connsiteY138" fmla="*/ 49356 h 852808"/>
                  <a:gd name="connsiteX139" fmla="*/ 5064083 w 6076259"/>
                  <a:gd name="connsiteY139" fmla="*/ 49356 h 852808"/>
                  <a:gd name="connsiteX140" fmla="*/ 5306635 w 6076259"/>
                  <a:gd name="connsiteY140" fmla="*/ 234345 h 852808"/>
                  <a:gd name="connsiteX141" fmla="*/ 5131596 w 6076259"/>
                  <a:gd name="connsiteY141" fmla="*/ 415957 h 852808"/>
                  <a:gd name="connsiteX142" fmla="*/ 5468811 w 6076259"/>
                  <a:gd name="connsiteY142" fmla="*/ 803559 h 852808"/>
                  <a:gd name="connsiteX143" fmla="*/ 5468953 w 6076259"/>
                  <a:gd name="connsiteY143" fmla="*/ 805442 h 852808"/>
                  <a:gd name="connsiteX144" fmla="*/ 505396 w 6076259"/>
                  <a:gd name="connsiteY144" fmla="*/ 802209 h 852808"/>
                  <a:gd name="connsiteX145" fmla="*/ 505396 w 6076259"/>
                  <a:gd name="connsiteY145" fmla="*/ 805726 h 852808"/>
                  <a:gd name="connsiteX146" fmla="*/ 387068 w 6076259"/>
                  <a:gd name="connsiteY146" fmla="*/ 805726 h 852808"/>
                  <a:gd name="connsiteX147" fmla="*/ 248061 w 6076259"/>
                  <a:gd name="connsiteY147" fmla="*/ 730430 h 852808"/>
                  <a:gd name="connsiteX148" fmla="*/ 26650 w 6076259"/>
                  <a:gd name="connsiteY148" fmla="*/ 400358 h 852808"/>
                  <a:gd name="connsiteX149" fmla="*/ 213771 w 6076259"/>
                  <a:gd name="connsiteY149" fmla="*/ 198989 h 852808"/>
                  <a:gd name="connsiteX150" fmla="*/ 214233 w 6076259"/>
                  <a:gd name="connsiteY150" fmla="*/ 52306 h 852808"/>
                  <a:gd name="connsiteX151" fmla="*/ 214233 w 6076259"/>
                  <a:gd name="connsiteY151" fmla="*/ 48823 h 852808"/>
                  <a:gd name="connsiteX152" fmla="*/ 432161 w 6076259"/>
                  <a:gd name="connsiteY152" fmla="*/ 48823 h 852808"/>
                  <a:gd name="connsiteX153" fmla="*/ 432161 w 6076259"/>
                  <a:gd name="connsiteY153" fmla="*/ 49925 h 852808"/>
                  <a:gd name="connsiteX154" fmla="*/ 144160 w 6076259"/>
                  <a:gd name="connsiteY154" fmla="*/ 364433 h 852808"/>
                  <a:gd name="connsiteX155" fmla="*/ 505396 w 6076259"/>
                  <a:gd name="connsiteY155" fmla="*/ 802209 h 852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6076259" h="852808">
                    <a:moveTo>
                      <a:pt x="1964018" y="832554"/>
                    </a:moveTo>
                    <a:cubicBezTo>
                      <a:pt x="1872838" y="812584"/>
                      <a:pt x="1821954" y="761771"/>
                      <a:pt x="1785567" y="712628"/>
                    </a:cubicBezTo>
                    <a:cubicBezTo>
                      <a:pt x="1769257" y="690597"/>
                      <a:pt x="1531324" y="330072"/>
                      <a:pt x="1453470" y="212243"/>
                    </a:cubicBezTo>
                    <a:lnTo>
                      <a:pt x="1453470" y="657231"/>
                    </a:lnTo>
                    <a:cubicBezTo>
                      <a:pt x="1453470" y="721654"/>
                      <a:pt x="1452510" y="767634"/>
                      <a:pt x="1506024" y="803310"/>
                    </a:cubicBezTo>
                    <a:lnTo>
                      <a:pt x="1506024" y="806792"/>
                    </a:lnTo>
                    <a:lnTo>
                      <a:pt x="1326437" y="806792"/>
                    </a:lnTo>
                    <a:lnTo>
                      <a:pt x="1326437" y="803310"/>
                    </a:lnTo>
                    <a:cubicBezTo>
                      <a:pt x="1379950" y="767634"/>
                      <a:pt x="1379950" y="721654"/>
                      <a:pt x="1379950" y="657231"/>
                    </a:cubicBezTo>
                    <a:lnTo>
                      <a:pt x="1379950" y="184846"/>
                    </a:lnTo>
                    <a:cubicBezTo>
                      <a:pt x="1379950" y="120459"/>
                      <a:pt x="1366377" y="88017"/>
                      <a:pt x="1313929" y="53478"/>
                    </a:cubicBezTo>
                    <a:lnTo>
                      <a:pt x="1313929" y="50067"/>
                    </a:lnTo>
                    <a:lnTo>
                      <a:pt x="1502897" y="50067"/>
                    </a:lnTo>
                    <a:lnTo>
                      <a:pt x="1502897" y="51204"/>
                    </a:lnTo>
                    <a:lnTo>
                      <a:pt x="1891280" y="644474"/>
                    </a:lnTo>
                    <a:lnTo>
                      <a:pt x="1891280" y="198420"/>
                    </a:lnTo>
                    <a:cubicBezTo>
                      <a:pt x="1891280" y="133997"/>
                      <a:pt x="1892346" y="88017"/>
                      <a:pt x="1838797" y="53443"/>
                    </a:cubicBezTo>
                    <a:lnTo>
                      <a:pt x="1838797" y="50031"/>
                    </a:lnTo>
                    <a:lnTo>
                      <a:pt x="2016465" y="50031"/>
                    </a:lnTo>
                    <a:lnTo>
                      <a:pt x="2016465" y="53443"/>
                    </a:lnTo>
                    <a:cubicBezTo>
                      <a:pt x="1963982" y="88017"/>
                      <a:pt x="1963982" y="133997"/>
                      <a:pt x="1963982" y="198420"/>
                    </a:cubicBezTo>
                    <a:lnTo>
                      <a:pt x="1963982" y="832554"/>
                    </a:lnTo>
                    <a:lnTo>
                      <a:pt x="1964018" y="832554"/>
                    </a:lnTo>
                    <a:close/>
                    <a:moveTo>
                      <a:pt x="1221364" y="418089"/>
                    </a:moveTo>
                    <a:cubicBezTo>
                      <a:pt x="1221364" y="652007"/>
                      <a:pt x="1051051" y="821681"/>
                      <a:pt x="850534" y="821681"/>
                    </a:cubicBezTo>
                    <a:cubicBezTo>
                      <a:pt x="651190" y="821681"/>
                      <a:pt x="482867" y="658865"/>
                      <a:pt x="482867" y="423810"/>
                    </a:cubicBezTo>
                    <a:cubicBezTo>
                      <a:pt x="482867" y="205847"/>
                      <a:pt x="649058" y="23594"/>
                      <a:pt x="860697" y="29315"/>
                    </a:cubicBezTo>
                    <a:cubicBezTo>
                      <a:pt x="1072193" y="28178"/>
                      <a:pt x="1221364" y="211639"/>
                      <a:pt x="1221364" y="418089"/>
                    </a:cubicBezTo>
                    <a:close/>
                    <a:moveTo>
                      <a:pt x="618570" y="425587"/>
                    </a:moveTo>
                    <a:cubicBezTo>
                      <a:pt x="618570" y="597108"/>
                      <a:pt x="702998" y="752888"/>
                      <a:pt x="856504" y="752888"/>
                    </a:cubicBezTo>
                    <a:cubicBezTo>
                      <a:pt x="997857" y="752888"/>
                      <a:pt x="1085056" y="605210"/>
                      <a:pt x="1085056" y="425587"/>
                    </a:cubicBezTo>
                    <a:cubicBezTo>
                      <a:pt x="1085056" y="241629"/>
                      <a:pt x="996293" y="93667"/>
                      <a:pt x="854763" y="93667"/>
                    </a:cubicBezTo>
                    <a:cubicBezTo>
                      <a:pt x="710567" y="93667"/>
                      <a:pt x="618570" y="236903"/>
                      <a:pt x="618570" y="425587"/>
                    </a:cubicBezTo>
                    <a:close/>
                    <a:moveTo>
                      <a:pt x="2620431" y="742334"/>
                    </a:moveTo>
                    <a:lnTo>
                      <a:pt x="2620431" y="560402"/>
                    </a:lnTo>
                    <a:cubicBezTo>
                      <a:pt x="2620431" y="507457"/>
                      <a:pt x="2613893" y="455897"/>
                      <a:pt x="2562085" y="435110"/>
                    </a:cubicBezTo>
                    <a:lnTo>
                      <a:pt x="2562085" y="431734"/>
                    </a:lnTo>
                    <a:lnTo>
                      <a:pt x="2744657" y="431734"/>
                    </a:lnTo>
                    <a:lnTo>
                      <a:pt x="2744657" y="795244"/>
                    </a:lnTo>
                    <a:cubicBezTo>
                      <a:pt x="2687164" y="809777"/>
                      <a:pt x="2573029" y="826442"/>
                      <a:pt x="2521292" y="825234"/>
                    </a:cubicBezTo>
                    <a:cubicBezTo>
                      <a:pt x="2489099" y="824417"/>
                      <a:pt x="2128610" y="825376"/>
                      <a:pt x="2130528" y="435750"/>
                    </a:cubicBezTo>
                    <a:cubicBezTo>
                      <a:pt x="2132305" y="80697"/>
                      <a:pt x="2429509" y="38696"/>
                      <a:pt x="2497627" y="36600"/>
                    </a:cubicBezTo>
                    <a:cubicBezTo>
                      <a:pt x="2562902" y="34574"/>
                      <a:pt x="2656818" y="44133"/>
                      <a:pt x="2718895" y="73839"/>
                    </a:cubicBezTo>
                    <a:lnTo>
                      <a:pt x="2718895" y="218283"/>
                    </a:lnTo>
                    <a:lnTo>
                      <a:pt x="2715519" y="218283"/>
                    </a:lnTo>
                    <a:cubicBezTo>
                      <a:pt x="2667407" y="147998"/>
                      <a:pt x="2614284" y="98606"/>
                      <a:pt x="2506830" y="98606"/>
                    </a:cubicBezTo>
                    <a:cubicBezTo>
                      <a:pt x="2430219" y="98606"/>
                      <a:pt x="2267333" y="170668"/>
                      <a:pt x="2267333" y="438983"/>
                    </a:cubicBezTo>
                    <a:cubicBezTo>
                      <a:pt x="2267333" y="501629"/>
                      <a:pt x="2280836" y="674109"/>
                      <a:pt x="2423681" y="737715"/>
                    </a:cubicBezTo>
                    <a:cubicBezTo>
                      <a:pt x="2450793" y="749832"/>
                      <a:pt x="2547481" y="777761"/>
                      <a:pt x="2620431" y="742334"/>
                    </a:cubicBezTo>
                    <a:close/>
                    <a:moveTo>
                      <a:pt x="5943186" y="742334"/>
                    </a:moveTo>
                    <a:lnTo>
                      <a:pt x="5943186" y="560402"/>
                    </a:lnTo>
                    <a:cubicBezTo>
                      <a:pt x="5943186" y="507457"/>
                      <a:pt x="5936577" y="455897"/>
                      <a:pt x="5884804" y="435110"/>
                    </a:cubicBezTo>
                    <a:lnTo>
                      <a:pt x="5884804" y="431734"/>
                    </a:lnTo>
                    <a:lnTo>
                      <a:pt x="6067411" y="431734"/>
                    </a:lnTo>
                    <a:lnTo>
                      <a:pt x="6067411" y="795244"/>
                    </a:lnTo>
                    <a:cubicBezTo>
                      <a:pt x="6009953" y="809777"/>
                      <a:pt x="5895784" y="826442"/>
                      <a:pt x="5844082" y="825234"/>
                    </a:cubicBezTo>
                    <a:cubicBezTo>
                      <a:pt x="5811818" y="824417"/>
                      <a:pt x="5451329" y="825376"/>
                      <a:pt x="5453354" y="435750"/>
                    </a:cubicBezTo>
                    <a:cubicBezTo>
                      <a:pt x="5455095" y="80697"/>
                      <a:pt x="5752334" y="38696"/>
                      <a:pt x="5820346" y="36600"/>
                    </a:cubicBezTo>
                    <a:cubicBezTo>
                      <a:pt x="5885728" y="34574"/>
                      <a:pt x="5979608" y="44133"/>
                      <a:pt x="6041685" y="73839"/>
                    </a:cubicBezTo>
                    <a:lnTo>
                      <a:pt x="6041685" y="218283"/>
                    </a:lnTo>
                    <a:lnTo>
                      <a:pt x="6038202" y="218283"/>
                    </a:lnTo>
                    <a:cubicBezTo>
                      <a:pt x="5990161" y="147998"/>
                      <a:pt x="5937074" y="98606"/>
                      <a:pt x="5829656" y="98606"/>
                    </a:cubicBezTo>
                    <a:cubicBezTo>
                      <a:pt x="5752974" y="98606"/>
                      <a:pt x="5590088" y="170668"/>
                      <a:pt x="5590088" y="438983"/>
                    </a:cubicBezTo>
                    <a:cubicBezTo>
                      <a:pt x="5590088" y="501629"/>
                      <a:pt x="5603555" y="674109"/>
                      <a:pt x="5746435" y="737715"/>
                    </a:cubicBezTo>
                    <a:cubicBezTo>
                      <a:pt x="5773477" y="749832"/>
                      <a:pt x="5870093" y="777761"/>
                      <a:pt x="5943186" y="742334"/>
                    </a:cubicBezTo>
                    <a:close/>
                    <a:moveTo>
                      <a:pt x="2902533" y="609793"/>
                    </a:moveTo>
                    <a:cubicBezTo>
                      <a:pt x="2947092" y="689709"/>
                      <a:pt x="3027967" y="760847"/>
                      <a:pt x="3105964" y="754274"/>
                    </a:cubicBezTo>
                    <a:cubicBezTo>
                      <a:pt x="3184955" y="747628"/>
                      <a:pt x="3237687" y="691308"/>
                      <a:pt x="3237687" y="606951"/>
                    </a:cubicBezTo>
                    <a:cubicBezTo>
                      <a:pt x="3237687" y="440013"/>
                      <a:pt x="2913442" y="471212"/>
                      <a:pt x="2916178" y="238395"/>
                    </a:cubicBezTo>
                    <a:cubicBezTo>
                      <a:pt x="2918203" y="72275"/>
                      <a:pt x="3066734" y="26650"/>
                      <a:pt x="3165767" y="26650"/>
                    </a:cubicBezTo>
                    <a:cubicBezTo>
                      <a:pt x="3208371" y="26650"/>
                      <a:pt x="3274997" y="36493"/>
                      <a:pt x="3316500" y="53052"/>
                    </a:cubicBezTo>
                    <a:lnTo>
                      <a:pt x="3311703" y="190247"/>
                    </a:lnTo>
                    <a:lnTo>
                      <a:pt x="3310389" y="190923"/>
                    </a:lnTo>
                    <a:cubicBezTo>
                      <a:pt x="3250834" y="104078"/>
                      <a:pt x="3211854" y="87128"/>
                      <a:pt x="3148959" y="87128"/>
                    </a:cubicBezTo>
                    <a:cubicBezTo>
                      <a:pt x="3091786" y="87128"/>
                      <a:pt x="3033475" y="135952"/>
                      <a:pt x="3033475" y="202044"/>
                    </a:cubicBezTo>
                    <a:cubicBezTo>
                      <a:pt x="3033475" y="377439"/>
                      <a:pt x="3359958" y="329184"/>
                      <a:pt x="3359958" y="592098"/>
                    </a:cubicBezTo>
                    <a:cubicBezTo>
                      <a:pt x="3359958" y="736969"/>
                      <a:pt x="3232321" y="819549"/>
                      <a:pt x="3092958" y="819549"/>
                    </a:cubicBezTo>
                    <a:cubicBezTo>
                      <a:pt x="3070394" y="819549"/>
                      <a:pt x="2978362" y="811234"/>
                      <a:pt x="2917848" y="780533"/>
                    </a:cubicBezTo>
                    <a:lnTo>
                      <a:pt x="2900899" y="610468"/>
                    </a:lnTo>
                    <a:lnTo>
                      <a:pt x="2902533" y="609793"/>
                    </a:lnTo>
                    <a:close/>
                    <a:moveTo>
                      <a:pt x="4054677" y="580976"/>
                    </a:moveTo>
                    <a:cubicBezTo>
                      <a:pt x="4054677" y="669739"/>
                      <a:pt x="4003544" y="734339"/>
                      <a:pt x="3926294" y="771294"/>
                    </a:cubicBezTo>
                    <a:cubicBezTo>
                      <a:pt x="3845526" y="810452"/>
                      <a:pt x="3754382" y="807041"/>
                      <a:pt x="3667857" y="807041"/>
                    </a:cubicBezTo>
                    <a:lnTo>
                      <a:pt x="3484290" y="807041"/>
                    </a:lnTo>
                    <a:lnTo>
                      <a:pt x="3484290" y="803559"/>
                    </a:lnTo>
                    <a:cubicBezTo>
                      <a:pt x="3542033" y="781634"/>
                      <a:pt x="3535104" y="697420"/>
                      <a:pt x="3535104" y="644332"/>
                    </a:cubicBezTo>
                    <a:lnTo>
                      <a:pt x="3535104" y="210146"/>
                    </a:lnTo>
                    <a:cubicBezTo>
                      <a:pt x="3535104" y="158125"/>
                      <a:pt x="3543170" y="73981"/>
                      <a:pt x="3484290" y="52021"/>
                    </a:cubicBezTo>
                    <a:lnTo>
                      <a:pt x="3484290" y="48610"/>
                    </a:lnTo>
                    <a:lnTo>
                      <a:pt x="3748235" y="48610"/>
                    </a:lnTo>
                    <a:cubicBezTo>
                      <a:pt x="3900496" y="48610"/>
                      <a:pt x="3994803" y="109728"/>
                      <a:pt x="3994803" y="212385"/>
                    </a:cubicBezTo>
                    <a:cubicBezTo>
                      <a:pt x="3994803" y="289706"/>
                      <a:pt x="3944487" y="338209"/>
                      <a:pt x="3834404" y="377687"/>
                    </a:cubicBezTo>
                    <a:cubicBezTo>
                      <a:pt x="3911654" y="391261"/>
                      <a:pt x="4054677" y="425978"/>
                      <a:pt x="4054677" y="580976"/>
                    </a:cubicBezTo>
                    <a:close/>
                    <a:moveTo>
                      <a:pt x="3656593" y="116941"/>
                    </a:moveTo>
                    <a:lnTo>
                      <a:pt x="3656593" y="742867"/>
                    </a:lnTo>
                    <a:cubicBezTo>
                      <a:pt x="3755199" y="761451"/>
                      <a:pt x="3924411" y="745461"/>
                      <a:pt x="3921994" y="579057"/>
                    </a:cubicBezTo>
                    <a:cubicBezTo>
                      <a:pt x="3920751" y="488055"/>
                      <a:pt x="3856186" y="420008"/>
                      <a:pt x="3699909" y="419546"/>
                    </a:cubicBezTo>
                    <a:lnTo>
                      <a:pt x="3722188" y="362976"/>
                    </a:lnTo>
                    <a:cubicBezTo>
                      <a:pt x="3772149" y="351286"/>
                      <a:pt x="3865283" y="332666"/>
                      <a:pt x="3865283" y="220167"/>
                    </a:cubicBezTo>
                    <a:cubicBezTo>
                      <a:pt x="3865283" y="122769"/>
                      <a:pt x="3737717" y="90540"/>
                      <a:pt x="3656593" y="116941"/>
                    </a:cubicBezTo>
                    <a:close/>
                    <a:moveTo>
                      <a:pt x="4638993" y="181080"/>
                    </a:moveTo>
                    <a:lnTo>
                      <a:pt x="4635724" y="181080"/>
                    </a:lnTo>
                    <a:cubicBezTo>
                      <a:pt x="4609287" y="146967"/>
                      <a:pt x="4579439" y="85672"/>
                      <a:pt x="4359023" y="114490"/>
                    </a:cubicBezTo>
                    <a:lnTo>
                      <a:pt x="4359023" y="353844"/>
                    </a:lnTo>
                    <a:lnTo>
                      <a:pt x="4575957" y="353844"/>
                    </a:lnTo>
                    <a:lnTo>
                      <a:pt x="4575957" y="468760"/>
                    </a:lnTo>
                    <a:lnTo>
                      <a:pt x="4572474" y="468760"/>
                    </a:lnTo>
                    <a:cubicBezTo>
                      <a:pt x="4554138" y="435430"/>
                      <a:pt x="4505919" y="416917"/>
                      <a:pt x="4470315" y="416917"/>
                    </a:cubicBezTo>
                    <a:lnTo>
                      <a:pt x="4358988" y="416917"/>
                    </a:lnTo>
                    <a:lnTo>
                      <a:pt x="4358988" y="740380"/>
                    </a:lnTo>
                    <a:cubicBezTo>
                      <a:pt x="4636932" y="773568"/>
                      <a:pt x="4680319" y="664906"/>
                      <a:pt x="4700502" y="637758"/>
                    </a:cubicBezTo>
                    <a:lnTo>
                      <a:pt x="4706329" y="637758"/>
                    </a:lnTo>
                    <a:lnTo>
                      <a:pt x="4654202" y="805406"/>
                    </a:lnTo>
                    <a:lnTo>
                      <a:pt x="4177482" y="805406"/>
                    </a:lnTo>
                    <a:lnTo>
                      <a:pt x="4177482" y="802031"/>
                    </a:lnTo>
                    <a:cubicBezTo>
                      <a:pt x="4236539" y="771365"/>
                      <a:pt x="4236041" y="708471"/>
                      <a:pt x="4236041" y="656804"/>
                    </a:cubicBezTo>
                    <a:lnTo>
                      <a:pt x="4236041" y="199131"/>
                    </a:lnTo>
                    <a:cubicBezTo>
                      <a:pt x="4236041" y="146292"/>
                      <a:pt x="4236112" y="74585"/>
                      <a:pt x="4177482" y="52732"/>
                    </a:cubicBezTo>
                    <a:lnTo>
                      <a:pt x="4177482" y="49321"/>
                    </a:lnTo>
                    <a:lnTo>
                      <a:pt x="4638922" y="49321"/>
                    </a:lnTo>
                    <a:lnTo>
                      <a:pt x="4638922" y="181080"/>
                    </a:lnTo>
                    <a:lnTo>
                      <a:pt x="4638993" y="181080"/>
                    </a:lnTo>
                    <a:close/>
                    <a:moveTo>
                      <a:pt x="5468953" y="805442"/>
                    </a:moveTo>
                    <a:lnTo>
                      <a:pt x="5365266" y="805442"/>
                    </a:lnTo>
                    <a:cubicBezTo>
                      <a:pt x="5326606" y="803523"/>
                      <a:pt x="5276218" y="804909"/>
                      <a:pt x="5213963" y="728298"/>
                    </a:cubicBezTo>
                    <a:cubicBezTo>
                      <a:pt x="5151708" y="651688"/>
                      <a:pt x="5010533" y="444668"/>
                      <a:pt x="5010533" y="444668"/>
                    </a:cubicBezTo>
                    <a:lnTo>
                      <a:pt x="5038783" y="391723"/>
                    </a:lnTo>
                    <a:cubicBezTo>
                      <a:pt x="5112835" y="372286"/>
                      <a:pt x="5179105" y="330961"/>
                      <a:pt x="5179105" y="232568"/>
                    </a:cubicBezTo>
                    <a:cubicBezTo>
                      <a:pt x="5179105" y="158196"/>
                      <a:pt x="5113581" y="113353"/>
                      <a:pt x="5036615" y="110510"/>
                    </a:cubicBezTo>
                    <a:cubicBezTo>
                      <a:pt x="5009005" y="109444"/>
                      <a:pt x="4992624" y="109124"/>
                      <a:pt x="4966187" y="113743"/>
                    </a:cubicBezTo>
                    <a:lnTo>
                      <a:pt x="4966187" y="644617"/>
                    </a:lnTo>
                    <a:cubicBezTo>
                      <a:pt x="4968674" y="702963"/>
                      <a:pt x="4956344" y="781350"/>
                      <a:pt x="5014904" y="802102"/>
                    </a:cubicBezTo>
                    <a:lnTo>
                      <a:pt x="5014904" y="805477"/>
                    </a:lnTo>
                    <a:lnTo>
                      <a:pt x="4790651" y="805477"/>
                    </a:lnTo>
                    <a:lnTo>
                      <a:pt x="4790651" y="802102"/>
                    </a:lnTo>
                    <a:cubicBezTo>
                      <a:pt x="4849104" y="774172"/>
                      <a:pt x="4837698" y="700404"/>
                      <a:pt x="4841180" y="644617"/>
                    </a:cubicBezTo>
                    <a:lnTo>
                      <a:pt x="4841180" y="205811"/>
                    </a:lnTo>
                    <a:cubicBezTo>
                      <a:pt x="4837698" y="148602"/>
                      <a:pt x="4849246" y="74656"/>
                      <a:pt x="4790651" y="52768"/>
                    </a:cubicBezTo>
                    <a:lnTo>
                      <a:pt x="4790651" y="49356"/>
                    </a:lnTo>
                    <a:lnTo>
                      <a:pt x="5064083" y="49356"/>
                    </a:lnTo>
                    <a:cubicBezTo>
                      <a:pt x="5232441" y="49356"/>
                      <a:pt x="5306635" y="129769"/>
                      <a:pt x="5306635" y="234345"/>
                    </a:cubicBezTo>
                    <a:cubicBezTo>
                      <a:pt x="5306635" y="335509"/>
                      <a:pt x="5227644" y="389343"/>
                      <a:pt x="5131596" y="415957"/>
                    </a:cubicBezTo>
                    <a:cubicBezTo>
                      <a:pt x="5219685" y="536630"/>
                      <a:pt x="5373332" y="768025"/>
                      <a:pt x="5468811" y="803559"/>
                    </a:cubicBezTo>
                    <a:lnTo>
                      <a:pt x="5468953" y="805442"/>
                    </a:lnTo>
                    <a:close/>
                    <a:moveTo>
                      <a:pt x="505396" y="802209"/>
                    </a:moveTo>
                    <a:lnTo>
                      <a:pt x="505396" y="805726"/>
                    </a:lnTo>
                    <a:lnTo>
                      <a:pt x="387068" y="805726"/>
                    </a:lnTo>
                    <a:cubicBezTo>
                      <a:pt x="330712" y="805726"/>
                      <a:pt x="285655" y="781741"/>
                      <a:pt x="248061" y="730430"/>
                    </a:cubicBezTo>
                    <a:lnTo>
                      <a:pt x="26650" y="400358"/>
                    </a:lnTo>
                    <a:lnTo>
                      <a:pt x="213771" y="198989"/>
                    </a:lnTo>
                    <a:cubicBezTo>
                      <a:pt x="271300" y="137302"/>
                      <a:pt x="294077" y="78174"/>
                      <a:pt x="214233" y="52306"/>
                    </a:cubicBezTo>
                    <a:lnTo>
                      <a:pt x="214233" y="48823"/>
                    </a:lnTo>
                    <a:lnTo>
                      <a:pt x="432161" y="48823"/>
                    </a:lnTo>
                    <a:lnTo>
                      <a:pt x="432161" y="49925"/>
                    </a:lnTo>
                    <a:lnTo>
                      <a:pt x="144160" y="364433"/>
                    </a:lnTo>
                    <a:cubicBezTo>
                      <a:pt x="232568" y="488659"/>
                      <a:pt x="398439" y="758004"/>
                      <a:pt x="505396" y="802209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71225B0-4253-4EBA-9BBD-2BE8018C2246}"/>
                  </a:ext>
                </a:extLst>
              </p:cNvPr>
              <p:cNvSpPr/>
              <p:nvPr/>
            </p:nvSpPr>
            <p:spPr>
              <a:xfrm>
                <a:off x="2358816" y="-742837"/>
                <a:ext cx="248736" cy="781741"/>
              </a:xfrm>
              <a:custGeom>
                <a:avLst/>
                <a:gdLst>
                  <a:gd name="connsiteX0" fmla="*/ 78387 w 248735"/>
                  <a:gd name="connsiteY0" fmla="*/ 187689 h 781740"/>
                  <a:gd name="connsiteX1" fmla="*/ 26650 w 248735"/>
                  <a:gd name="connsiteY1" fmla="*/ 30133 h 781740"/>
                  <a:gd name="connsiteX2" fmla="*/ 26650 w 248735"/>
                  <a:gd name="connsiteY2" fmla="*/ 26650 h 781740"/>
                  <a:gd name="connsiteX3" fmla="*/ 253000 w 248735"/>
                  <a:gd name="connsiteY3" fmla="*/ 26650 h 781740"/>
                  <a:gd name="connsiteX4" fmla="*/ 253000 w 248735"/>
                  <a:gd name="connsiteY4" fmla="*/ 30133 h 781740"/>
                  <a:gd name="connsiteX5" fmla="*/ 201192 w 248735"/>
                  <a:gd name="connsiteY5" fmla="*/ 187689 h 781740"/>
                  <a:gd name="connsiteX6" fmla="*/ 201192 w 248735"/>
                  <a:gd name="connsiteY6" fmla="*/ 621413 h 781740"/>
                  <a:gd name="connsiteX7" fmla="*/ 253000 w 248735"/>
                  <a:gd name="connsiteY7" fmla="*/ 780071 h 781740"/>
                  <a:gd name="connsiteX8" fmla="*/ 253000 w 248735"/>
                  <a:gd name="connsiteY8" fmla="*/ 783589 h 781740"/>
                  <a:gd name="connsiteX9" fmla="*/ 26650 w 248735"/>
                  <a:gd name="connsiteY9" fmla="*/ 783589 h 781740"/>
                  <a:gd name="connsiteX10" fmla="*/ 26650 w 248735"/>
                  <a:gd name="connsiteY10" fmla="*/ 780071 h 781740"/>
                  <a:gd name="connsiteX11" fmla="*/ 78387 w 248735"/>
                  <a:gd name="connsiteY11" fmla="*/ 621413 h 781740"/>
                  <a:gd name="connsiteX12" fmla="*/ 78387 w 248735"/>
                  <a:gd name="connsiteY12" fmla="*/ 187689 h 78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735" h="781740">
                    <a:moveTo>
                      <a:pt x="78387" y="187689"/>
                    </a:moveTo>
                    <a:cubicBezTo>
                      <a:pt x="78387" y="135952"/>
                      <a:pt x="85352" y="52021"/>
                      <a:pt x="26650" y="30133"/>
                    </a:cubicBezTo>
                    <a:lnTo>
                      <a:pt x="26650" y="26650"/>
                    </a:lnTo>
                    <a:lnTo>
                      <a:pt x="253000" y="26650"/>
                    </a:lnTo>
                    <a:lnTo>
                      <a:pt x="253000" y="30133"/>
                    </a:lnTo>
                    <a:cubicBezTo>
                      <a:pt x="194334" y="50778"/>
                      <a:pt x="201192" y="135952"/>
                      <a:pt x="201192" y="187689"/>
                    </a:cubicBezTo>
                    <a:lnTo>
                      <a:pt x="201192" y="621413"/>
                    </a:lnTo>
                    <a:cubicBezTo>
                      <a:pt x="201192" y="674251"/>
                      <a:pt x="194334" y="758324"/>
                      <a:pt x="253000" y="780071"/>
                    </a:cubicBezTo>
                    <a:lnTo>
                      <a:pt x="253000" y="783589"/>
                    </a:lnTo>
                    <a:lnTo>
                      <a:pt x="26650" y="783589"/>
                    </a:lnTo>
                    <a:lnTo>
                      <a:pt x="26650" y="780071"/>
                    </a:lnTo>
                    <a:cubicBezTo>
                      <a:pt x="85352" y="758324"/>
                      <a:pt x="78387" y="673114"/>
                      <a:pt x="78387" y="621413"/>
                    </a:cubicBezTo>
                    <a:lnTo>
                      <a:pt x="78387" y="187689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>
                <a:solidFill>
                  <a:schemeClr val="tx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D3110A1-E106-489E-809B-CD34AEA02D5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35029" y="1343038"/>
          <a:ext cx="5247866" cy="1478280"/>
        </p:xfrm>
        <a:graphic>
          <a:graphicData uri="http://schemas.openxmlformats.org/drawingml/2006/table">
            <a:tbl>
              <a:tblPr bandRow="1">
                <a:effectLst/>
                <a:tableStyleId>{5C22544A-7EE6-4342-B048-85BDC9FD1C3A}</a:tableStyleId>
              </a:tblPr>
              <a:tblGrid>
                <a:gridCol w="337165">
                  <a:extLst>
                    <a:ext uri="{9D8B030D-6E8A-4147-A177-3AD203B41FA5}">
                      <a16:colId xmlns:a16="http://schemas.microsoft.com/office/drawing/2014/main" val="3309977011"/>
                    </a:ext>
                  </a:extLst>
                </a:gridCol>
                <a:gridCol w="4910701">
                  <a:extLst>
                    <a:ext uri="{9D8B030D-6E8A-4147-A177-3AD203B41FA5}">
                      <a16:colId xmlns:a16="http://schemas.microsoft.com/office/drawing/2014/main" val="4076711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World leader in automation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747187"/>
                  </a:ext>
                </a:extLst>
              </a:tr>
              <a:tr h="360101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Frontrunner in digital development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8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Leading in development of autonomy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7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In front on cyber security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664196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E11A162-5C63-467F-B7EC-EBE49E4FE75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31920" y="3779862"/>
          <a:ext cx="5247866" cy="1478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7165">
                  <a:extLst>
                    <a:ext uri="{9D8B030D-6E8A-4147-A177-3AD203B41FA5}">
                      <a16:colId xmlns:a16="http://schemas.microsoft.com/office/drawing/2014/main" val="3309977011"/>
                    </a:ext>
                  </a:extLst>
                </a:gridCol>
                <a:gridCol w="4910701">
                  <a:extLst>
                    <a:ext uri="{9D8B030D-6E8A-4147-A177-3AD203B41FA5}">
                      <a16:colId xmlns:a16="http://schemas.microsoft.com/office/drawing/2014/main" val="40767110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In front on vessel operation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747187"/>
                  </a:ext>
                </a:extLst>
              </a:tr>
              <a:tr h="360101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Major logistics operator at sea and on land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8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Owns and operates 20+ terminals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87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⬤</a:t>
                      </a:r>
                      <a:endParaRPr lang="en-US" sz="1800" b="1" dirty="0">
                        <a:solidFill>
                          <a:schemeClr val="tx1"/>
                        </a:solidFill>
                        <a:effectLst>
                          <a:outerShdw blurRad="76200" dist="38100" dir="2700000" algn="tl" rotWithShape="0">
                            <a:prstClr val="black">
                              <a:alpha val="2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800" dirty="0">
                          <a:solidFill>
                            <a:schemeClr val="tx2"/>
                          </a:solidFill>
                        </a:rPr>
                        <a:t>А </a:t>
                      </a:r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global network</a:t>
                      </a:r>
                      <a:r>
                        <a:rPr lang="bg-BG" sz="1800" dirty="0">
                          <a:solidFill>
                            <a:schemeClr val="tx2"/>
                          </a:solidFill>
                        </a:rPr>
                        <a:t> -</a:t>
                      </a:r>
                      <a:r>
                        <a:rPr lang="en-US" sz="1800" dirty="0">
                          <a:solidFill>
                            <a:schemeClr val="tx2"/>
                          </a:solidFill>
                        </a:rPr>
                        <a:t> 2 200 ports in 74 countries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664196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B98A6CED-1F52-4A4C-B3BB-3460623FE8D4}"/>
              </a:ext>
            </a:extLst>
          </p:cNvPr>
          <p:cNvSpPr txBox="1"/>
          <p:nvPr/>
        </p:nvSpPr>
        <p:spPr>
          <a:xfrm>
            <a:off x="5731920" y="2821318"/>
            <a:ext cx="2425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www.kongsberg.com</a:t>
            </a:r>
            <a:endParaRPr lang="nb-NO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34AF55-1ACB-402C-BFE8-EA632F1949DB}"/>
              </a:ext>
            </a:extLst>
          </p:cNvPr>
          <p:cNvGrpSpPr/>
          <p:nvPr/>
        </p:nvGrpSpPr>
        <p:grpSpPr>
          <a:xfrm>
            <a:off x="1638778" y="2558615"/>
            <a:ext cx="3037298" cy="1821435"/>
            <a:chOff x="1770858" y="2558615"/>
            <a:chExt cx="3037298" cy="182143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CFED6B-D0F2-4823-B4DD-D10A5FC92C1B}"/>
                </a:ext>
              </a:extLst>
            </p:cNvPr>
            <p:cNvSpPr/>
            <p:nvPr/>
          </p:nvSpPr>
          <p:spPr>
            <a:xfrm rot="5400000">
              <a:off x="2378789" y="1950684"/>
              <a:ext cx="1821435" cy="3037298"/>
            </a:xfrm>
            <a:custGeom>
              <a:avLst/>
              <a:gdLst>
                <a:gd name="connsiteX0" fmla="*/ 1359520 w 2719039"/>
                <a:gd name="connsiteY0" fmla="*/ 0 h 4534079"/>
                <a:gd name="connsiteX1" fmla="*/ 1373867 w 2719039"/>
                <a:gd name="connsiteY1" fmla="*/ 6911 h 4534079"/>
                <a:gd name="connsiteX2" fmla="*/ 2719039 w 2719039"/>
                <a:gd name="connsiteY2" fmla="*/ 2267039 h 4534079"/>
                <a:gd name="connsiteX3" fmla="*/ 1373867 w 2719039"/>
                <a:gd name="connsiteY3" fmla="*/ 4527167 h 4534079"/>
                <a:gd name="connsiteX4" fmla="*/ 1359520 w 2719039"/>
                <a:gd name="connsiteY4" fmla="*/ 4534079 h 4534079"/>
                <a:gd name="connsiteX5" fmla="*/ 1345172 w 2719039"/>
                <a:gd name="connsiteY5" fmla="*/ 4527167 h 4534079"/>
                <a:gd name="connsiteX6" fmla="*/ 0 w 2719039"/>
                <a:gd name="connsiteY6" fmla="*/ 2267039 h 4534079"/>
                <a:gd name="connsiteX7" fmla="*/ 1345172 w 2719039"/>
                <a:gd name="connsiteY7" fmla="*/ 6911 h 4534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19039" h="4534079">
                  <a:moveTo>
                    <a:pt x="1359520" y="0"/>
                  </a:moveTo>
                  <a:lnTo>
                    <a:pt x="1373867" y="6911"/>
                  </a:lnTo>
                  <a:cubicBezTo>
                    <a:pt x="2175112" y="442174"/>
                    <a:pt x="2719039" y="1291086"/>
                    <a:pt x="2719039" y="2267039"/>
                  </a:cubicBezTo>
                  <a:cubicBezTo>
                    <a:pt x="2719039" y="3242992"/>
                    <a:pt x="2175112" y="4091905"/>
                    <a:pt x="1373867" y="4527167"/>
                  </a:cubicBezTo>
                  <a:lnTo>
                    <a:pt x="1359520" y="4534079"/>
                  </a:lnTo>
                  <a:lnTo>
                    <a:pt x="1345172" y="4527167"/>
                  </a:lnTo>
                  <a:cubicBezTo>
                    <a:pt x="543927" y="4091905"/>
                    <a:pt x="0" y="3242992"/>
                    <a:pt x="0" y="2267039"/>
                  </a:cubicBezTo>
                  <a:cubicBezTo>
                    <a:pt x="0" y="1291086"/>
                    <a:pt x="543927" y="442174"/>
                    <a:pt x="1345172" y="691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F378039-FDE8-4345-A660-B2B228819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5126" y="3114757"/>
              <a:ext cx="2188758" cy="628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8994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544CD-F04F-48F0-A425-80C7D90D8C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01664" y="502920"/>
            <a:ext cx="9615790" cy="639256"/>
          </a:xfrm>
        </p:spPr>
        <p:txBody>
          <a:bodyPr/>
          <a:lstStyle/>
          <a:p>
            <a:r>
              <a:rPr lang="nb-NO" dirty="0"/>
              <a:t>The entire value chain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CED086A-2D9A-4111-A651-2BFDDFBB5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78572" y="1827436"/>
            <a:ext cx="581374" cy="58137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A71951-E206-4723-88A8-29254902A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0187" y="2959248"/>
            <a:ext cx="600128" cy="60012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C2DF94C-114B-4E0F-8841-988F39EF3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0185" y="4219344"/>
            <a:ext cx="600130" cy="60012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D7B5E69-7392-49A2-B5C5-A1020194F0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30185" y="5384437"/>
            <a:ext cx="598956" cy="60012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750380C-CB2C-4BFB-8752-C10AA5F96E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01663" y="3028147"/>
            <a:ext cx="562620" cy="56261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757BAC5-3063-4730-BB1D-BD8DCD1105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77747" y="4210210"/>
            <a:ext cx="583024" cy="58302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7F5BDF3-3D2A-40FC-BD3F-0A62E71445D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51245" y="1839117"/>
            <a:ext cx="558012" cy="55801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C9FC3EA-7BB2-4ACB-8B90-27B6D3363D9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77747" y="5384437"/>
            <a:ext cx="600130" cy="6001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19ED6B-C06B-4B3F-A965-1D475B1D9C31}"/>
              </a:ext>
            </a:extLst>
          </p:cNvPr>
          <p:cNvSpPr txBox="1"/>
          <p:nvPr/>
        </p:nvSpPr>
        <p:spPr>
          <a:xfrm>
            <a:off x="2240102" y="1640625"/>
            <a:ext cx="12586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Logistics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78380D-CFC2-4906-A2A3-51507B5CC725}"/>
              </a:ext>
            </a:extLst>
          </p:cNvPr>
          <p:cNvSpPr/>
          <p:nvPr/>
        </p:nvSpPr>
        <p:spPr>
          <a:xfrm>
            <a:off x="2241873" y="1996936"/>
            <a:ext cx="384091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50" dirty="0">
                <a:solidFill>
                  <a:schemeClr val="tx2"/>
                </a:solidFill>
              </a:rPr>
              <a:t>Planning and full operation from factory to dealer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0C4BA6-3DC9-4A1A-81F6-1FB1261830BB}"/>
              </a:ext>
            </a:extLst>
          </p:cNvPr>
          <p:cNvSpPr txBox="1"/>
          <p:nvPr/>
        </p:nvSpPr>
        <p:spPr>
          <a:xfrm>
            <a:off x="2240102" y="2781073"/>
            <a:ext cx="13886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Terminals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4A680A-7FF1-4A30-92A2-32F5999546C2}"/>
              </a:ext>
            </a:extLst>
          </p:cNvPr>
          <p:cNvSpPr/>
          <p:nvPr/>
        </p:nvSpPr>
        <p:spPr>
          <a:xfrm>
            <a:off x="2241873" y="3137384"/>
            <a:ext cx="384091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dirty="0">
                <a:solidFill>
                  <a:schemeClr val="tx2"/>
                </a:solidFill>
              </a:rPr>
              <a:t>Design, specification, project management and operation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67423B-71BB-4101-829B-B9504D763903}"/>
              </a:ext>
            </a:extLst>
          </p:cNvPr>
          <p:cNvSpPr txBox="1"/>
          <p:nvPr/>
        </p:nvSpPr>
        <p:spPr>
          <a:xfrm>
            <a:off x="2240102" y="4023483"/>
            <a:ext cx="14462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Autonomy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6C2D81-6484-4C28-8C1C-9910EDFC60FE}"/>
              </a:ext>
            </a:extLst>
          </p:cNvPr>
          <p:cNvSpPr/>
          <p:nvPr/>
        </p:nvSpPr>
        <p:spPr>
          <a:xfrm>
            <a:off x="2241873" y="4379794"/>
            <a:ext cx="384091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dirty="0">
                <a:solidFill>
                  <a:schemeClr val="tx2"/>
                </a:solidFill>
              </a:rPr>
              <a:t>All hardware and software for the vessel and the shore control center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D49BC5-B2DC-4D5D-ADFB-972E9B7555DF}"/>
              </a:ext>
            </a:extLst>
          </p:cNvPr>
          <p:cNvSpPr txBox="1"/>
          <p:nvPr/>
        </p:nvSpPr>
        <p:spPr>
          <a:xfrm>
            <a:off x="2240102" y="5206263"/>
            <a:ext cx="9503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Vessel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85BC4C-0993-4ED3-8940-3E116038CDF0}"/>
              </a:ext>
            </a:extLst>
          </p:cNvPr>
          <p:cNvSpPr/>
          <p:nvPr/>
        </p:nvSpPr>
        <p:spPr>
          <a:xfrm>
            <a:off x="2241873" y="5562574"/>
            <a:ext cx="384091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dirty="0">
                <a:solidFill>
                  <a:schemeClr val="tx2"/>
                </a:solidFill>
              </a:rPr>
              <a:t>Turn key; design, specification, site management and approvals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3589C2-A489-4156-AE1F-C992CEE5057E}"/>
              </a:ext>
            </a:extLst>
          </p:cNvPr>
          <p:cNvSpPr txBox="1"/>
          <p:nvPr/>
        </p:nvSpPr>
        <p:spPr>
          <a:xfrm>
            <a:off x="7174767" y="1587922"/>
            <a:ext cx="14398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Operation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000C3AA-066D-4451-A5D3-D33755E9C53C}"/>
              </a:ext>
            </a:extLst>
          </p:cNvPr>
          <p:cNvSpPr/>
          <p:nvPr/>
        </p:nvSpPr>
        <p:spPr>
          <a:xfrm>
            <a:off x="7176538" y="1944233"/>
            <a:ext cx="384091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dirty="0">
                <a:solidFill>
                  <a:schemeClr val="tx2"/>
                </a:solidFill>
              </a:rPr>
              <a:t>Vessel operation from control center, ship management, all approvals etc.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606355-AF89-4833-B7A5-D2E235009AF3}"/>
              </a:ext>
            </a:extLst>
          </p:cNvPr>
          <p:cNvSpPr txBox="1"/>
          <p:nvPr/>
        </p:nvSpPr>
        <p:spPr>
          <a:xfrm>
            <a:off x="7174767" y="2779255"/>
            <a:ext cx="1215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Manning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A4664D-C650-4262-88B1-AEA4D80B3116}"/>
              </a:ext>
            </a:extLst>
          </p:cNvPr>
          <p:cNvSpPr/>
          <p:nvPr/>
        </p:nvSpPr>
        <p:spPr>
          <a:xfrm>
            <a:off x="7176538" y="3135566"/>
            <a:ext cx="384091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50" dirty="0">
                <a:solidFill>
                  <a:schemeClr val="tx2"/>
                </a:solidFill>
              </a:rPr>
              <a:t>Access to all maritime and technical competence as required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F2D61-017C-431C-88AE-FBE44679B705}"/>
              </a:ext>
            </a:extLst>
          </p:cNvPr>
          <p:cNvSpPr txBox="1"/>
          <p:nvPr/>
        </p:nvSpPr>
        <p:spPr>
          <a:xfrm>
            <a:off x="7174767" y="4103090"/>
            <a:ext cx="1388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Insurance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71A192-68F6-47FE-90B9-2182AB1A075B}"/>
              </a:ext>
            </a:extLst>
          </p:cNvPr>
          <p:cNvSpPr/>
          <p:nvPr/>
        </p:nvSpPr>
        <p:spPr>
          <a:xfrm>
            <a:off x="7176538" y="4459401"/>
            <a:ext cx="3840915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50" dirty="0">
                <a:solidFill>
                  <a:schemeClr val="tx2"/>
                </a:solidFill>
              </a:rPr>
              <a:t>Broking and facilitation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6EDA79-CEA1-4D01-8DFE-E3C037E09326}"/>
              </a:ext>
            </a:extLst>
          </p:cNvPr>
          <p:cNvSpPr txBox="1"/>
          <p:nvPr/>
        </p:nvSpPr>
        <p:spPr>
          <a:xfrm>
            <a:off x="7174767" y="5282005"/>
            <a:ext cx="13821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Financing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1D697C-80C2-4E94-B310-B5DE9F07D4BA}"/>
              </a:ext>
            </a:extLst>
          </p:cNvPr>
          <p:cNvSpPr/>
          <p:nvPr/>
        </p:nvSpPr>
        <p:spPr>
          <a:xfrm>
            <a:off x="7176538" y="5638316"/>
            <a:ext cx="3840915" cy="34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650" dirty="0">
                <a:solidFill>
                  <a:schemeClr val="tx2"/>
                </a:solidFill>
              </a:rPr>
              <a:t>Facilitation and possible participation</a:t>
            </a:r>
          </a:p>
        </p:txBody>
      </p:sp>
    </p:spTree>
    <p:extLst>
      <p:ext uri="{BB962C8B-B14F-4D97-AF65-F5344CB8AC3E}">
        <p14:creationId xmlns:p14="http://schemas.microsoft.com/office/powerpoint/2010/main" val="322907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0DE0EB1-E6B6-4B1C-9BE8-F53959D494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772" y="6283291"/>
            <a:ext cx="358334" cy="35833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1AADC05-3FBD-4185-86B3-B7742E147B10}"/>
              </a:ext>
            </a:extLst>
          </p:cNvPr>
          <p:cNvSpPr txBox="1"/>
          <p:nvPr/>
        </p:nvSpPr>
        <p:spPr>
          <a:xfrm>
            <a:off x="390251" y="1647475"/>
            <a:ext cx="9668150" cy="4883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IMO definition – for regulatory scoping exercise:</a:t>
            </a:r>
          </a:p>
          <a:p>
            <a:endParaRPr lang="en-US" sz="2400" dirty="0"/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endParaRPr lang="en-US" sz="2000" dirty="0"/>
          </a:p>
          <a:p>
            <a:pPr marL="55563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</a:pPr>
            <a:endParaRPr lang="en-US" sz="2000" dirty="0"/>
          </a:p>
          <a:p>
            <a:pPr marL="55563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</a:pPr>
            <a:endParaRPr lang="en-US" sz="2000" dirty="0"/>
          </a:p>
          <a:p>
            <a:pPr marL="55563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</a:pPr>
            <a:r>
              <a:rPr lang="en-US" sz="2000" dirty="0"/>
              <a:t>Various degrees of autonomy:</a:t>
            </a:r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r>
              <a:rPr lang="en-US" sz="2000" dirty="0"/>
              <a:t>Automated processes and decision support: Seafarers are on board to operate the ship, but some operations are automated </a:t>
            </a:r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r>
              <a:rPr lang="en-US" sz="2000" dirty="0"/>
              <a:t>Remotely controlled ship with seafarers on board</a:t>
            </a:r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r>
              <a:rPr lang="en-US" sz="2000" dirty="0"/>
              <a:t>Remotely controlled ship without seafarers on board</a:t>
            </a:r>
          </a:p>
          <a:p>
            <a:pPr marL="401638" indent="-346075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</a:pPr>
            <a:r>
              <a:rPr lang="en-US" sz="2000" dirty="0"/>
              <a:t>Fully autonomous ship: The operating system of the ship is able to make decisions and determine actions by itself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C1C93B-0874-4018-9289-4BD188155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8417" y="2281521"/>
            <a:ext cx="814490" cy="887868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80AE40B-C6DD-4FE0-90C2-28A48E6424B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538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None/>
              <a:defRPr sz="3600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  <a:lvl2pPr marL="685800" indent="-33813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2pPr>
            <a:lvl3pPr marL="974725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3pPr>
            <a:lvl4pPr marL="1257300" indent="-344488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4pPr>
            <a:lvl5pPr marL="1544638" indent="-346075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●"/>
              <a:defRPr sz="24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	What is an autonomous ship?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F838AB-4E6A-466E-AB61-7498FB21ED3E}"/>
              </a:ext>
            </a:extLst>
          </p:cNvPr>
          <p:cNvSpPr/>
          <p:nvPr/>
        </p:nvSpPr>
        <p:spPr>
          <a:xfrm>
            <a:off x="493486" y="2262437"/>
            <a:ext cx="10378633" cy="8924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“Maritime Autonomous Surface Ship (MASS)” is defined as a ship which, </a:t>
            </a:r>
          </a:p>
          <a:p>
            <a:pPr algn="ctr"/>
            <a:r>
              <a:rPr lang="en-US" sz="2400" i="1" dirty="0"/>
              <a:t>to a varying degree, can operate independently of human interaction</a:t>
            </a: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DCC152-63C5-4C1A-9B36-1FE9A4A3BD4B}"/>
              </a:ext>
            </a:extLst>
          </p:cNvPr>
          <p:cNvSpPr/>
          <p:nvPr/>
        </p:nvSpPr>
        <p:spPr>
          <a:xfrm>
            <a:off x="493485" y="3154875"/>
            <a:ext cx="10378634" cy="870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1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8</a:t>
            </a:fld>
            <a:endParaRPr lang="nb-N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Automatic bridge – Operator </a:t>
            </a:r>
            <a:r>
              <a:rPr lang="nb-NO" dirty="0" err="1"/>
              <a:t>assistance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136" y="1875443"/>
            <a:ext cx="7006825" cy="387423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745626" y="1880001"/>
            <a:ext cx="4114639" cy="307777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Auto-docking and adaptive transit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12" y="2948289"/>
            <a:ext cx="4105275" cy="1728537"/>
          </a:xfrm>
          <a:prstGeom prst="rect">
            <a:avLst/>
          </a:prstGeom>
        </p:spPr>
      </p:pic>
      <p:sp>
        <p:nvSpPr>
          <p:cNvPr id="10" name="Flowchart: Manual Operation 9"/>
          <p:cNvSpPr/>
          <p:nvPr/>
        </p:nvSpPr>
        <p:spPr>
          <a:xfrm rot="5400000">
            <a:off x="1554102" y="2568639"/>
            <a:ext cx="3874230" cy="248783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40 w 10000"/>
              <a:gd name="connsiteY2" fmla="*/ 9962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10000 h 10077"/>
              <a:gd name="connsiteX4" fmla="*/ 0 w 10000"/>
              <a:gd name="connsiteY4" fmla="*/ 0 h 10077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9905 h 10077"/>
              <a:gd name="connsiteX4" fmla="*/ 0 w 10000"/>
              <a:gd name="connsiteY4" fmla="*/ 0 h 10077"/>
              <a:gd name="connsiteX0" fmla="*/ 0 w 10000"/>
              <a:gd name="connsiteY0" fmla="*/ 0 h 9905"/>
              <a:gd name="connsiteX1" fmla="*/ 10000 w 10000"/>
              <a:gd name="connsiteY1" fmla="*/ 0 h 9905"/>
              <a:gd name="connsiteX2" fmla="*/ 5577 w 10000"/>
              <a:gd name="connsiteY2" fmla="*/ 9887 h 9905"/>
              <a:gd name="connsiteX3" fmla="*/ 5006 w 10000"/>
              <a:gd name="connsiteY3" fmla="*/ 9905 h 9905"/>
              <a:gd name="connsiteX4" fmla="*/ 0 w 10000"/>
              <a:gd name="connsiteY4" fmla="*/ 0 h 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9905">
                <a:moveTo>
                  <a:pt x="0" y="0"/>
                </a:moveTo>
                <a:lnTo>
                  <a:pt x="10000" y="0"/>
                </a:lnTo>
                <a:lnTo>
                  <a:pt x="5577" y="9887"/>
                </a:lnTo>
                <a:lnTo>
                  <a:pt x="5006" y="99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1245831" y="3812557"/>
            <a:ext cx="1010213" cy="215444"/>
          </a:xfrm>
          <a:prstGeom prst="rect">
            <a:avLst/>
          </a:prstGeom>
          <a:solidFill>
            <a:srgbClr val="081839"/>
          </a:solidFill>
        </p:spPr>
        <p:txBody>
          <a:bodyPr wrap="non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Automatic bridge</a:t>
            </a:r>
          </a:p>
        </p:txBody>
      </p:sp>
    </p:spTree>
    <p:extLst>
      <p:ext uri="{BB962C8B-B14F-4D97-AF65-F5344CB8AC3E}">
        <p14:creationId xmlns:p14="http://schemas.microsoft.com/office/powerpoint/2010/main" val="148098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0" b="7799"/>
          <a:stretch/>
        </p:blipFill>
        <p:spPr>
          <a:xfrm>
            <a:off x="4735137" y="1875442"/>
            <a:ext cx="7006825" cy="387423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A3F00B2-786C-401B-9EB3-42A9D0DD4A9F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Remote </a:t>
            </a:r>
            <a:r>
              <a:rPr lang="nb-NO" dirty="0" err="1"/>
              <a:t>control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TextBox 7"/>
          <p:cNvSpPr txBox="1"/>
          <p:nvPr/>
        </p:nvSpPr>
        <p:spPr>
          <a:xfrm>
            <a:off x="4738006" y="1880001"/>
            <a:ext cx="4114639" cy="307777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Remote firefighting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12" y="2948289"/>
            <a:ext cx="4105275" cy="1728537"/>
          </a:xfrm>
          <a:prstGeom prst="rect">
            <a:avLst/>
          </a:prstGeom>
        </p:spPr>
      </p:pic>
      <p:sp>
        <p:nvSpPr>
          <p:cNvPr id="10" name="Flowchart: Manual Operation 9"/>
          <p:cNvSpPr/>
          <p:nvPr/>
        </p:nvSpPr>
        <p:spPr>
          <a:xfrm rot="5400000">
            <a:off x="2565670" y="3580208"/>
            <a:ext cx="3874230" cy="46470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40 w 10000"/>
              <a:gd name="connsiteY2" fmla="*/ 9962 h 10000"/>
              <a:gd name="connsiteX3" fmla="*/ 5006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10000 h 10077"/>
              <a:gd name="connsiteX4" fmla="*/ 0 w 10000"/>
              <a:gd name="connsiteY4" fmla="*/ 0 h 10077"/>
              <a:gd name="connsiteX0" fmla="*/ 0 w 10000"/>
              <a:gd name="connsiteY0" fmla="*/ 0 h 10077"/>
              <a:gd name="connsiteX1" fmla="*/ 10000 w 10000"/>
              <a:gd name="connsiteY1" fmla="*/ 0 h 10077"/>
              <a:gd name="connsiteX2" fmla="*/ 5540 w 10000"/>
              <a:gd name="connsiteY2" fmla="*/ 10077 h 10077"/>
              <a:gd name="connsiteX3" fmla="*/ 5006 w 10000"/>
              <a:gd name="connsiteY3" fmla="*/ 9905 h 10077"/>
              <a:gd name="connsiteX4" fmla="*/ 0 w 10000"/>
              <a:gd name="connsiteY4" fmla="*/ 0 h 10077"/>
              <a:gd name="connsiteX0" fmla="*/ 0 w 10000"/>
              <a:gd name="connsiteY0" fmla="*/ 0 h 9905"/>
              <a:gd name="connsiteX1" fmla="*/ 10000 w 10000"/>
              <a:gd name="connsiteY1" fmla="*/ 0 h 9905"/>
              <a:gd name="connsiteX2" fmla="*/ 5577 w 10000"/>
              <a:gd name="connsiteY2" fmla="*/ 9887 h 9905"/>
              <a:gd name="connsiteX3" fmla="*/ 5006 w 10000"/>
              <a:gd name="connsiteY3" fmla="*/ 9905 h 9905"/>
              <a:gd name="connsiteX4" fmla="*/ 0 w 10000"/>
              <a:gd name="connsiteY4" fmla="*/ 0 h 9905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577 w 10000"/>
              <a:gd name="connsiteY2" fmla="*/ 9982 h 10000"/>
              <a:gd name="connsiteX3" fmla="*/ 4201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5005 w 10000"/>
              <a:gd name="connsiteY2" fmla="*/ 9982 h 10000"/>
              <a:gd name="connsiteX3" fmla="*/ 4201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33"/>
              <a:gd name="connsiteX1" fmla="*/ 10000 w 10000"/>
              <a:gd name="connsiteY1" fmla="*/ 0 h 10033"/>
              <a:gd name="connsiteX2" fmla="*/ 4993 w 10000"/>
              <a:gd name="connsiteY2" fmla="*/ 10033 h 10033"/>
              <a:gd name="connsiteX3" fmla="*/ 4201 w 10000"/>
              <a:gd name="connsiteY3" fmla="*/ 10000 h 10033"/>
              <a:gd name="connsiteX4" fmla="*/ 0 w 10000"/>
              <a:gd name="connsiteY4" fmla="*/ 0 h 1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33">
                <a:moveTo>
                  <a:pt x="0" y="0"/>
                </a:moveTo>
                <a:lnTo>
                  <a:pt x="10000" y="0"/>
                </a:lnTo>
                <a:lnTo>
                  <a:pt x="4993" y="10033"/>
                </a:lnTo>
                <a:lnTo>
                  <a:pt x="4201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3267719" y="3505375"/>
            <a:ext cx="1004244" cy="308387"/>
          </a:xfrm>
          <a:prstGeom prst="rect">
            <a:avLst/>
          </a:prstGeom>
          <a:solidFill>
            <a:srgbClr val="081839"/>
          </a:solidFill>
        </p:spPr>
        <p:txBody>
          <a:bodyPr wrap="none" rtlCol="0" anchor="ctr">
            <a:noAutofit/>
          </a:bodyPr>
          <a:lstStyle/>
          <a:p>
            <a:pPr algn="ctr"/>
            <a:r>
              <a:rPr lang="nb-NO" sz="1050" dirty="0">
                <a:solidFill>
                  <a:schemeClr val="bg1"/>
                </a:solidFill>
              </a:rPr>
              <a:t>Remote </a:t>
            </a:r>
            <a:r>
              <a:rPr lang="nb-NO" sz="1050" dirty="0" err="1">
                <a:solidFill>
                  <a:schemeClr val="bg1"/>
                </a:solidFill>
              </a:rPr>
              <a:t>control</a:t>
            </a:r>
            <a:endParaRPr lang="nb-NO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56091"/>
      </p:ext>
    </p:extLst>
  </p:cSld>
  <p:clrMapOvr>
    <a:masterClrMapping/>
  </p:clrMapOvr>
</p:sld>
</file>

<file path=ppt/theme/theme1.xml><?xml version="1.0" encoding="utf-8"?>
<a:theme xmlns:a="http://schemas.openxmlformats.org/drawingml/2006/main" name="Light Theme">
  <a:themeElements>
    <a:clrScheme name="Massterly">
      <a:dk1>
        <a:srgbClr val="030046"/>
      </a:dk1>
      <a:lt1>
        <a:sysClr val="window" lastClr="FFFFFF"/>
      </a:lt1>
      <a:dk2>
        <a:srgbClr val="215485"/>
      </a:dk2>
      <a:lt2>
        <a:srgbClr val="E7E6E6"/>
      </a:lt2>
      <a:accent1>
        <a:srgbClr val="2967A5"/>
      </a:accent1>
      <a:accent2>
        <a:srgbClr val="317BC5"/>
      </a:accent2>
      <a:accent3>
        <a:srgbClr val="4B8FD3"/>
      </a:accent3>
      <a:accent4>
        <a:srgbClr val="6BA3DB"/>
      </a:accent4>
      <a:accent5>
        <a:srgbClr val="8CB7E2"/>
      </a:accent5>
      <a:accent6>
        <a:srgbClr val="ACCBEA"/>
      </a:accent6>
      <a:hlink>
        <a:srgbClr val="BFBFBF"/>
      </a:hlink>
      <a:folHlink>
        <a:srgbClr val="A5A5A5"/>
      </a:folHlink>
    </a:clrScheme>
    <a:fontScheme name="Massterly 2">
      <a:majorFont>
        <a:latin typeface="Century Gothic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rk">
  <a:themeElements>
    <a:clrScheme name="Massterly">
      <a:dk1>
        <a:srgbClr val="030046"/>
      </a:dk1>
      <a:lt1>
        <a:sysClr val="window" lastClr="FFFFFF"/>
      </a:lt1>
      <a:dk2>
        <a:srgbClr val="215485"/>
      </a:dk2>
      <a:lt2>
        <a:srgbClr val="E7E6E6"/>
      </a:lt2>
      <a:accent1>
        <a:srgbClr val="2967A5"/>
      </a:accent1>
      <a:accent2>
        <a:srgbClr val="317BC5"/>
      </a:accent2>
      <a:accent3>
        <a:srgbClr val="4B8FD3"/>
      </a:accent3>
      <a:accent4>
        <a:srgbClr val="6BA3DB"/>
      </a:accent4>
      <a:accent5>
        <a:srgbClr val="8CB7E2"/>
      </a:accent5>
      <a:accent6>
        <a:srgbClr val="ACCBEA"/>
      </a:accent6>
      <a:hlink>
        <a:srgbClr val="BFBFBF"/>
      </a:hlink>
      <a:folHlink>
        <a:srgbClr val="A5A5A5"/>
      </a:folHlink>
    </a:clrScheme>
    <a:fontScheme name="Massterly 2">
      <a:majorFont>
        <a:latin typeface="Century Gothic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i's Theme">
  <a:themeElements>
    <a:clrScheme name="Massterly">
      <a:dk1>
        <a:srgbClr val="030046"/>
      </a:dk1>
      <a:lt1>
        <a:sysClr val="window" lastClr="FFFFFF"/>
      </a:lt1>
      <a:dk2>
        <a:srgbClr val="215485"/>
      </a:dk2>
      <a:lt2>
        <a:srgbClr val="E7E6E6"/>
      </a:lt2>
      <a:accent1>
        <a:srgbClr val="2967A5"/>
      </a:accent1>
      <a:accent2>
        <a:srgbClr val="317BC5"/>
      </a:accent2>
      <a:accent3>
        <a:srgbClr val="4B8FD3"/>
      </a:accent3>
      <a:accent4>
        <a:srgbClr val="6BA3DB"/>
      </a:accent4>
      <a:accent5>
        <a:srgbClr val="8CB7E2"/>
      </a:accent5>
      <a:accent6>
        <a:srgbClr val="ACCBEA"/>
      </a:accent6>
      <a:hlink>
        <a:srgbClr val="BFBFBF"/>
      </a:hlink>
      <a:folHlink>
        <a:srgbClr val="A5A5A5"/>
      </a:folHlink>
    </a:clrScheme>
    <a:fontScheme name="Massterly 2">
      <a:majorFont>
        <a:latin typeface="Century Gothic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6163</TotalTime>
  <Words>1150</Words>
  <Application>Microsoft Office PowerPoint</Application>
  <PresentationFormat>Widescreen</PresentationFormat>
  <Paragraphs>211</Paragraphs>
  <Slides>22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Calibri</vt:lpstr>
      <vt:lpstr>Calibri </vt:lpstr>
      <vt:lpstr>Century Gothic</vt:lpstr>
      <vt:lpstr>Trebuchet MS</vt:lpstr>
      <vt:lpstr>Wingdings</vt:lpstr>
      <vt:lpstr>楷体</vt:lpstr>
      <vt:lpstr>Light Theme</vt:lpstr>
      <vt:lpstr>Dark</vt:lpstr>
      <vt:lpstr>Kai's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Automatic bridge – Operator assistance</vt:lpstr>
      <vt:lpstr>Remote control</vt:lpstr>
      <vt:lpstr>Constrained autonomous</vt:lpstr>
      <vt:lpstr>Fully autonomous</vt:lpstr>
      <vt:lpstr>PowerPoint Presentation</vt:lpstr>
      <vt:lpstr>PowerPoint Presentation</vt:lpstr>
      <vt:lpstr>PowerPoint Presentation</vt:lpstr>
      <vt:lpstr>PowerPoint Presentation</vt:lpstr>
      <vt:lpstr>Bird’s Eye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Panayotov</dc:creator>
  <cp:lastModifiedBy>Eystoe, Tom</cp:lastModifiedBy>
  <cp:revision>32</cp:revision>
  <dcterms:created xsi:type="dcterms:W3CDTF">2018-09-14T16:56:44Z</dcterms:created>
  <dcterms:modified xsi:type="dcterms:W3CDTF">2018-11-26T08:42:41Z</dcterms:modified>
</cp:coreProperties>
</file>