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0" r:id="rId4"/>
    <p:sldId id="280" r:id="rId5"/>
    <p:sldId id="271" r:id="rId6"/>
    <p:sldId id="281" r:id="rId7"/>
    <p:sldId id="275" r:id="rId8"/>
    <p:sldId id="274" r:id="rId9"/>
    <p:sldId id="279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2" autoAdjust="0"/>
    <p:restoredTop sz="94434" autoAdjust="0"/>
  </p:normalViewPr>
  <p:slideViewPr>
    <p:cSldViewPr snapToGrid="0">
      <p:cViewPr varScale="1">
        <p:scale>
          <a:sx n="65" d="100"/>
          <a:sy n="65" d="100"/>
        </p:scale>
        <p:origin x="75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9ED87-E4CC-45F9-A3CF-1D476BB8B1F5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AEE7A-7F37-4523-B8B2-FBF0C52312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1997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3701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37018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>
                <a:solidFill>
                  <a:prstClr val="black"/>
                </a:solidFill>
              </a:rPr>
              <a:pPr/>
              <a:t>4</a:t>
            </a:fld>
            <a:endParaRPr lang="nb-NO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211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37018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>
                <a:solidFill>
                  <a:prstClr val="black"/>
                </a:solidFill>
              </a:rPr>
              <a:pPr/>
              <a:t>6</a:t>
            </a:fld>
            <a:endParaRPr lang="nb-NO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909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>
                <a:solidFill>
                  <a:prstClr val="black"/>
                </a:solidFill>
              </a:rPr>
              <a:pPr/>
              <a:t>7</a:t>
            </a:fld>
            <a:endParaRPr lang="nb-NO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83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>
                <a:solidFill>
                  <a:prstClr val="black"/>
                </a:solidFill>
              </a:rPr>
              <a:pPr/>
              <a:t>8</a:t>
            </a:fld>
            <a:endParaRPr lang="nb-NO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380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AEE7A-7F37-4523-B8B2-FBF0C52312FA}" type="slidenum">
              <a:rPr lang="nb-NO" smtClean="0">
                <a:solidFill>
                  <a:prstClr val="black"/>
                </a:solidFill>
              </a:rPr>
              <a:pPr/>
              <a:t>9</a:t>
            </a:fld>
            <a:endParaRPr lang="nb-NO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87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Picture 0" descr="maritimutdanning-logoer.jpg"/>
          <p:cNvPicPr>
            <a:picLocks noChangeAspect="1"/>
          </p:cNvPicPr>
          <p:nvPr userDrawn="1"/>
        </p:nvPicPr>
        <p:blipFill rotWithShape="1">
          <a:blip r:embed="rId2"/>
          <a:srcRect t="18064"/>
          <a:stretch/>
        </p:blipFill>
        <p:spPr>
          <a:xfrm>
            <a:off x="356259" y="5630998"/>
            <a:ext cx="11412000" cy="114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171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037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618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980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207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054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069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1736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058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636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864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1B0AA-7C40-4DAE-A3B6-F1D6D480A404}" type="datetimeFigureOut">
              <a:rPr lang="nb-NO" smtClean="0"/>
              <a:t>23.11.2018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5BDC7-8C98-49D6-BA35-95C2E8C9CF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602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81150" y="2413803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nb-NO" dirty="0" smtClean="0"/>
              <a:t>NYTT FRA OPPLÆRINGSKONTORENE</a:t>
            </a:r>
            <a:br>
              <a:rPr lang="nb-NO" dirty="0" smtClean="0"/>
            </a:br>
            <a:r>
              <a:rPr lang="nb-NO" sz="3600" dirty="0" smtClean="0"/>
              <a:t/>
            </a:r>
            <a:br>
              <a:rPr lang="nb-NO" sz="3600" dirty="0" smtClean="0"/>
            </a:br>
            <a:r>
              <a:rPr lang="nb-NO" sz="3600" dirty="0" smtClean="0"/>
              <a:t>Oddmund Nystad, Daglig Leder Maritim Utdanning AS</a:t>
            </a:r>
            <a:endParaRPr lang="nb-NO" dirty="0"/>
          </a:p>
        </p:txBody>
      </p:sp>
      <p:pic>
        <p:nvPicPr>
          <p:cNvPr id="6" name="Bil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330" y="259080"/>
            <a:ext cx="288671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5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38990" y="1439208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nb-NO" dirty="0" smtClean="0"/>
              <a:t>Inntak matroser og motormenn. </a:t>
            </a:r>
            <a:endParaRPr lang="nb-NO" dirty="0"/>
          </a:p>
        </p:txBody>
      </p:sp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88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1191238" y="1161557"/>
            <a:ext cx="103155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dirty="0"/>
              <a:t>Inntak matros og motormann i 2014 var 752. Av disse fikk 472 læreplass i </a:t>
            </a:r>
            <a:r>
              <a:rPr lang="nb-NO" sz="2400" dirty="0" smtClean="0"/>
              <a:t>2015</a:t>
            </a:r>
          </a:p>
          <a:p>
            <a:r>
              <a:rPr lang="nb-NO" sz="2400" dirty="0"/>
              <a:t/>
            </a:r>
            <a:br>
              <a:rPr lang="nb-NO" sz="2400" dirty="0"/>
            </a:br>
            <a:r>
              <a:rPr lang="nb-NO" sz="2400" dirty="0"/>
              <a:t>Inntak matros og motormann i 2015 var 726. Av disse fikk 526 læreplass i </a:t>
            </a:r>
            <a:r>
              <a:rPr lang="nb-NO" sz="2400" dirty="0" smtClean="0"/>
              <a:t>2016</a:t>
            </a:r>
          </a:p>
          <a:p>
            <a:r>
              <a:rPr lang="nb-NO" sz="2400" dirty="0"/>
              <a:t/>
            </a:r>
            <a:br>
              <a:rPr lang="nb-NO" sz="2400" dirty="0"/>
            </a:br>
            <a:r>
              <a:rPr lang="nb-NO" sz="2400" dirty="0"/>
              <a:t>Inntak matros og motormann i 2016 var 659. Av disse fikk 579 læreplass i </a:t>
            </a:r>
            <a:r>
              <a:rPr lang="nb-NO" sz="2400" dirty="0" smtClean="0"/>
              <a:t>2017</a:t>
            </a:r>
          </a:p>
          <a:p>
            <a:r>
              <a:rPr lang="nb-NO" sz="2400" dirty="0"/>
              <a:t/>
            </a:r>
            <a:br>
              <a:rPr lang="nb-NO" sz="2400" dirty="0"/>
            </a:br>
            <a:r>
              <a:rPr lang="nb-NO" sz="2400" dirty="0"/>
              <a:t>Inntak matros og motormann i 2017 var 621. Av disse fikk </a:t>
            </a:r>
            <a:r>
              <a:rPr lang="nb-NO" sz="2400" dirty="0" smtClean="0"/>
              <a:t>568</a:t>
            </a:r>
            <a:r>
              <a:rPr lang="nb-NO" sz="2400" dirty="0" smtClean="0"/>
              <a:t> </a:t>
            </a:r>
            <a:r>
              <a:rPr lang="nb-NO" sz="2400" dirty="0"/>
              <a:t>Læreplass i </a:t>
            </a:r>
            <a:r>
              <a:rPr lang="nb-NO" sz="2400" dirty="0" smtClean="0"/>
              <a:t>2018</a:t>
            </a:r>
          </a:p>
          <a:p>
            <a:endParaRPr lang="nb-NO" sz="2400" dirty="0"/>
          </a:p>
          <a:p>
            <a:r>
              <a:rPr lang="nb-NO" sz="2400" dirty="0" smtClean="0"/>
              <a:t>Inntak matros og motormann i 2018 var 621. Av disse fikk ?</a:t>
            </a:r>
            <a:endParaRPr lang="nb-NO" sz="2400" dirty="0" smtClean="0"/>
          </a:p>
          <a:p>
            <a:r>
              <a:rPr lang="nb-NO" sz="2400" dirty="0"/>
              <a:t/>
            </a:r>
            <a:br>
              <a:rPr lang="nb-NO" sz="2400" dirty="0"/>
            </a:br>
            <a:r>
              <a:rPr lang="nb-NO" sz="2400" dirty="0"/>
              <a:t>I perioden har 2 Vg2 maritime skoler blitt borte eller har ikke tatt inn elever.</a:t>
            </a:r>
            <a:br>
              <a:rPr lang="nb-NO" sz="2400" dirty="0"/>
            </a:br>
            <a:r>
              <a:rPr lang="nb-NO" sz="2400" dirty="0"/>
              <a:t>Dette gjelder Etterstad og Stavanger</a:t>
            </a:r>
          </a:p>
        </p:txBody>
      </p:sp>
    </p:spTree>
    <p:extLst>
      <p:ext uri="{BB962C8B-B14F-4D97-AF65-F5344CB8AC3E}">
        <p14:creationId xmlns:p14="http://schemas.microsoft.com/office/powerpoint/2010/main" val="339691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1150375" y="1557781"/>
            <a:ext cx="102058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800" dirty="0" smtClean="0"/>
              <a:t>I 2018 klarte vi IKKE å skaffe det antall lærlinger våre medlemsrederier ønsket.</a:t>
            </a:r>
          </a:p>
          <a:p>
            <a:endParaRPr lang="nb-NO" sz="4800" dirty="0"/>
          </a:p>
          <a:p>
            <a:r>
              <a:rPr lang="nb-NO" sz="4800" dirty="0" smtClean="0"/>
              <a:t>Pr i dag står det over 20 læreplasser ubesatt, de fleste i matrosfaget</a:t>
            </a:r>
          </a:p>
          <a:p>
            <a:endParaRPr lang="nb-NO" sz="4800" dirty="0"/>
          </a:p>
        </p:txBody>
      </p:sp>
    </p:spTree>
    <p:extLst>
      <p:ext uri="{BB962C8B-B14F-4D97-AF65-F5344CB8AC3E}">
        <p14:creationId xmlns:p14="http://schemas.microsoft.com/office/powerpoint/2010/main" val="215008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34065" y="1406013"/>
            <a:ext cx="10264877" cy="3333135"/>
          </a:xfrm>
        </p:spPr>
        <p:txBody>
          <a:bodyPr>
            <a:normAutofit fontScale="90000"/>
          </a:bodyPr>
          <a:lstStyle/>
          <a:p>
            <a:pPr algn="l"/>
            <a:r>
              <a:rPr lang="nb-NO" dirty="0" smtClean="0"/>
              <a:t>Søkningen til TIP </a:t>
            </a:r>
            <a:r>
              <a:rPr lang="nb-NO" dirty="0" smtClean="0"/>
              <a:t>minker fortsatt</a:t>
            </a:r>
            <a:br>
              <a:rPr lang="nb-NO" dirty="0" smtClean="0"/>
            </a:br>
            <a:r>
              <a:rPr lang="nb-NO" dirty="0"/>
              <a:t/>
            </a:r>
            <a:br>
              <a:rPr lang="nb-NO" dirty="0"/>
            </a:br>
            <a:r>
              <a:rPr lang="nb-NO" dirty="0" smtClean="0"/>
              <a:t>Ved noen maritime </a:t>
            </a:r>
            <a:r>
              <a:rPr lang="nb-NO" dirty="0" err="1" smtClean="0"/>
              <a:t>Vg</a:t>
            </a:r>
            <a:r>
              <a:rPr lang="nb-NO" dirty="0" smtClean="0"/>
              <a:t> skoler fikk alle søkere plass i 2018.</a:t>
            </a:r>
            <a:endParaRPr lang="nb-NO" dirty="0"/>
          </a:p>
        </p:txBody>
      </p:sp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6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904569" y="1591818"/>
            <a:ext cx="103238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7200" dirty="0" smtClean="0"/>
              <a:t>Rekrutering !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b-NO" sz="4000" dirty="0" smtClean="0"/>
              <a:t>Flere må delta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b-NO" sz="4000" dirty="0" smtClean="0"/>
              <a:t>Rekrutering må foregå der ungdommene er</a:t>
            </a:r>
            <a:endParaRPr lang="nb-NO" sz="40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b-NO" sz="4000" dirty="0" smtClean="0"/>
              <a:t>Sosiale medier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156802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82057" y="1620280"/>
            <a:ext cx="9144000" cy="950982"/>
          </a:xfrm>
        </p:spPr>
        <p:txBody>
          <a:bodyPr>
            <a:normAutofit/>
          </a:bodyPr>
          <a:lstStyle/>
          <a:p>
            <a:r>
              <a:rPr lang="nb-NO" dirty="0" smtClean="0"/>
              <a:t>www.weblaerling.no</a:t>
            </a:r>
            <a:endParaRPr lang="nb-NO" dirty="0"/>
          </a:p>
        </p:txBody>
      </p:sp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  <p:pic>
        <p:nvPicPr>
          <p:cNvPr id="1026" name="Bilde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2948393"/>
            <a:ext cx="2970110" cy="657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014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3563814" y="2289908"/>
            <a:ext cx="44156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0" dirty="0" err="1" smtClean="0"/>
              <a:t>Webcadet</a:t>
            </a:r>
            <a:endParaRPr lang="nb-NO" sz="8000" dirty="0"/>
          </a:p>
        </p:txBody>
      </p:sp>
    </p:spTree>
    <p:extLst>
      <p:ext uri="{BB962C8B-B14F-4D97-AF65-F5344CB8AC3E}">
        <p14:creationId xmlns:p14="http://schemas.microsoft.com/office/powerpoint/2010/main" val="309355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88" y="389709"/>
            <a:ext cx="2886710" cy="85344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1985964" y="2289908"/>
            <a:ext cx="8129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8000" dirty="0" smtClean="0">
                <a:solidFill>
                  <a:prstClr val="black"/>
                </a:solidFill>
              </a:rPr>
              <a:t>Kadettdatabasen</a:t>
            </a:r>
            <a:endParaRPr lang="nb-NO" sz="8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51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Blå v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81</Words>
  <Application>Microsoft Office PowerPoint</Application>
  <PresentationFormat>Widescreen</PresentationFormat>
  <Paragraphs>28</Paragraphs>
  <Slides>9</Slides>
  <Notes>8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Office-tema</vt:lpstr>
      <vt:lpstr>NYTT FRA OPPLÆRINGSKONTORENE  Oddmund Nystad, Daglig Leder Maritim Utdanning AS</vt:lpstr>
      <vt:lpstr>Inntak matroser og motormenn. </vt:lpstr>
      <vt:lpstr>PowerPoint-presentasjon</vt:lpstr>
      <vt:lpstr>PowerPoint-presentasjon</vt:lpstr>
      <vt:lpstr>Søkningen til TIP minker fortsatt  Ved noen maritime Vg skoler fikk alle søkere plass i 2018.</vt:lpstr>
      <vt:lpstr>PowerPoint-presentasjon</vt:lpstr>
      <vt:lpstr>www.weblaerling.no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NYTT FRA OPPLÆRINGSKONTORENE Torunn l Giske, Ålesund Oddmund Nystad, Tønsberg</dc:title>
  <dc:creator>Oddmund Nystad</dc:creator>
  <cp:lastModifiedBy>Oddmund Nystad</cp:lastModifiedBy>
  <cp:revision>36</cp:revision>
  <dcterms:created xsi:type="dcterms:W3CDTF">2017-10-19T11:20:30Z</dcterms:created>
  <dcterms:modified xsi:type="dcterms:W3CDTF">2018-11-23T21:23:28Z</dcterms:modified>
</cp:coreProperties>
</file>