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82" r:id="rId4"/>
    <p:sldId id="283" r:id="rId5"/>
    <p:sldId id="284" r:id="rId6"/>
    <p:sldId id="285" r:id="rId7"/>
    <p:sldId id="281" r:id="rId8"/>
    <p:sldId id="280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5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A6917-FDBB-48C1-8BB4-8EEA7B8DC191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3CAF8-7990-4B87-8D02-8C4453D02FB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934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8889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7031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43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22281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3124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1227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64210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0766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3878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89193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2634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6187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8516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5908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9928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8676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8889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7769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For komiteer,</a:t>
            </a:r>
            <a:r>
              <a:rPr lang="nb-NO" baseline="0" dirty="0" smtClean="0"/>
              <a:t> s</a:t>
            </a:r>
            <a:r>
              <a:rPr lang="nb-NO" dirty="0" smtClean="0"/>
              <a:t>e IMO Meetings på Hjemmesiden til IMO.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3CAF8-7990-4B87-8D02-8C4453D02FB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9636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135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849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671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469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700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339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979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726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866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950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750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778ED-5144-4A4A-88A7-A79CD475D08A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71880-F76C-4C28-96CB-E10DC2D0BF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45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D839.9525F28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dir.no/kl06/MAR3-01/Hele/Kompetansemaal/drift-og-operasjon?lplang=http://data.udir.no/kl06/nob" TargetMode="External"/><Relationship Id="rId7" Type="http://schemas.openxmlformats.org/officeDocument/2006/relationships/image" Target="cid:image001.png@01CDD839.9525F28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www.udir.no/kl06/MAR3-01/Hele/Kompetansemaal/dokumentasjon-og-kvalitet?lplang=http://data.udir.no/kl06/nob" TargetMode="External"/><Relationship Id="rId4" Type="http://schemas.openxmlformats.org/officeDocument/2006/relationships/hyperlink" Target="https://www.udir.no/kl06/MAR3-01/Hele/Kompetansemaal/skipstekniske-tjenester?lplang=http://data.udir.no/kl06/nob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YFF@kystvakten.n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CDD839.9525F280" TargetMode="Externa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WebSkole%20VG2%20-%20Felles%20programfag.xls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CDD839.9525F280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yff@kystvakten.n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CDD839.9525F280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oyvindustaa\Desktop\&#216;yvind\skrivebordsrot\YFF%20og%20Oppl&#230;ring%20i%20bedrift\S&#248;knadsskjema%20for%20YFF%20i%20Forsvaret%202018%202019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CDD839.9525F280" TargetMode="Externa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DD839.9525F2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8800" b="1" dirty="0" smtClean="0"/>
              <a:t>Tilbakemelding Årskonferanse VG2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nb-NO" sz="8800" b="1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12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endParaRPr lang="nb-NO" sz="4600" b="1" dirty="0" smtClean="0"/>
          </a:p>
          <a:p>
            <a:pPr>
              <a:spcAft>
                <a:spcPts val="0"/>
              </a:spcAft>
            </a:pP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Opplæringen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mellom </a:t>
            </a:r>
            <a:r>
              <a:rPr lang="nb-NO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vg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skole og fagskole er ujevn og til tider mangelfull. </a:t>
            </a:r>
            <a:endParaRPr lang="nb-NO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etterlyser mulige samarbeidsområder mellom </a:t>
            </a:r>
            <a:r>
              <a:rPr lang="nb-NO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vg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skole og fagskole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00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marL="342900" indent="-342900" hangingPunct="0">
              <a:spcAft>
                <a:spcPts val="0"/>
              </a:spcAft>
              <a:buAutoNum type="arabicPeriod"/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Elevene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 VG2 maritime fag mangler generelt nødvendig kunnskap i realfag (matte og fysikk) og engelsk. Elevene er generelt for dårlig i skriftlig fremstilling.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Hvilken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realfagskompetanse skal elevene ha, før de begynner på fagskole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1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Kompetansenivået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til elevene fra VG2 maritime fag er svært ujevn fra skole til skole. Dette gjelder spesielt i fagene: </a:t>
            </a:r>
            <a:r>
              <a:rPr lang="nb-NO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Drift og operasjon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nb-NO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Skipstekniske tjenester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nb-NO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Dokumentasjon og kvalitet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og Yrkesfaglig fordypning.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Hvilke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muligheter har vi til å gjøre VG2 maritim utdanning så lik som mulig på de ulike videregående skolene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84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Fagplanen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på vg2 maritime fag er ikke konkret nok </a:t>
            </a:r>
            <a:r>
              <a:rPr lang="nb-NO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ihht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STCW konvensjonen.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Hvordan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 læreplanen i VG2 maritime fag bli mer konkret </a:t>
            </a:r>
            <a:r>
              <a:rPr lang="nb-NO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ihht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STCW konvensjonen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3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Sammenslåingen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 fagplanene av matrosfaget og motormannfaget på vg2 maritime fag har ikke vært til fordel for utdanningen. </a:t>
            </a:r>
            <a:endParaRPr lang="nb-NO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Hvilke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utfordringer har dette skapt for gjennomføringen av den maritime utdanningen på VG2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6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marL="342900" indent="-342900" hangingPunct="0">
              <a:spcAft>
                <a:spcPts val="0"/>
              </a:spcAft>
              <a:buAutoNum type="arabicPeriod"/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Utstyrs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nivået i de videregående skolene er svært ulikt.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Hvilke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ressurser har de ulike skolene til å drive VG2 maritim utdanning?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42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fontScale="92500" lnSpcReduction="20000"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 behov for et tettere samarbeid mellom de maritime videregående skolene og de maritime fagskolene. Dette spesielt sett i lys av at fagskolene nå gjennomgår store sammenslåinger og får sin egen rektor og administrasjon. Det er viktig å skape forståelse for at dette er to utdanninger som henger sammen og at videregående skoler og fagskoler er avhengig av hverandre for å kunne drive kvalitetsmessig god utdanning.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Hvilke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tiltak kan gjøres for at elever fra videregående skole er klar for å fortsette sin utdanning på fagskole?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endParaRPr lang="nb-N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lnSpcReduction="10000"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Rekruttering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 til VG1 TIP og elektro på videregående skole er i dag synkende på landsbasis. Dette er kritisk da det er disse to studieretningene som gir grunnlag for å komme inn på VG2 maritime fag. Ved stort frafall på VG2 maritime fag vil dette om kun få år få store konsekvenser for rekrutteringen til de maritime fagskolene. </a:t>
            </a: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ønsker tiltak som kan hjelpe med å rekruttere elever inn til VG2 maritime fag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2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Flere </a:t>
            </a: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stryker på fagprøven enn tidligere, dette er også en indikator på lavere faglig nivå som vi ønsker denne rapporten skal belyse.</a:t>
            </a:r>
            <a:endParaRPr lang="nb-NO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4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lvl="0"/>
            <a:r>
              <a:rPr lang="nb-NO" sz="2800" b="1" dirty="0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Fremdriftsplan:</a:t>
            </a:r>
            <a:r>
              <a:rPr lang="nb-NO" sz="2800" dirty="0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Innhold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rapporten defineres av tilbyder og mottaker med frist 21.12.2018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Utarbeidelse av innhold gjennomføres innen 01.04.2019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Evaluering og kommentarer til rapporten avsluttes 01.05.2019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nb-N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2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nb-NO" sz="4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>
              <a:spcAft>
                <a:spcPts val="0"/>
              </a:spcAft>
            </a:pPr>
            <a:endParaRPr lang="nb-NO" sz="4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4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Kontaktperson YFF Sjøforsvaret:</a:t>
            </a:r>
            <a:endParaRPr lang="nb-NO" sz="4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4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4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Morten Nyheim Jørgensen</a:t>
            </a:r>
            <a:endParaRPr lang="nb-NO" sz="4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FPVS/ YFF-koordinator på pensjonistvilkår</a:t>
            </a:r>
            <a:endParaRPr lang="nb-NO" sz="4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4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NB: NY E-POST ADRESSE: </a:t>
            </a:r>
            <a:r>
              <a:rPr lang="nb-NO" sz="42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3"/>
              </a:rPr>
              <a:t>YFF@kystvakten.no</a:t>
            </a:r>
            <a:endParaRPr lang="nb-NO" sz="42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4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Tlf</a:t>
            </a:r>
            <a:r>
              <a:rPr lang="nb-NO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7611 2381</a:t>
            </a:r>
            <a:endParaRPr lang="nb-NO" sz="4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03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</a:t>
            </a:r>
            <a:r>
              <a:rPr lang="nb-NO" dirty="0" err="1" smtClean="0"/>
              <a:t>WebSkole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lvl="0"/>
            <a:r>
              <a:rPr lang="nb-NO" sz="2800" b="1" dirty="0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Fremdriftsplan:</a:t>
            </a:r>
            <a:r>
              <a:rPr lang="nb-NO" sz="2800" dirty="0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Samarbeid med MKS etablert</a:t>
            </a:r>
          </a:p>
          <a:p>
            <a:pPr>
              <a:spcAft>
                <a:spcPts val="0"/>
              </a:spcAft>
            </a:pPr>
            <a:endParaRPr lang="nb-NO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file"/>
              </a:rPr>
              <a:t>WebSkole</a:t>
            </a:r>
            <a:r>
              <a:rPr lang="nb-NO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file"/>
              </a:rPr>
              <a:t> VG2 - Felles programfag.xlsx</a:t>
            </a:r>
            <a:endParaRPr lang="nb-NO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nb-N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35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TILGJENGELIGHET YFF KOORDINATOR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Undertegnede er engasjert på pensjonistvilkår i FPVS  frem til mars 2019 som YFF Koordinator for utplasseringer på Kystvaktens fartøyer. Dette er begrenset til </a:t>
            </a:r>
            <a:r>
              <a:rPr lang="nb-NO" sz="37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</a:t>
            </a:r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30% stilling, og jeg er derfor tvunget til å etablere «Kontortid». Kontortiden vil være: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Mandag </a:t>
            </a:r>
            <a:r>
              <a:rPr lang="nb-NO" sz="3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kl</a:t>
            </a:r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0730 – 1200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Onsdag </a:t>
            </a:r>
            <a:r>
              <a:rPr lang="nb-NO" sz="3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kl</a:t>
            </a:r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 0730 – 1200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Torsdag </a:t>
            </a:r>
            <a:r>
              <a:rPr lang="nb-NO" sz="3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kl</a:t>
            </a:r>
            <a:r>
              <a:rPr lang="nb-NO" sz="37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0730 – 1000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Jeg vil i dette tidsrommet lese mailer og besvare telefoner knyttet til YFF-ordningen. Jeg vil bare i begrenset grad kunne være tilgjengelig utenom kontortid. Ber om forståelse for dette. Jeg har opprettet en ny e-post adresse </a:t>
            </a:r>
            <a:r>
              <a:rPr lang="nb-NO" sz="37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3"/>
              </a:rPr>
              <a:t>yff@kystvakten.no</a:t>
            </a:r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som jeg også kan lese utenom kontortid og hvor jeg vil gi korte svar, men saksbehandling knyttet til YFF vil uansett måtte bli begrenset til nevnte kontortid.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88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lvl="0"/>
            <a:r>
              <a:rPr lang="nb-NO" sz="1900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nb-NO" sz="19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19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Kystvakten/Forsvaret </a:t>
            </a:r>
            <a:r>
              <a:rPr lang="nb-NO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 prisgitt søkere til YFF-praksis innenfor Maritime fag, og vil strekke seg langt for å kunne tilby skolene YFF-praksis. Imidlertid er Kystvakten/Forsvaret på mange måter en spesialisert arbeidsplass, hvilket innebærer skjerpede krav på enkelte områder. </a:t>
            </a:r>
            <a:r>
              <a:rPr lang="nb-NO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Viktig at ansvarlig lærer går god for at elevene tilfredsstiller disse ved søknad om plass</a:t>
            </a:r>
            <a:r>
              <a:rPr lang="nb-NO" sz="20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nb-NO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50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nb-NO" sz="1900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nb-NO" sz="19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3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Kostnader </a:t>
            </a:r>
            <a:r>
              <a:rPr lang="nb-NO" sz="3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og administrasjon knyttet til reiser til og fra fartøy, er </a:t>
            </a:r>
            <a:r>
              <a:rPr lang="nb-NO" sz="30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Skolenes ansvar.</a:t>
            </a:r>
            <a:r>
              <a:rPr lang="nb-NO" sz="3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Dette gjelder også dersom Kystvaktens fartøyer av ulike grunner får endringer i seilingsplan, som medfører endringer i elevens reiseplan.  Ved endret retur, vil fartøyet eleven er utplassert på, medvirke til at ny reise bestilles. Kostnaden må </a:t>
            </a:r>
            <a:r>
              <a:rPr lang="nb-NO" sz="30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imdilertidig</a:t>
            </a:r>
            <a:r>
              <a:rPr lang="nb-NO" sz="3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nb-NO" sz="3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bæres av skolen. Vi vil selvfølgelig så snart vi er kjent med slike endringer, varsle skolen/eleven</a:t>
            </a:r>
            <a:r>
              <a:rPr lang="nb-NO" sz="3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nb-NO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99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 lnSpcReduction="10000"/>
          </a:bodyPr>
          <a:lstStyle/>
          <a:p>
            <a:pPr lvl="0"/>
            <a:r>
              <a:rPr lang="nb-NO" sz="1900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nb-NO" sz="19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19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nb-NO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Det </a:t>
            </a:r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 også under utarbeidelse ett nytt og noe forenklet </a:t>
            </a:r>
            <a:r>
              <a:rPr lang="nb-NO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"Vurderingsskjema YFF-elev". </a:t>
            </a:r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Dette skjema fylles ut av ansvarlig befal om bord etter YFF-</a:t>
            </a:r>
            <a:r>
              <a:rPr lang="nb-NO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prakisperioden</a:t>
            </a:r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og er i realiteten det viktigste vurderingsgrunnlaget av kandidaten </a:t>
            </a:r>
            <a:r>
              <a:rPr lang="nb-NO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ift</a:t>
            </a:r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å bli anbefalt en eventuell </a:t>
            </a:r>
            <a:r>
              <a:rPr lang="nb-NO" sz="28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læreplass </a:t>
            </a:r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 Forsvaret innen Maritime fag.</a:t>
            </a:r>
            <a:endParaRPr lang="nb-NO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nb-NO" sz="3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nb-NO" sz="3700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45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Sjøforsvaret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r>
              <a:rPr lang="nb-NO" sz="4600" b="1" dirty="0" smtClean="0"/>
              <a:t>Felles </a:t>
            </a:r>
          </a:p>
          <a:p>
            <a:r>
              <a:rPr lang="nb-NO" sz="4600" b="1" dirty="0"/>
              <a:t>s</a:t>
            </a:r>
            <a:r>
              <a:rPr lang="nb-NO" sz="4600" b="1" dirty="0" smtClean="0"/>
              <a:t>øknadsskjema</a:t>
            </a:r>
          </a:p>
          <a:p>
            <a:endParaRPr lang="nb-NO" sz="4600" b="1" dirty="0"/>
          </a:p>
          <a:p>
            <a:r>
              <a:rPr lang="nb-NO" dirty="0">
                <a:hlinkClick r:id="rId3" action="ppaction://hlinkfile"/>
              </a:rPr>
              <a:t>file:///C:/</a:t>
            </a:r>
            <a:r>
              <a:rPr lang="nb-NO" dirty="0" smtClean="0">
                <a:hlinkClick r:id="rId3" action="ppaction://hlinkfile"/>
              </a:rPr>
              <a:t>Users/oyvindustaa/Desktop/Øyvind/skrivebordsrot/YFF%20og%20Opplæring%20i%20bedrift/Søknadsskjema%20for%20YFF%20i%20Forsvaret%202018%202019.pdf</a:t>
            </a:r>
            <a:endParaRPr lang="nb-NO" dirty="0" smtClean="0"/>
          </a:p>
          <a:p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68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r>
              <a:rPr lang="nb-NO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nb-NO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tarbeidelse </a:t>
            </a:r>
            <a:r>
              <a:rPr lang="nb-NO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 rapport vedrørende kvaliteten på utdanningen i VG2 maritime fag.</a:t>
            </a:r>
            <a:endParaRPr lang="nb-NO" sz="4000" b="1" dirty="0" smtClean="0"/>
          </a:p>
          <a:p>
            <a:pPr marL="342900" indent="-342900" hangingPunct="0">
              <a:spcAft>
                <a:spcPts val="0"/>
              </a:spcAft>
              <a:buAutoNum type="arabicPeriod"/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 marL="342900" indent="-342900" hangingPunct="0">
              <a:spcAft>
                <a:spcPts val="0"/>
              </a:spcAft>
              <a:buAutoNum type="arabicPeriod"/>
            </a:pPr>
            <a:r>
              <a:rPr lang="nb-NO" sz="2800" dirty="0" smtClean="0">
                <a:latin typeface="Arial"/>
                <a:ea typeface="Times New Roman"/>
                <a:cs typeface="Times New Roman"/>
              </a:rPr>
              <a:t>Anbudsrunde avsluttet 15.10.2018</a:t>
            </a:r>
          </a:p>
          <a:p>
            <a:pPr marL="342900" indent="-342900" hangingPunct="0">
              <a:spcAft>
                <a:spcPts val="0"/>
              </a:spcAft>
              <a:buAutoNum type="arabicPeriod"/>
            </a:pPr>
            <a:r>
              <a:rPr lang="nb-NO" sz="2800" dirty="0" smtClean="0">
                <a:latin typeface="Arial"/>
                <a:ea typeface="Times New Roman"/>
                <a:cs typeface="Times New Roman"/>
              </a:rPr>
              <a:t>Vinner av anbudsrunden ble </a:t>
            </a:r>
          </a:p>
          <a:p>
            <a:pPr hangingPunct="0">
              <a:spcAft>
                <a:spcPts val="0"/>
              </a:spcAft>
            </a:pPr>
            <a:r>
              <a:rPr lang="nb-NO" sz="2800" dirty="0" err="1" smtClean="0">
                <a:latin typeface="Arial"/>
                <a:ea typeface="Times New Roman"/>
                <a:cs typeface="Times New Roman"/>
              </a:rPr>
              <a:t>Menon</a:t>
            </a:r>
            <a:r>
              <a:rPr lang="nb-NO" sz="2800" dirty="0" smtClean="0">
                <a:latin typeface="Arial"/>
                <a:ea typeface="Times New Roman"/>
                <a:cs typeface="Times New Roman"/>
              </a:rPr>
              <a:t> </a:t>
            </a:r>
            <a:r>
              <a:rPr lang="nb-NO" sz="2800" dirty="0" err="1" smtClean="0">
                <a:latin typeface="Arial"/>
                <a:ea typeface="Times New Roman"/>
                <a:cs typeface="Times New Roman"/>
              </a:rPr>
              <a:t>Economics</a:t>
            </a:r>
            <a:r>
              <a:rPr lang="nb-NO" sz="2800" dirty="0" smtClean="0">
                <a:latin typeface="Arial"/>
                <a:ea typeface="Times New Roman"/>
                <a:cs typeface="Times New Roman"/>
              </a:rPr>
              <a:t> AS</a:t>
            </a:r>
          </a:p>
          <a:p>
            <a:pPr hangingPunct="0">
              <a:spcAft>
                <a:spcPts val="0"/>
              </a:spcAft>
            </a:pPr>
            <a:r>
              <a:rPr lang="nb-NO" sz="2800" dirty="0" smtClean="0">
                <a:latin typeface="Arial"/>
                <a:ea typeface="Times New Roman"/>
                <a:cs typeface="Times New Roman"/>
              </a:rPr>
              <a:t>3. Oppstartsmøte er torsdag 29.11.2018</a:t>
            </a:r>
          </a:p>
          <a:p>
            <a:pPr hangingPunct="0">
              <a:spcAft>
                <a:spcPts val="0"/>
              </a:spcAft>
            </a:pPr>
            <a:endParaRPr lang="nb-NO" dirty="0" smtClean="0"/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4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76374" y="260649"/>
            <a:ext cx="6981825" cy="936103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 smtClean="0"/>
              <a:t>               Rapport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27584" y="1476375"/>
            <a:ext cx="7632848" cy="4688929"/>
          </a:xfrm>
        </p:spPr>
        <p:txBody>
          <a:bodyPr>
            <a:normAutofit/>
          </a:bodyPr>
          <a:lstStyle/>
          <a:p>
            <a:pPr hangingPunct="0">
              <a:spcAft>
                <a:spcPts val="0"/>
              </a:spcAft>
            </a:pPr>
            <a:endParaRPr lang="nb-NO" sz="1600" dirty="0" smtClean="0"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Kravspesifikasjon: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nb-NO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Avstanden </a:t>
            </a:r>
            <a:r>
              <a:rPr lang="nb-N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mellom det kompetansenivået elevene bør besitte når de forlater VG2 maritime fag og den kompetansen man bør ha når man begynner på fagskolen maritime fag er blitt betydelig øket.</a:t>
            </a:r>
            <a:endParaRPr lang="nb-N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nb-NO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 ønsker å finne løsninger på hvordan heve kompetansenivået for VG2 maritime fag</a:t>
            </a:r>
            <a:r>
              <a:rPr lang="nb-NO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b-NO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Bilde 6" descr="Beskrivelse: Beskrivelse: Beskrivelse: Vfk_Logo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30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8003</TotalTime>
  <Words>758</Words>
  <Application>Microsoft Office PowerPoint</Application>
  <PresentationFormat>Skjermfremvisning (4:3)</PresentationFormat>
  <Paragraphs>141</Paragraphs>
  <Slides>20</Slides>
  <Notes>19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Office-tema</vt:lpstr>
      <vt:lpstr>PowerPoint-presentasjon</vt:lpstr>
      <vt:lpstr>             Sjøforsvaret</vt:lpstr>
      <vt:lpstr>             Sjøforsvaret</vt:lpstr>
      <vt:lpstr>             Sjøforsvaret</vt:lpstr>
      <vt:lpstr>             Sjøforsvaret</vt:lpstr>
      <vt:lpstr>             Sjøforsvaret</vt:lpstr>
      <vt:lpstr>             Sjøforsvaret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 Rapport</vt:lpstr>
      <vt:lpstr>               WebSkole</vt:lpstr>
    </vt:vector>
  </TitlesOfParts>
  <Company>Vestfold Fylkeskommune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Dokumentasjon og Kvalitet</dc:title>
  <dc:creator>Øyvind Ustad Andersen</dc:creator>
  <cp:lastModifiedBy>Øyvind Ustad Andersen</cp:lastModifiedBy>
  <cp:revision>81</cp:revision>
  <dcterms:created xsi:type="dcterms:W3CDTF">2012-12-13T09:27:59Z</dcterms:created>
  <dcterms:modified xsi:type="dcterms:W3CDTF">2018-11-26T13:51:25Z</dcterms:modified>
</cp:coreProperties>
</file>