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webextensions/webextension2.xml" ContentType="application/vnd.ms-office.webextension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5" r:id="rId5"/>
  </p:sldMasterIdLst>
  <p:notesMasterIdLst>
    <p:notesMasterId r:id="rId30"/>
  </p:notesMasterIdLst>
  <p:handoutMasterIdLst>
    <p:handoutMasterId r:id="rId31"/>
  </p:handoutMasterIdLst>
  <p:sldIdLst>
    <p:sldId id="2147198143" r:id="rId6"/>
    <p:sldId id="304" r:id="rId7"/>
    <p:sldId id="2147198169" r:id="rId8"/>
    <p:sldId id="352" r:id="rId9"/>
    <p:sldId id="370" r:id="rId10"/>
    <p:sldId id="356" r:id="rId11"/>
    <p:sldId id="372" r:id="rId12"/>
    <p:sldId id="378" r:id="rId13"/>
    <p:sldId id="2147198144" r:id="rId14"/>
    <p:sldId id="2147198145" r:id="rId15"/>
    <p:sldId id="281" r:id="rId16"/>
    <p:sldId id="363" r:id="rId17"/>
    <p:sldId id="2147198146" r:id="rId18"/>
    <p:sldId id="368" r:id="rId19"/>
    <p:sldId id="373" r:id="rId20"/>
    <p:sldId id="377" r:id="rId21"/>
    <p:sldId id="374" r:id="rId22"/>
    <p:sldId id="375" r:id="rId23"/>
    <p:sldId id="376" r:id="rId24"/>
    <p:sldId id="2147198161" r:id="rId25"/>
    <p:sldId id="2147198160" r:id="rId26"/>
    <p:sldId id="2147198164" r:id="rId27"/>
    <p:sldId id="2147198159" r:id="rId28"/>
    <p:sldId id="2147198158" r:id="rId29"/>
  </p:sldIdLst>
  <p:sldSz cx="12192000" cy="6858000"/>
  <p:notesSz cx="6858000" cy="9144000"/>
  <p:defaultTextStyle>
    <a:defPPr>
      <a:defRPr lang="en-US"/>
    </a:defPPr>
    <a:lvl1pPr marL="0" algn="l" defTabSz="9142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24" algn="l" defTabSz="9142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48" algn="l" defTabSz="9142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71" algn="l" defTabSz="9142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95" algn="l" defTabSz="9142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19" algn="l" defTabSz="9142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43" algn="l" defTabSz="9142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66" algn="l" defTabSz="9142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90" algn="l" defTabSz="9142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8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79"/>
    <a:srgbClr val="182F4E"/>
    <a:srgbClr val="FFAD6F"/>
    <a:srgbClr val="FFE690"/>
    <a:srgbClr val="FF8440"/>
    <a:srgbClr val="01A087"/>
    <a:srgbClr val="008479"/>
    <a:srgbClr val="797BAA"/>
    <a:srgbClr val="4C4D7B"/>
    <a:srgbClr val="0F81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D18D37-B5C0-4F4E-8020-287F1BC4BFAA}" v="1" dt="2024-11-25T18:55:46.4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2495" autoAdjust="0"/>
  </p:normalViewPr>
  <p:slideViewPr>
    <p:cSldViewPr snapToGrid="0" showGuides="1">
      <p:cViewPr varScale="1">
        <p:scale>
          <a:sx n="86" d="100"/>
          <a:sy n="86" d="100"/>
        </p:scale>
        <p:origin x="48" y="62"/>
      </p:cViewPr>
      <p:guideLst>
        <p:guide orient="horz" pos="3589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292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7784A523-2A11-E74E-9A05-61F0C514A1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1691-C479-194B-A5CC-E1A263DF0A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A20B1-3238-9F43-B950-86961AC6EA78}" type="datetimeFigureOut">
              <a:rPr lang="nb-NO" smtClean="0"/>
              <a:t>26.11.2024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2C95AAA-322E-5049-BFE4-717812F8DB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BC371D0-DDDF-064A-8168-4B4E4E9A9FC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5F9FC-0038-0B4E-BD9F-34855260E22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7859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F8FD44-9B89-4B22-A7F0-F4795CACDFEC}" type="datetimeFigureOut">
              <a:rPr lang="nb-NO" smtClean="0"/>
              <a:t>26.11.2024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84927-C72F-4FBB-B8B7-3C9FAE434B1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472437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68565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26" algn="l" defTabSz="68565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652" algn="l" defTabSz="68565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477" algn="l" defTabSz="68565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302" algn="l" defTabSz="68565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128" algn="l" defTabSz="68565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6955" algn="l" defTabSz="68565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780" algn="l" defTabSz="68565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606" algn="l" defTabSz="685652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ages.store.office.com/addinsinstallpage.aspx?rs=nb-NO&amp;assetid=WA200003233&amp;isWac=True&amp;ui=nb-NO&amp;ad=NO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sng" kern="1200" dirty="0">
                <a:solidFill>
                  <a:srgbClr val="0563C1"/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https://pages.store.office.com/addinsinstallpage.aspx?rs=nb-NO&amp;assetid=WA200003233&amp;isWac=True&amp;ui=nb-NO&amp;ad=NO</a:t>
            </a:r>
            <a:endParaRPr lang="en-US" sz="1200" b="0" i="0" u="sng" kern="1200" dirty="0">
              <a:solidFill>
                <a:srgbClr val="0563C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5C05A0-8925-0440-8EC6-C654A1B690FD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3698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84927-C72F-4FBB-B8B7-3C9FAE434B17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5727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84927-C72F-4FBB-B8B7-3C9FAE434B17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7483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Calibri" panose="020B0604020202020204" pitchFamily="34" charset="0"/>
              <a:buChar char="-"/>
            </a:pPr>
            <a:r>
              <a:rPr lang="nb-NO" dirty="0"/>
              <a:t>Omdømme, markedsføring – vis bilder av folk – ikke bilder av båter </a:t>
            </a:r>
            <a:r>
              <a:rPr lang="nb-NO" dirty="0" err="1"/>
              <a:t>ref</a:t>
            </a:r>
            <a:r>
              <a:rPr lang="nb-NO" dirty="0"/>
              <a:t> Arendal 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nb-NO" dirty="0"/>
              <a:t>Utfordring med sykliske bransjer fra permitteringer og oppsigelser til </a:t>
            </a:r>
            <a:r>
              <a:rPr lang="nb-NO" dirty="0" err="1"/>
              <a:t>bånn</a:t>
            </a:r>
            <a:r>
              <a:rPr lang="nb-NO" dirty="0"/>
              <a:t> gass </a:t>
            </a:r>
          </a:p>
          <a:p>
            <a:pPr marL="285750" indent="-285750">
              <a:buFont typeface="Calibri" panose="020B0604020202020204" pitchFamily="34" charset="0"/>
              <a:buChar char="-"/>
            </a:pPr>
            <a:r>
              <a:rPr lang="nb-NO" dirty="0"/>
              <a:t>Må bli bedre på tall og fakta for å påvirke politikk</a:t>
            </a:r>
          </a:p>
          <a:p>
            <a:endParaRPr lang="nb-NO" dirty="0"/>
          </a:p>
          <a:p>
            <a:r>
              <a:rPr lang="nb-NO" dirty="0"/>
              <a:t>Samarbeidserklæring om likestilling </a:t>
            </a:r>
          </a:p>
          <a:p>
            <a:r>
              <a:rPr lang="nb-NO" dirty="0"/>
              <a:t>Data  </a:t>
            </a:r>
          </a:p>
          <a:p>
            <a:r>
              <a:rPr lang="nb-NO" dirty="0"/>
              <a:t>Indikatorsett  kvinner, men også  generelt tall fra maritim næring – inn og ut 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Til slutt: Alle må bidra til å snakke opp bransjen 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84927-C72F-4FBB-B8B7-3C9FAE434B17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336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84927-C72F-4FBB-B8B7-3C9FAE434B17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530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84927-C72F-4FBB-B8B7-3C9FAE434B17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8054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Nødt til å ha et direktorat som spiller på lag</a:t>
            </a:r>
          </a:p>
          <a:p>
            <a:endParaRPr lang="nb-NO" dirty="0"/>
          </a:p>
          <a:p>
            <a:r>
              <a:rPr lang="nb-NO" dirty="0"/>
              <a:t>Det har aldri vært tryggere å reise med passasjerfartøy i Norge </a:t>
            </a:r>
          </a:p>
          <a:p>
            <a:endParaRPr lang="nb-NO" dirty="0"/>
          </a:p>
          <a:p>
            <a:r>
              <a:rPr lang="nb-NO" dirty="0"/>
              <a:t>Sikkerheten er bedre, og det investeres stort i teknologi </a:t>
            </a:r>
          </a:p>
          <a:p>
            <a:endParaRPr lang="nb-NO" dirty="0"/>
          </a:p>
          <a:p>
            <a:r>
              <a:rPr lang="nb-NO" dirty="0"/>
              <a:t>Likevel får passasjerskipsrederiene økte bemanningskrav på flere områder – både på ferje og hurtigbåt </a:t>
            </a:r>
          </a:p>
          <a:p>
            <a:endParaRPr lang="nb-NO" dirty="0"/>
          </a:p>
          <a:p>
            <a:pPr marL="0" marR="0" lvl="0" indent="0" algn="l" defTabSz="6856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Vi får også endring i arbeidstidsordninger som gjør at mannskap rett og slett slutter </a:t>
            </a:r>
          </a:p>
          <a:p>
            <a:pPr marL="0" marR="0" lvl="0" indent="0" algn="l" defTabSz="6856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6856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Det vi oppfatter som klare praksisendringer, det kaller direktoratet «korrigering av saksbehandlingsfeil» </a:t>
            </a:r>
          </a:p>
          <a:p>
            <a:endParaRPr lang="nb-NO" dirty="0"/>
          </a:p>
          <a:p>
            <a:r>
              <a:rPr lang="nb-NO" dirty="0"/>
              <a:t>Nå skal det sies at vi etter hvert har fått en bedre dialog med Sjøfartsdirektoratet  </a:t>
            </a:r>
          </a:p>
          <a:p>
            <a:endParaRPr lang="nb-NO" dirty="0"/>
          </a:p>
          <a:p>
            <a:r>
              <a:rPr lang="nb-NO" dirty="0"/>
              <a:t>Flere av sakene er satt litt på hold – tenkepause -  og vi er i løpende dialog </a:t>
            </a:r>
          </a:p>
          <a:p>
            <a:endParaRPr lang="nb-NO" dirty="0"/>
          </a:p>
          <a:p>
            <a:r>
              <a:rPr lang="nb-NO" dirty="0"/>
              <a:t>Og jeg tror vi skal klare å komme i mål </a:t>
            </a:r>
          </a:p>
          <a:p>
            <a:endParaRPr lang="nb-NO" dirty="0"/>
          </a:p>
          <a:p>
            <a:r>
              <a:rPr lang="nb-NO" dirty="0"/>
              <a:t>Men det er et stort paradoks at slike endringer skjer i en tid der de mer sykliske delene av maritim sektor </a:t>
            </a:r>
            <a:r>
              <a:rPr lang="nb-NO" dirty="0" err="1"/>
              <a:t>oppbemanner</a:t>
            </a:r>
            <a:r>
              <a:rPr lang="nb-NO" dirty="0"/>
              <a:t>, så får våre rederi endring i rammebetingelser som medfører økt mannskapsbehov </a:t>
            </a:r>
          </a:p>
          <a:p>
            <a:endParaRPr lang="nb-NO" dirty="0"/>
          </a:p>
          <a:p>
            <a:r>
              <a:rPr lang="nb-NO" dirty="0"/>
              <a:t>Disse ekstra folkene finnes rett og slett ikke </a:t>
            </a:r>
          </a:p>
          <a:p>
            <a:endParaRPr lang="nb-NO" dirty="0"/>
          </a:p>
          <a:p>
            <a:r>
              <a:rPr lang="nb-NO" dirty="0"/>
              <a:t>Det er et veldig stort fokus på passasjerskip, og det skal det også være. </a:t>
            </a:r>
          </a:p>
          <a:p>
            <a:r>
              <a:rPr lang="nb-NO" dirty="0"/>
              <a:t> </a:t>
            </a:r>
          </a:p>
          <a:p>
            <a:r>
              <a:rPr lang="nb-NO" dirty="0"/>
              <a:t>Men, må minne om følgende: 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 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84927-C72F-4FBB-B8B7-3C9FAE434B17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2842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dirty="0"/>
              <a:t>Oversikten viser at det er </a:t>
            </a:r>
            <a:r>
              <a:rPr lang="nb-NO" sz="1200" dirty="0" err="1"/>
              <a:t>ca</a:t>
            </a:r>
            <a:r>
              <a:rPr lang="nb-NO" sz="1200" dirty="0"/>
              <a:t> 27.000 med aktive norske maritime sertifikater – alle typer sertifikater </a:t>
            </a:r>
          </a:p>
          <a:p>
            <a:r>
              <a:rPr lang="nb-NO" sz="1200" dirty="0"/>
              <a:t>+ 7000 utenlandske sertifikater med påtegning </a:t>
            </a:r>
          </a:p>
          <a:p>
            <a:endParaRPr lang="nb-NO" sz="1200" dirty="0"/>
          </a:p>
          <a:p>
            <a:r>
              <a:rPr lang="nb-NO" sz="1200" dirty="0" err="1"/>
              <a:t>Ca</a:t>
            </a:r>
            <a:r>
              <a:rPr lang="nb-NO" sz="1200" dirty="0"/>
              <a:t> 18.000 på NOR og NIS-skip + 2000 på utenlandsk flagg (Kilde Menon/NSOF) </a:t>
            </a:r>
          </a:p>
          <a:p>
            <a:endParaRPr lang="nb-NO" sz="1200" dirty="0"/>
          </a:p>
          <a:p>
            <a:r>
              <a:rPr lang="nb-NO" sz="1200" dirty="0" err="1"/>
              <a:t>Ca</a:t>
            </a:r>
            <a:r>
              <a:rPr lang="nb-NO" sz="1200" dirty="0"/>
              <a:t> 13.000 på fartøy med nettolønn </a:t>
            </a:r>
          </a:p>
          <a:p>
            <a:endParaRPr lang="nb-NO" sz="1200" dirty="0"/>
          </a:p>
          <a:p>
            <a:r>
              <a:rPr lang="nb-NO" sz="1200" dirty="0" err="1"/>
              <a:t>Ca</a:t>
            </a:r>
            <a:r>
              <a:rPr lang="nb-NO" sz="1200" dirty="0"/>
              <a:t> 4.-5000 på innenriks uten nettolønn – passasjer og mindre fartøy </a:t>
            </a:r>
          </a:p>
          <a:p>
            <a:endParaRPr lang="nb-NO" sz="1200" dirty="0"/>
          </a:p>
          <a:p>
            <a:r>
              <a:rPr lang="nb-NO" sz="1200" dirty="0"/>
              <a:t>Rigg/Offshoreinstallasjoner </a:t>
            </a:r>
          </a:p>
          <a:p>
            <a:endParaRPr lang="nb-NO" sz="1200" dirty="0"/>
          </a:p>
          <a:p>
            <a:r>
              <a:rPr lang="nb-NO" sz="1200" dirty="0"/>
              <a:t>Fiskeri </a:t>
            </a:r>
          </a:p>
          <a:p>
            <a:endParaRPr lang="nb-NO" sz="1200" dirty="0"/>
          </a:p>
          <a:p>
            <a:r>
              <a:rPr lang="nb-NO" sz="1200" dirty="0"/>
              <a:t>Forsvaret </a:t>
            </a:r>
          </a:p>
          <a:p>
            <a:endParaRPr lang="nb-NO" sz="1200" dirty="0"/>
          </a:p>
          <a:p>
            <a:r>
              <a:rPr lang="nb-NO" sz="1200" dirty="0"/>
              <a:t>Andre offentlige fartøy </a:t>
            </a:r>
          </a:p>
          <a:p>
            <a:endParaRPr lang="nb-NO" sz="1200" dirty="0"/>
          </a:p>
          <a:p>
            <a:r>
              <a:rPr lang="nb-NO" sz="1200" dirty="0"/>
              <a:t>Landansatte </a:t>
            </a:r>
          </a:p>
          <a:p>
            <a:endParaRPr lang="nb-NO" dirty="0"/>
          </a:p>
          <a:p>
            <a:pPr marL="0" marR="0" lvl="0" indent="0" algn="l" defTabSz="6856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900" dirty="0" err="1"/>
              <a:t>Ca</a:t>
            </a:r>
            <a:r>
              <a:rPr lang="nb-NO" sz="900" dirty="0"/>
              <a:t> 1/5 er over 60 år </a:t>
            </a:r>
          </a:p>
          <a:p>
            <a:endParaRPr lang="nb-NO" dirty="0"/>
          </a:p>
          <a:p>
            <a:r>
              <a:rPr lang="nb-NO" dirty="0"/>
              <a:t>NSOF kommer med en rapport nå der de ser nærmere på hvor sjøfolkene går 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84927-C72F-4FBB-B8B7-3C9FAE434B17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58905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FE85F-B788-836F-5C3C-BD794A227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9642A1D6-C901-FA1E-8E0D-9BCB2804AF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D3B8E6D9-F7C3-9BE8-A43E-22D04BC5D4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 samler data på sertifikater og utdanning på våre nettsider </a:t>
            </a:r>
          </a:p>
          <a:p>
            <a:r>
              <a:rPr lang="nb-NO" dirty="0"/>
              <a:t>Tall og fakta om norsk sjøfart </a:t>
            </a:r>
          </a:p>
          <a:p>
            <a:r>
              <a:rPr lang="nb-NO" dirty="0"/>
              <a:t>Under utvikling – både data og </a:t>
            </a:r>
            <a:r>
              <a:rPr lang="nb-NO" dirty="0" err="1"/>
              <a:t>presentasjonsformat</a:t>
            </a:r>
            <a:r>
              <a:rPr lang="nb-NO" dirty="0"/>
              <a:t> 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topptekst 3">
            <a:extLst>
              <a:ext uri="{FF2B5EF4-FFF2-40B4-BE49-F238E27FC236}">
                <a16:creationId xmlns:a16="http://schemas.microsoft.com/office/drawing/2014/main" id="{ADF68ED6-C116-D32D-A0A1-824E67F3E8F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2293AF7-98DC-4B32-64CB-543D898991F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4FB9DC1-616D-8209-BCF5-AEFC709D12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84927-C72F-4FBB-B8B7-3C9FAE434B17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5157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84927-C72F-4FBB-B8B7-3C9FAE434B17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3765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900" dirty="0"/>
              <a:t>Har en jobb å gjøre for å fylle på </a:t>
            </a:r>
          </a:p>
          <a:p>
            <a:endParaRPr lang="nb-NO" sz="900" dirty="0"/>
          </a:p>
          <a:p>
            <a:r>
              <a:rPr lang="nb-NO" sz="900" dirty="0"/>
              <a:t>Siste årene har det vært en positiv økning i antall søkere til maritime fag både på videregående, fagskole og høyere utdanning </a:t>
            </a:r>
          </a:p>
          <a:p>
            <a:endParaRPr lang="nb-NO" sz="900" dirty="0"/>
          </a:p>
          <a:p>
            <a:r>
              <a:rPr lang="nb-NO" sz="900" dirty="0"/>
              <a:t>Vi har også jobbet mot fylkeskommunene for å opprette plasser der det er reelle søkere – særlig fagskole </a:t>
            </a:r>
          </a:p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84927-C72F-4FBB-B8B7-3C9FAE434B17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5529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84927-C72F-4FBB-B8B7-3C9FAE434B17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2083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84927-C72F-4FBB-B8B7-3C9FAE434B17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5569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6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Møte lærlinger og følge dem opp på en god måte </a:t>
            </a:r>
          </a:p>
          <a:p>
            <a:pPr marL="0" marR="0" lvl="0" indent="0" algn="l" defTabSz="6856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6856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Sette de beste til å følge opp lærlinger </a:t>
            </a:r>
          </a:p>
          <a:p>
            <a:pPr marL="0" marR="0" lvl="0" indent="0" algn="l" defTabSz="6856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6856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Være rollemodeller </a:t>
            </a:r>
          </a:p>
          <a:p>
            <a:pPr marL="0" marR="0" lvl="0" indent="0" algn="l" defTabSz="6856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6856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Følg opp de som følger opp </a:t>
            </a:r>
          </a:p>
          <a:p>
            <a:pPr marL="0" marR="0" lvl="0" indent="0" algn="l" defTabSz="6856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6856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Større rederier kan rullere lærlinger mellom fartøy 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84927-C72F-4FBB-B8B7-3C9FAE434B17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0680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Kartlegging i 2023 viste at relativt mange sjøansatte opplever </a:t>
            </a:r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484927-C72F-4FBB-B8B7-3C9FAE434B17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646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3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2.svg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23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2.sv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8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sv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HO Tittellysbilde Blå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9465F63-6204-4F80-A12E-B2DC21BC3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25294"/>
            <a:ext cx="2743200" cy="15389"/>
          </a:xfr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fld id="{8EEE83E6-0EFF-F146-97D4-266717B41D0E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477C1FE-B68D-4A22-B683-B1F35F75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0" y="-125294"/>
            <a:ext cx="4114800" cy="1538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581E902-157D-4F4D-881F-39497015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2401" y="-125294"/>
            <a:ext cx="2743200" cy="1538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8" name="Rektangel 87">
            <a:extLst>
              <a:ext uri="{FF2B5EF4-FFF2-40B4-BE49-F238E27FC236}">
                <a16:creationId xmlns:a16="http://schemas.microsoft.com/office/drawing/2014/main" id="{8086E787-A544-9F45-B79E-B51A27DC24B9}"/>
              </a:ext>
            </a:extLst>
          </p:cNvPr>
          <p:cNvSpPr/>
          <p:nvPr/>
        </p:nvSpPr>
        <p:spPr>
          <a:xfrm>
            <a:off x="12406951" y="1"/>
            <a:ext cx="30951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Forside 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 er blå, sort og hvit – følg malen</a:t>
            </a:r>
          </a:p>
          <a:p>
            <a:pPr marL="214282" indent="-214282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6" name="Tittel 1">
            <a:extLst>
              <a:ext uri="{FF2B5EF4-FFF2-40B4-BE49-F238E27FC236}">
                <a16:creationId xmlns:a16="http://schemas.microsoft.com/office/drawing/2014/main" id="{41D158BA-0309-4663-8E6B-677989B509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046" y="2844661"/>
            <a:ext cx="5961011" cy="1250102"/>
          </a:xfrm>
        </p:spPr>
        <p:txBody>
          <a:bodyPr wrap="square" lIns="0" tIns="0" rIns="0" bIns="0" anchor="t">
            <a:noAutofit/>
          </a:bodyPr>
          <a:lstStyle>
            <a:lvl1pPr algn="l">
              <a:defRPr sz="3899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8" name="Plassholder for tekst 4">
            <a:extLst>
              <a:ext uri="{FF2B5EF4-FFF2-40B4-BE49-F238E27FC236}">
                <a16:creationId xmlns:a16="http://schemas.microsoft.com/office/drawing/2014/main" id="{05BA313A-4912-4A30-8A49-7D29055ECBD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5206" y="5709314"/>
            <a:ext cx="5486421" cy="20774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350" b="0" i="0" u="none" cap="none">
                <a:solidFill>
                  <a:schemeClr val="lt1"/>
                </a:solidFill>
                <a:latin typeface="+mn-lt"/>
              </a:defRPr>
            </a:lvl1pPr>
          </a:lstStyle>
          <a:p>
            <a:pPr lvl="0"/>
            <a:r>
              <a:rPr lang="nb-NO"/>
              <a:t>Navn</a:t>
            </a:r>
          </a:p>
        </p:txBody>
      </p:sp>
      <p:pic>
        <p:nvPicPr>
          <p:cNvPr id="31" name="Grafikk 30">
            <a:extLst>
              <a:ext uri="{FF2B5EF4-FFF2-40B4-BE49-F238E27FC236}">
                <a16:creationId xmlns:a16="http://schemas.microsoft.com/office/drawing/2014/main" id="{56DFA0A8-E7FF-4229-BFBC-DE50DB72F2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91" r="42148" b="7164"/>
          <a:stretch/>
        </p:blipFill>
        <p:spPr>
          <a:xfrm>
            <a:off x="7365910" y="0"/>
            <a:ext cx="4826091" cy="6858000"/>
          </a:xfrm>
          <a:prstGeom prst="rect">
            <a:avLst/>
          </a:prstGeom>
        </p:spPr>
      </p:pic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2EFA49C4-F386-C545-BED1-9F317594BF5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5206" y="5967857"/>
            <a:ext cx="5486421" cy="20774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350" b="0" i="0" u="none" cap="none">
                <a:solidFill>
                  <a:schemeClr val="lt1"/>
                </a:solidFill>
                <a:latin typeface="+mn-lt"/>
              </a:defRPr>
            </a:lvl1pPr>
          </a:lstStyle>
          <a:p>
            <a:pPr lvl="0"/>
            <a:r>
              <a:rPr lang="nb-NO"/>
              <a:t>Dato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7770822-2107-D353-3445-EB70787284E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4759" y="1250176"/>
            <a:ext cx="1486970" cy="50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867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786" userDrawn="1">
          <p15:clr>
            <a:srgbClr val="FBAE40"/>
          </p15:clr>
        </p15:guide>
        <p15:guide id="2" orient="horz" pos="100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tekstboks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5EF3E35B-CDD2-6EA9-1CB0-E35E785EAD1A}"/>
              </a:ext>
            </a:extLst>
          </p:cNvPr>
          <p:cNvSpPr/>
          <p:nvPr userDrawn="1"/>
        </p:nvSpPr>
        <p:spPr>
          <a:xfrm>
            <a:off x="-10708" y="0"/>
            <a:ext cx="4366808" cy="6883003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 dirty="0"/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7BE79161-63C1-6842-9737-2E730C7C2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5658" y="845605"/>
            <a:ext cx="6336721" cy="475195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tittel, 2 linjer</a:t>
            </a:r>
          </a:p>
        </p:txBody>
      </p:sp>
      <p:sp>
        <p:nvSpPr>
          <p:cNvPr id="18" name="Plassholder for tekst 7">
            <a:extLst>
              <a:ext uri="{FF2B5EF4-FFF2-40B4-BE49-F238E27FC236}">
                <a16:creationId xmlns:a16="http://schemas.microsoft.com/office/drawing/2014/main" id="{CAAD8305-E237-4C4E-ABC0-D7A1F3720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 dirty="0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B90783-AD65-E361-67CD-A91910857FC9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E64C3E61-73D6-614C-8EC9-7DD4D147225B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3936C-8DEF-662C-DB64-5CDF32CA55F5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 dirty="0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13256EFB-C1E6-FB1E-CC7F-857EEF1A0C05}"/>
              </a:ext>
            </a:extLst>
          </p:cNvPr>
          <p:cNvSpPr/>
          <p:nvPr userDrawn="1"/>
        </p:nvSpPr>
        <p:spPr>
          <a:xfrm>
            <a:off x="12406951" y="0"/>
            <a:ext cx="3095191" cy="557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dirty="0">
                <a:solidFill>
                  <a:schemeClr val="tx1"/>
                </a:solidFill>
              </a:rPr>
              <a:t>Tittel, spalte med nivå tekst eller graf/tabell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 dirty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dirty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285750" marR="0" lvl="0" indent="-2857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14282" indent="-214282"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39DC613-A10E-6E96-E753-B6EF09CE2D8C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9204868-1880-145D-DECF-B3B373B2D7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87" y="1885630"/>
            <a:ext cx="3394353" cy="42529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skrive tekst i malen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B257A9AF-8C2C-0C01-BA32-0357CEA0DDB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645659" y="1885630"/>
            <a:ext cx="6874145" cy="42529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skrive tekst i malen</a:t>
            </a:r>
          </a:p>
        </p:txBody>
      </p:sp>
    </p:spTree>
    <p:extLst>
      <p:ext uri="{BB962C8B-B14F-4D97-AF65-F5344CB8AC3E}">
        <p14:creationId xmlns:p14="http://schemas.microsoft.com/office/powerpoint/2010/main" val="1745544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6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tekstboks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B728961-5D22-C866-0BBC-586BF7504C0B}"/>
              </a:ext>
            </a:extLst>
          </p:cNvPr>
          <p:cNvSpPr/>
          <p:nvPr userDrawn="1"/>
        </p:nvSpPr>
        <p:spPr>
          <a:xfrm flipH="1">
            <a:off x="7863840" y="0"/>
            <a:ext cx="4328160" cy="6883003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 dirty="0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B822692F-AD34-DE4C-A6ED-E12B440761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7012005" cy="565035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tittel, 2 linjer</a:t>
            </a:r>
          </a:p>
        </p:txBody>
      </p:sp>
      <p:sp>
        <p:nvSpPr>
          <p:cNvPr id="15" name="Plassholder for tekst 7">
            <a:extLst>
              <a:ext uri="{FF2B5EF4-FFF2-40B4-BE49-F238E27FC236}">
                <a16:creationId xmlns:a16="http://schemas.microsoft.com/office/drawing/2014/main" id="{7856431F-0C8A-6445-A513-05C3BF93C5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 dirty="0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12248-1CED-3788-A70D-CBFD65B2555C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17DD0FFD-9DED-B442-9352-456DD4CA51DE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7428D-4E76-21EC-25D6-653BC3618342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1F664329-633C-5AA2-A55C-E9AF75141EE4}"/>
              </a:ext>
            </a:extLst>
          </p:cNvPr>
          <p:cNvSpPr/>
          <p:nvPr userDrawn="1"/>
        </p:nvSpPr>
        <p:spPr>
          <a:xfrm>
            <a:off x="12406951" y="0"/>
            <a:ext cx="3280089" cy="557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dirty="0">
                <a:solidFill>
                  <a:schemeClr val="tx1"/>
                </a:solidFill>
              </a:rPr>
              <a:t>Tittel, spalte med nivå tekst eller graf/tabell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 dirty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dirty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14282" indent="-214282"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DA6FF2D-16AB-98FE-5B02-DE8169733804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DC835D5-8DFA-5315-F04F-77B6FF61DB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86" y="1885630"/>
            <a:ext cx="6886855" cy="42529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skrive tekst i malen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2140F9C1-F48A-F0E3-3AE7-C48AAA56501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138160" y="1885630"/>
            <a:ext cx="3381644" cy="42529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skrive tekst i malen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33ABA32-8AC1-6130-5B71-8D9C989045E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839260" y="294887"/>
            <a:ext cx="1012380" cy="34043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205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tekstboks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5EF3E35B-CDD2-6EA9-1CB0-E35E785EAD1A}"/>
              </a:ext>
            </a:extLst>
          </p:cNvPr>
          <p:cNvSpPr/>
          <p:nvPr userDrawn="1"/>
        </p:nvSpPr>
        <p:spPr>
          <a:xfrm flipH="1">
            <a:off x="4356100" y="0"/>
            <a:ext cx="7835900" cy="6883003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 dirty="0"/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7BE79161-63C1-6842-9737-2E730C7C2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564" y="845605"/>
            <a:ext cx="3508106" cy="79835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8" name="Plassholder for tekst 7">
            <a:extLst>
              <a:ext uri="{FF2B5EF4-FFF2-40B4-BE49-F238E27FC236}">
                <a16:creationId xmlns:a16="http://schemas.microsoft.com/office/drawing/2014/main" id="{CAAD8305-E237-4C4E-ABC0-D7A1F3720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 dirty="0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B90783-AD65-E361-67CD-A91910857FC9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E64C3E61-73D6-614C-8EC9-7DD4D147225B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3936C-8DEF-662C-DB64-5CDF32CA55F5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 dirty="0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13256EFB-C1E6-FB1E-CC7F-857EEF1A0C05}"/>
              </a:ext>
            </a:extLst>
          </p:cNvPr>
          <p:cNvSpPr/>
          <p:nvPr userDrawn="1"/>
        </p:nvSpPr>
        <p:spPr>
          <a:xfrm>
            <a:off x="12406951" y="0"/>
            <a:ext cx="3095191" cy="557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dirty="0">
                <a:solidFill>
                  <a:schemeClr val="tx1"/>
                </a:solidFill>
              </a:rPr>
              <a:t>Tittel, spalte med nivå tekst eller graf/tabell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 dirty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dirty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285750" marR="0" lvl="0" indent="-2857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14282" indent="-214282"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39DC613-A10E-6E96-E753-B6EF09CE2D8C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9204868-1880-145D-DECF-B3B373B2D7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87" y="1885630"/>
            <a:ext cx="3399195" cy="42529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skrive tekst i malen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B257A9AF-8C2C-0C01-BA32-0357CEA0DDB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650501" y="1885630"/>
            <a:ext cx="6869303" cy="42529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skrive tekst i malen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58FC66-B220-DBFD-480C-928AD3F3A0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839260" y="294887"/>
            <a:ext cx="1012380" cy="34043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13349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3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tekstboks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tel 1">
            <a:extLst>
              <a:ext uri="{FF2B5EF4-FFF2-40B4-BE49-F238E27FC236}">
                <a16:creationId xmlns:a16="http://schemas.microsoft.com/office/drawing/2014/main" id="{B57A0641-C1B4-F94F-B4A4-1D7849F676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7" y="845605"/>
            <a:ext cx="5957200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tittel, 2 linjer</a:t>
            </a:r>
          </a:p>
        </p:txBody>
      </p:sp>
      <p:sp>
        <p:nvSpPr>
          <p:cNvPr id="19" name="Plassholder for tekst 7">
            <a:extLst>
              <a:ext uri="{FF2B5EF4-FFF2-40B4-BE49-F238E27FC236}">
                <a16:creationId xmlns:a16="http://schemas.microsoft.com/office/drawing/2014/main" id="{ECADE9B3-ED63-664D-B804-38568BCAFC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5957200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302227-D183-4FBB-C856-1F7E59C5324F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A9B183E-C9AF-0F4E-A767-417DC4AE161E}" type="datetime1">
              <a:rPr lang="nb-NO" smtClean="0"/>
              <a:t>26.11.2024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09744E-8B28-8E02-91AF-F64C0CDFE2D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674123" y="6479747"/>
            <a:ext cx="5955263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 dirty="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131F242-C4E2-90FD-FAD1-994C4A830827}"/>
              </a:ext>
            </a:extLst>
          </p:cNvPr>
          <p:cNvSpPr/>
          <p:nvPr userDrawn="1"/>
        </p:nvSpPr>
        <p:spPr>
          <a:xfrm>
            <a:off x="12406951" y="21773"/>
            <a:ext cx="4248192" cy="293381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Tittel og tekst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Skru av punktene i verktøylinjen om dem ikke skal benyttes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856DFD8C-20D4-65C9-01C8-EDC60206DAC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2186" y="1885630"/>
            <a:ext cx="10280293" cy="448124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1pPr>
            <a:lvl2pPr marL="685685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-"/>
              <a:defRPr sz="1600" b="0" i="0" u="none" cap="none">
                <a:solidFill>
                  <a:schemeClr val="tx1"/>
                </a:solidFill>
                <a:latin typeface="+mn-lt"/>
              </a:defRPr>
            </a:lvl2pPr>
            <a:lvl3pPr marL="1142809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400" b="0" i="0" u="none" cap="none">
                <a:solidFill>
                  <a:schemeClr val="tx1"/>
                </a:solidFill>
                <a:latin typeface="+mn-lt"/>
              </a:defRPr>
            </a:lvl3pPr>
            <a:lvl4pPr marL="1599933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200" b="0" i="0" u="none" cap="none">
                <a:solidFill>
                  <a:schemeClr val="tx1"/>
                </a:solidFill>
                <a:latin typeface="+mn-lt"/>
              </a:defRPr>
            </a:lvl4pPr>
            <a:lvl5pPr marL="2057057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0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skrive tekst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826470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negativ Blå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ihåndsform: figur 7">
            <a:extLst>
              <a:ext uri="{FF2B5EF4-FFF2-40B4-BE49-F238E27FC236}">
                <a16:creationId xmlns:a16="http://schemas.microsoft.com/office/drawing/2014/main" id="{7542F876-BD9F-7D40-BD1E-650597D01336}"/>
              </a:ext>
            </a:extLst>
          </p:cNvPr>
          <p:cNvSpPr/>
          <p:nvPr/>
        </p:nvSpPr>
        <p:spPr>
          <a:xfrm>
            <a:off x="0" y="-3"/>
            <a:ext cx="8011119" cy="6883004"/>
          </a:xfrm>
          <a:custGeom>
            <a:avLst/>
            <a:gdLst>
              <a:gd name="connsiteX0" fmla="*/ 0 w 10682536"/>
              <a:gd name="connsiteY0" fmla="*/ 0 h 9177338"/>
              <a:gd name="connsiteX1" fmla="*/ 9329058 w 10682536"/>
              <a:gd name="connsiteY1" fmla="*/ 0 h 9177338"/>
              <a:gd name="connsiteX2" fmla="*/ 9527730 w 10682536"/>
              <a:gd name="connsiteY2" fmla="*/ 0 h 9177338"/>
              <a:gd name="connsiteX3" fmla="*/ 10682536 w 10682536"/>
              <a:gd name="connsiteY3" fmla="*/ 0 h 9177338"/>
              <a:gd name="connsiteX4" fmla="*/ 10682536 w 10682536"/>
              <a:gd name="connsiteY4" fmla="*/ 2504017 h 9177338"/>
              <a:gd name="connsiteX5" fmla="*/ 10682536 w 10682536"/>
              <a:gd name="connsiteY5" fmla="*/ 2688771 h 9177338"/>
              <a:gd name="connsiteX6" fmla="*/ 10682536 w 10682536"/>
              <a:gd name="connsiteY6" fmla="*/ 5399617 h 9177338"/>
              <a:gd name="connsiteX7" fmla="*/ 10676831 w 10682536"/>
              <a:gd name="connsiteY7" fmla="*/ 5399617 h 9177338"/>
              <a:gd name="connsiteX8" fmla="*/ 10676831 w 10682536"/>
              <a:gd name="connsiteY8" fmla="*/ 5423668 h 9177338"/>
              <a:gd name="connsiteX9" fmla="*/ 10653632 w 10682536"/>
              <a:gd name="connsiteY9" fmla="*/ 5423668 h 9177338"/>
              <a:gd name="connsiteX10" fmla="*/ 10653632 w 10682536"/>
              <a:gd name="connsiteY10" fmla="*/ 5467350 h 9177338"/>
              <a:gd name="connsiteX11" fmla="*/ 10652356 w 10682536"/>
              <a:gd name="connsiteY11" fmla="*/ 5467350 h 9177338"/>
              <a:gd name="connsiteX12" fmla="*/ 10652356 w 10682536"/>
              <a:gd name="connsiteY12" fmla="*/ 5485580 h 9177338"/>
              <a:gd name="connsiteX13" fmla="*/ 10610850 w 10682536"/>
              <a:gd name="connsiteY13" fmla="*/ 5485580 h 9177338"/>
              <a:gd name="connsiteX14" fmla="*/ 10610850 w 10682536"/>
              <a:gd name="connsiteY14" fmla="*/ 5581650 h 9177338"/>
              <a:gd name="connsiteX15" fmla="*/ 10572584 w 10682536"/>
              <a:gd name="connsiteY15" fmla="*/ 5581650 h 9177338"/>
              <a:gd name="connsiteX16" fmla="*/ 10572584 w 10682536"/>
              <a:gd name="connsiteY16" fmla="*/ 5584564 h 9177338"/>
              <a:gd name="connsiteX17" fmla="*/ 10577820 w 10682536"/>
              <a:gd name="connsiteY17" fmla="*/ 5584692 h 9177338"/>
              <a:gd name="connsiteX18" fmla="*/ 10572584 w 10682536"/>
              <a:gd name="connsiteY18" fmla="*/ 5593151 h 9177338"/>
              <a:gd name="connsiteX19" fmla="*/ 10572584 w 10682536"/>
              <a:gd name="connsiteY19" fmla="*/ 5593266 h 9177338"/>
              <a:gd name="connsiteX20" fmla="*/ 10572513 w 10682536"/>
              <a:gd name="connsiteY20" fmla="*/ 5593266 h 9177338"/>
              <a:gd name="connsiteX21" fmla="*/ 10332083 w 10682536"/>
              <a:gd name="connsiteY21" fmla="*/ 5981700 h 9177338"/>
              <a:gd name="connsiteX22" fmla="*/ 9963148 w 10682536"/>
              <a:gd name="connsiteY22" fmla="*/ 6883400 h 9177338"/>
              <a:gd name="connsiteX23" fmla="*/ 9838530 w 10682536"/>
              <a:gd name="connsiteY23" fmla="*/ 7588250 h 9177338"/>
              <a:gd name="connsiteX24" fmla="*/ 9874249 w 10682536"/>
              <a:gd name="connsiteY24" fmla="*/ 8115300 h 9177338"/>
              <a:gd name="connsiteX25" fmla="*/ 10083799 w 10682536"/>
              <a:gd name="connsiteY25" fmla="*/ 8686800 h 9177338"/>
              <a:gd name="connsiteX26" fmla="*/ 10325099 w 10682536"/>
              <a:gd name="connsiteY26" fmla="*/ 9017000 h 9177338"/>
              <a:gd name="connsiteX27" fmla="*/ 10499238 w 10682536"/>
              <a:gd name="connsiteY27" fmla="*/ 9177338 h 9177338"/>
              <a:gd name="connsiteX28" fmla="*/ 9527730 w 10682536"/>
              <a:gd name="connsiteY28" fmla="*/ 9165659 h 9177338"/>
              <a:gd name="connsiteX29" fmla="*/ 9527730 w 10682536"/>
              <a:gd name="connsiteY29" fmla="*/ 9177338 h 9177338"/>
              <a:gd name="connsiteX30" fmla="*/ 0 w 10682536"/>
              <a:gd name="connsiteY30" fmla="*/ 9177338 h 917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682536" h="9177338">
                <a:moveTo>
                  <a:pt x="0" y="0"/>
                </a:moveTo>
                <a:lnTo>
                  <a:pt x="9329058" y="0"/>
                </a:lnTo>
                <a:lnTo>
                  <a:pt x="9527730" y="0"/>
                </a:lnTo>
                <a:lnTo>
                  <a:pt x="10682536" y="0"/>
                </a:lnTo>
                <a:lnTo>
                  <a:pt x="10682536" y="2504017"/>
                </a:lnTo>
                <a:lnTo>
                  <a:pt x="10682536" y="2688771"/>
                </a:lnTo>
                <a:lnTo>
                  <a:pt x="10682536" y="5399617"/>
                </a:lnTo>
                <a:lnTo>
                  <a:pt x="10676831" y="5399617"/>
                </a:lnTo>
                <a:lnTo>
                  <a:pt x="10676831" y="5423668"/>
                </a:lnTo>
                <a:lnTo>
                  <a:pt x="10653632" y="5423668"/>
                </a:lnTo>
                <a:lnTo>
                  <a:pt x="10653632" y="5467350"/>
                </a:lnTo>
                <a:lnTo>
                  <a:pt x="10652356" y="5467350"/>
                </a:lnTo>
                <a:lnTo>
                  <a:pt x="10652356" y="5485580"/>
                </a:lnTo>
                <a:lnTo>
                  <a:pt x="10610850" y="5485580"/>
                </a:lnTo>
                <a:lnTo>
                  <a:pt x="10610850" y="5581650"/>
                </a:lnTo>
                <a:lnTo>
                  <a:pt x="10572584" y="5581650"/>
                </a:lnTo>
                <a:lnTo>
                  <a:pt x="10572584" y="5584564"/>
                </a:lnTo>
                <a:lnTo>
                  <a:pt x="10577820" y="5584692"/>
                </a:lnTo>
                <a:lnTo>
                  <a:pt x="10572584" y="5593151"/>
                </a:lnTo>
                <a:lnTo>
                  <a:pt x="10572584" y="5593266"/>
                </a:lnTo>
                <a:lnTo>
                  <a:pt x="10572513" y="5593266"/>
                </a:lnTo>
                <a:lnTo>
                  <a:pt x="10332083" y="5981700"/>
                </a:lnTo>
                <a:lnTo>
                  <a:pt x="9963148" y="6883400"/>
                </a:lnTo>
                <a:lnTo>
                  <a:pt x="9838530" y="7588250"/>
                </a:lnTo>
                <a:lnTo>
                  <a:pt x="9874249" y="8115300"/>
                </a:lnTo>
                <a:lnTo>
                  <a:pt x="10083799" y="8686800"/>
                </a:lnTo>
                <a:lnTo>
                  <a:pt x="10325099" y="9017000"/>
                </a:lnTo>
                <a:lnTo>
                  <a:pt x="10499238" y="9177338"/>
                </a:lnTo>
                <a:lnTo>
                  <a:pt x="9527730" y="9165659"/>
                </a:lnTo>
                <a:lnTo>
                  <a:pt x="9527730" y="9177338"/>
                </a:lnTo>
                <a:lnTo>
                  <a:pt x="0" y="91773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endParaRPr lang="nb-NO" sz="1350">
              <a:solidFill>
                <a:schemeClr val="tx2"/>
              </a:solidFill>
            </a:endParaRPr>
          </a:p>
        </p:txBody>
      </p:sp>
      <p:sp>
        <p:nvSpPr>
          <p:cNvPr id="15" name="Plassholder for tekst 7">
            <a:extLst>
              <a:ext uri="{FF2B5EF4-FFF2-40B4-BE49-F238E27FC236}">
                <a16:creationId xmlns:a16="http://schemas.microsoft.com/office/drawing/2014/main" id="{BA94A12A-E02C-1F44-99AA-AE2CE37104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982" y="311547"/>
            <a:ext cx="5963709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17" name="Tittel 1">
            <a:extLst>
              <a:ext uri="{FF2B5EF4-FFF2-40B4-BE49-F238E27FC236}">
                <a16:creationId xmlns:a16="http://schemas.microsoft.com/office/drawing/2014/main" id="{99A91FAC-9466-BF43-ACA1-D625D5EB7A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7" y="845605"/>
            <a:ext cx="5963709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5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B76A01-3FBD-CDAF-7918-4CB3D3948F2F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728CEFC-2F1D-A74C-9A18-00D55C3D4223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3FA33-B916-D198-2A24-3B755311260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674124" y="6479747"/>
            <a:ext cx="5966566" cy="207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AFA980-28DE-CD9A-B22F-640F81791B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63875" y="0"/>
            <a:ext cx="4826090" cy="688300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3592" r="-73024" b="-794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GB"/>
          </a:p>
        </p:txBody>
      </p:sp>
      <p:sp>
        <p:nvSpPr>
          <p:cNvPr id="19" name="Plassholder for tekst 2">
            <a:extLst>
              <a:ext uri="{FF2B5EF4-FFF2-40B4-BE49-F238E27FC236}">
                <a16:creationId xmlns:a16="http://schemas.microsoft.com/office/drawing/2014/main" id="{7B642E93-7176-2272-BA51-C109E903E3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87" y="1895790"/>
            <a:ext cx="5957200" cy="4481246"/>
          </a:xfrm>
          <a:prstGeom prst="rect">
            <a:avLst/>
          </a:prstGeom>
        </p:spPr>
        <p:txBody>
          <a:bodyPr lIns="0" tIns="0" rIns="0" bIns="0"/>
          <a:lstStyle>
            <a:lvl1pPr marL="283329" indent="-283329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100" b="0" i="0" u="none" cap="none">
                <a:solidFill>
                  <a:schemeClr val="bg1"/>
                </a:solidFill>
                <a:latin typeface="+mn-lt"/>
              </a:defRPr>
            </a:lvl1pPr>
            <a:lvl2pPr marL="685685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-"/>
              <a:defRPr sz="1950" b="0" i="0" u="none" cap="none">
                <a:solidFill>
                  <a:schemeClr val="bg1"/>
                </a:solidFill>
                <a:latin typeface="+mn-lt"/>
              </a:defRPr>
            </a:lvl2pPr>
            <a:lvl3pPr marL="1142809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chemeClr val="bg1"/>
                </a:solidFill>
                <a:latin typeface="+mn-lt"/>
              </a:defRPr>
            </a:lvl3pPr>
            <a:lvl4pPr marL="1599933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50" b="0" i="0" u="none" cap="none">
                <a:solidFill>
                  <a:schemeClr val="bg1"/>
                </a:solidFill>
                <a:latin typeface="+mn-lt"/>
              </a:defRPr>
            </a:lvl4pPr>
            <a:lvl5pPr marL="2057057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807B63D8-BF0E-7262-C5E3-9742317A6785}"/>
              </a:ext>
            </a:extLst>
          </p:cNvPr>
          <p:cNvSpPr/>
          <p:nvPr userDrawn="1"/>
        </p:nvSpPr>
        <p:spPr>
          <a:xfrm>
            <a:off x="12406951" y="21773"/>
            <a:ext cx="4248192" cy="274915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Tittel og tekst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Skru av punktene i verktøylinjen om de ikke skal benyttes</a:t>
            </a: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8086B58F-D4D9-3D3A-0069-60E1DBB8B0B7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8" name="logo_blaa" hidden="1">
            <a:extLst>
              <a:ext uri="{FF2B5EF4-FFF2-40B4-BE49-F238E27FC236}">
                <a16:creationId xmlns:a16="http://schemas.microsoft.com/office/drawing/2014/main" id="{8401C58B-C544-1EBB-4AC1-03F78EF25D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9260" y="294887"/>
            <a:ext cx="1012380" cy="340431"/>
          </a:xfrm>
          <a:prstGeom prst="rect">
            <a:avLst/>
          </a:prstGeom>
        </p:spPr>
      </p:pic>
      <p:pic>
        <p:nvPicPr>
          <p:cNvPr id="21" name="logo_hvit" hidden="1">
            <a:extLst>
              <a:ext uri="{FF2B5EF4-FFF2-40B4-BE49-F238E27FC236}">
                <a16:creationId xmlns:a16="http://schemas.microsoft.com/office/drawing/2014/main" id="{2A3AE466-8555-7ACA-CDA4-2FC82BA50E4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39260" y="294886"/>
            <a:ext cx="1012380" cy="34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25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 den som skriver mye (negativ)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F2AB5A42-7AF0-FB48-8DFB-05F45F586F3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010750" y="2"/>
            <a:ext cx="4181250" cy="685799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50" dirty="0"/>
              <a:t>Velg heldekkende bilde via «Sett inn» - «Bilde». </a:t>
            </a: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50" dirty="0"/>
              <a:t>NB! Husk riktig valg av logo-farge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AA8139B-F1C2-C746-852C-A1FD5AC30FC9}"/>
              </a:ext>
            </a:extLst>
          </p:cNvPr>
          <p:cNvSpPr/>
          <p:nvPr/>
        </p:nvSpPr>
        <p:spPr>
          <a:xfrm>
            <a:off x="0" y="-3638"/>
            <a:ext cx="8015532" cy="68830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 dirty="0"/>
          </a:p>
        </p:txBody>
      </p:sp>
      <p:sp>
        <p:nvSpPr>
          <p:cNvPr id="30" name="Plassholder for tekst 7">
            <a:extLst>
              <a:ext uri="{FF2B5EF4-FFF2-40B4-BE49-F238E27FC236}">
                <a16:creationId xmlns:a16="http://schemas.microsoft.com/office/drawing/2014/main" id="{4AEDC77B-74BF-F845-92A9-18ABC8CC2A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4124" y="31006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Emne</a:t>
            </a: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8EF63E40-C59C-5046-907D-0A4022FCC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7016749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5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tittel, 2 linjer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98AD1-9F2D-DB35-71BE-C20FDB19F384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C1F3ED80-39E0-934C-9FE5-2A79BC818D10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D292A-8698-7564-99F1-5223E4F033BA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74125" y="6479747"/>
            <a:ext cx="7016747" cy="207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nb-NO" dirty="0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058BC821-1F65-81D2-A2B9-735DF35F668A}"/>
              </a:ext>
            </a:extLst>
          </p:cNvPr>
          <p:cNvSpPr/>
          <p:nvPr userDrawn="1"/>
        </p:nvSpPr>
        <p:spPr>
          <a:xfrm>
            <a:off x="12386178" y="0"/>
            <a:ext cx="4248192" cy="570412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Tittel, tekst og bilde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Skru av punktene i verktøylinjen om de ikke skal benyttes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Velg heldekkende bilde via «Sett inn» -&gt; «Bilde» 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E11103DD-F805-76BC-BD58-7687C3FCA053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6" name="Plassholder for tekst 2">
            <a:extLst>
              <a:ext uri="{FF2B5EF4-FFF2-40B4-BE49-F238E27FC236}">
                <a16:creationId xmlns:a16="http://schemas.microsoft.com/office/drawing/2014/main" id="{8BB0DE21-E265-DCC7-B0EA-EFA1BE1C91D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87" y="1895790"/>
            <a:ext cx="5957200" cy="4481246"/>
          </a:xfrm>
          <a:prstGeom prst="rect">
            <a:avLst/>
          </a:prstGeom>
        </p:spPr>
        <p:txBody>
          <a:bodyPr lIns="0" tIns="0" rIns="0" bIns="0"/>
          <a:lstStyle>
            <a:lvl1pPr marL="283329" indent="-283329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100" b="0" i="0" u="none" cap="none">
                <a:solidFill>
                  <a:schemeClr val="bg1"/>
                </a:solidFill>
                <a:latin typeface="+mn-lt"/>
              </a:defRPr>
            </a:lvl1pPr>
            <a:lvl2pPr marL="685685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-"/>
              <a:defRPr sz="1950" b="0" i="0" u="none" cap="none">
                <a:solidFill>
                  <a:schemeClr val="bg1"/>
                </a:solidFill>
                <a:latin typeface="+mn-lt"/>
              </a:defRPr>
            </a:lvl2pPr>
            <a:lvl3pPr marL="1142809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chemeClr val="bg1"/>
                </a:solidFill>
                <a:latin typeface="+mn-lt"/>
              </a:defRPr>
            </a:lvl3pPr>
            <a:lvl4pPr marL="1599933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50" b="0" i="0" u="none" cap="none">
                <a:solidFill>
                  <a:schemeClr val="bg1"/>
                </a:solidFill>
                <a:latin typeface="+mn-lt"/>
              </a:defRPr>
            </a:lvl4pPr>
            <a:lvl5pPr marL="2057057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skrive tekst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14" name="logo_blaa" hidden="1">
            <a:extLst>
              <a:ext uri="{FF2B5EF4-FFF2-40B4-BE49-F238E27FC236}">
                <a16:creationId xmlns:a16="http://schemas.microsoft.com/office/drawing/2014/main" id="{4B507CE0-ECC1-16D0-F31A-C00DA96996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39260" y="294887"/>
            <a:ext cx="1012380" cy="340431"/>
          </a:xfrm>
          <a:prstGeom prst="rect">
            <a:avLst/>
          </a:prstGeom>
        </p:spPr>
      </p:pic>
      <p:pic>
        <p:nvPicPr>
          <p:cNvPr id="19" name="logo_hvit" hidden="1">
            <a:extLst>
              <a:ext uri="{FF2B5EF4-FFF2-40B4-BE49-F238E27FC236}">
                <a16:creationId xmlns:a16="http://schemas.microsoft.com/office/drawing/2014/main" id="{A421A66A-DBDB-CB6A-7563-BDFDB5B3DE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9260" y="294886"/>
            <a:ext cx="1012380" cy="340431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740783A-40BF-BF6F-ABFE-E694DD41E36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839260" y="294887"/>
            <a:ext cx="1012380" cy="34043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68743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 den som skriver mye (negativ) Lys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2">
            <a:extLst>
              <a:ext uri="{FF2B5EF4-FFF2-40B4-BE49-F238E27FC236}">
                <a16:creationId xmlns:a16="http://schemas.microsoft.com/office/drawing/2014/main" id="{D01C26C7-B78D-DF4E-B940-FE5E9FB2C47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0750" y="2"/>
            <a:ext cx="4181250" cy="685799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50" dirty="0"/>
              <a:t>Velg heldekkende bilde via «Sett inn» - «Bilde»</a:t>
            </a: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50" dirty="0"/>
              <a:t>NB! Husk riktig valg av logo-farge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898EA99D-FB4D-2A4C-AD95-23EA5EBA5078}"/>
              </a:ext>
            </a:extLst>
          </p:cNvPr>
          <p:cNvSpPr/>
          <p:nvPr/>
        </p:nvSpPr>
        <p:spPr>
          <a:xfrm>
            <a:off x="0" y="-12502"/>
            <a:ext cx="8007239" cy="6883003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4D58595-D507-46BE-9A68-223EDA6B1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DAD648FF-C518-1E46-A070-EB6A85AF4545}" type="datetime1">
              <a:rPr lang="nb-NO" smtClean="0"/>
              <a:t>26.11.2024</a:t>
            </a:fld>
            <a:endParaRPr lang="nb-NO"/>
          </a:p>
        </p:txBody>
      </p:sp>
      <p:sp>
        <p:nvSpPr>
          <p:cNvPr id="19" name="Plassholder for tekst 7">
            <a:extLst>
              <a:ext uri="{FF2B5EF4-FFF2-40B4-BE49-F238E27FC236}">
                <a16:creationId xmlns:a16="http://schemas.microsoft.com/office/drawing/2014/main" id="{D366DEC4-23BB-164D-99D6-1FF1E73050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4124" y="31006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/>
              <a:t>Emne</a:t>
            </a:r>
          </a:p>
        </p:txBody>
      </p:sp>
      <p:sp>
        <p:nvSpPr>
          <p:cNvPr id="20" name="Tittel 1">
            <a:extLst>
              <a:ext uri="{FF2B5EF4-FFF2-40B4-BE49-F238E27FC236}">
                <a16:creationId xmlns:a16="http://schemas.microsoft.com/office/drawing/2014/main" id="{1AD7B537-90F0-6748-ABB4-8B8FA6391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7016749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5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tittel, 2 linjer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627010E-2AB3-A897-4928-0A24CB34C3F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74125" y="6479747"/>
            <a:ext cx="7016747" cy="207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endParaRPr lang="nb-NO" dirty="0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DE324FC0-23DF-C3CE-0E76-7EEBC0B13F2A}"/>
              </a:ext>
            </a:extLst>
          </p:cNvPr>
          <p:cNvSpPr/>
          <p:nvPr userDrawn="1"/>
        </p:nvSpPr>
        <p:spPr>
          <a:xfrm>
            <a:off x="12386178" y="0"/>
            <a:ext cx="4248192" cy="601671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Tittel, tekst og bilde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Skru av punktene i verktøylinjen om de ikke skal benyttes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Velg heldekkende bilde via «Sett inn» -&gt; «Bilde» 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F571FF18-C9D8-1AB4-15F2-32AD402EEB6B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5" name="Plassholder for tekst 2">
            <a:extLst>
              <a:ext uri="{FF2B5EF4-FFF2-40B4-BE49-F238E27FC236}">
                <a16:creationId xmlns:a16="http://schemas.microsoft.com/office/drawing/2014/main" id="{93741D17-A517-866A-B9CA-76D9AC86B3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87" y="1895790"/>
            <a:ext cx="5957200" cy="4481246"/>
          </a:xfrm>
          <a:prstGeom prst="rect">
            <a:avLst/>
          </a:prstGeom>
        </p:spPr>
        <p:txBody>
          <a:bodyPr lIns="0" tIns="0" rIns="0" bIns="0"/>
          <a:lstStyle>
            <a:lvl1pPr marL="283329" indent="-283329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100" b="0" i="0" u="none" cap="none">
                <a:solidFill>
                  <a:schemeClr val="tx1"/>
                </a:solidFill>
                <a:latin typeface="+mn-lt"/>
              </a:defRPr>
            </a:lvl1pPr>
            <a:lvl2pPr marL="685685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-"/>
              <a:defRPr sz="1950" b="0" i="0" u="none" cap="none">
                <a:solidFill>
                  <a:schemeClr val="tx1"/>
                </a:solidFill>
                <a:latin typeface="+mn-lt"/>
              </a:defRPr>
            </a:lvl2pPr>
            <a:lvl3pPr marL="1142809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chemeClr val="tx1"/>
                </a:solidFill>
                <a:latin typeface="+mn-lt"/>
              </a:defRPr>
            </a:lvl3pPr>
            <a:lvl4pPr marL="1599933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50" b="0" i="0" u="none" cap="none">
                <a:solidFill>
                  <a:schemeClr val="tx1"/>
                </a:solidFill>
                <a:latin typeface="+mn-lt"/>
              </a:defRPr>
            </a:lvl4pPr>
            <a:lvl5pPr marL="2057057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skrive tekst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14" name="logo_blaa" hidden="1">
            <a:extLst>
              <a:ext uri="{FF2B5EF4-FFF2-40B4-BE49-F238E27FC236}">
                <a16:creationId xmlns:a16="http://schemas.microsoft.com/office/drawing/2014/main" id="{9445CEFD-E893-BD77-31AF-509E79381D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39260" y="294887"/>
            <a:ext cx="1012380" cy="340431"/>
          </a:xfrm>
          <a:prstGeom prst="rect">
            <a:avLst/>
          </a:prstGeom>
        </p:spPr>
      </p:pic>
      <p:pic>
        <p:nvPicPr>
          <p:cNvPr id="16" name="logo_hvit" hidden="1">
            <a:extLst>
              <a:ext uri="{FF2B5EF4-FFF2-40B4-BE49-F238E27FC236}">
                <a16:creationId xmlns:a16="http://schemas.microsoft.com/office/drawing/2014/main" id="{036F2699-0381-AC22-3CAE-624502464D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9260" y="294886"/>
            <a:ext cx="1012380" cy="340431"/>
          </a:xfrm>
          <a:prstGeom prst="rect">
            <a:avLst/>
          </a:prstGeom>
        </p:spPr>
      </p:pic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C890BB91-791F-FFC1-DD3F-2972A69B0C0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839260" y="294887"/>
            <a:ext cx="1012380" cy="34043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34460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r den som skriver mye (negativ) Lys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2">
            <a:extLst>
              <a:ext uri="{FF2B5EF4-FFF2-40B4-BE49-F238E27FC236}">
                <a16:creationId xmlns:a16="http://schemas.microsoft.com/office/drawing/2014/main" id="{D01C26C7-B78D-DF4E-B940-FE5E9FB2C47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0750" y="2"/>
            <a:ext cx="4181250" cy="6857999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50" dirty="0"/>
              <a:t>Velg heldekkende bilde via «Sett inn» - «Bilde»</a:t>
            </a: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50" dirty="0"/>
              <a:t>NB! Husk riktig valg av logo-farge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4D58595-D507-46BE-9A68-223EDA6B1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DAD648FF-C518-1E46-A070-EB6A85AF4545}" type="datetime1">
              <a:rPr lang="nb-NO" smtClean="0"/>
              <a:t>26.11.2024</a:t>
            </a:fld>
            <a:endParaRPr lang="nb-NO"/>
          </a:p>
        </p:txBody>
      </p:sp>
      <p:sp>
        <p:nvSpPr>
          <p:cNvPr id="19" name="Plassholder for tekst 7">
            <a:extLst>
              <a:ext uri="{FF2B5EF4-FFF2-40B4-BE49-F238E27FC236}">
                <a16:creationId xmlns:a16="http://schemas.microsoft.com/office/drawing/2014/main" id="{D366DEC4-23BB-164D-99D6-1FF1E73050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4124" y="31006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/>
              <a:t>Emne</a:t>
            </a:r>
          </a:p>
        </p:txBody>
      </p:sp>
      <p:sp>
        <p:nvSpPr>
          <p:cNvPr id="20" name="Tittel 1">
            <a:extLst>
              <a:ext uri="{FF2B5EF4-FFF2-40B4-BE49-F238E27FC236}">
                <a16:creationId xmlns:a16="http://schemas.microsoft.com/office/drawing/2014/main" id="{1AD7B537-90F0-6748-ABB4-8B8FA6391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7016749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5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tittel, 2 linjer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627010E-2AB3-A897-4928-0A24CB34C3F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74125" y="6479747"/>
            <a:ext cx="7016747" cy="207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endParaRPr lang="nb-NO" dirty="0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DE324FC0-23DF-C3CE-0E76-7EEBC0B13F2A}"/>
              </a:ext>
            </a:extLst>
          </p:cNvPr>
          <p:cNvSpPr/>
          <p:nvPr userDrawn="1"/>
        </p:nvSpPr>
        <p:spPr>
          <a:xfrm>
            <a:off x="12386178" y="0"/>
            <a:ext cx="4248192" cy="601671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Tittel, tekst og bilde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Skru av punktene i verktøylinjen om de ikke skal benyttes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Velg heldekkende bilde via «Sett inn» -&gt; «Bilde» 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F571FF18-C9D8-1AB4-15F2-32AD402EEB6B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5" name="Plassholder for tekst 2">
            <a:extLst>
              <a:ext uri="{FF2B5EF4-FFF2-40B4-BE49-F238E27FC236}">
                <a16:creationId xmlns:a16="http://schemas.microsoft.com/office/drawing/2014/main" id="{93741D17-A517-866A-B9CA-76D9AC86B3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87" y="1895790"/>
            <a:ext cx="5957200" cy="4481246"/>
          </a:xfrm>
          <a:prstGeom prst="rect">
            <a:avLst/>
          </a:prstGeom>
        </p:spPr>
        <p:txBody>
          <a:bodyPr lIns="0" tIns="0" rIns="0" bIns="0"/>
          <a:lstStyle>
            <a:lvl1pPr marL="283329" indent="-283329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100" b="0" i="0" u="none" cap="none">
                <a:solidFill>
                  <a:schemeClr val="tx1"/>
                </a:solidFill>
                <a:latin typeface="+mn-lt"/>
              </a:defRPr>
            </a:lvl1pPr>
            <a:lvl2pPr marL="685685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-"/>
              <a:defRPr sz="1950" b="0" i="0" u="none" cap="none">
                <a:solidFill>
                  <a:schemeClr val="tx1"/>
                </a:solidFill>
                <a:latin typeface="+mn-lt"/>
              </a:defRPr>
            </a:lvl2pPr>
            <a:lvl3pPr marL="1142809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chemeClr val="tx1"/>
                </a:solidFill>
                <a:latin typeface="+mn-lt"/>
              </a:defRPr>
            </a:lvl3pPr>
            <a:lvl4pPr marL="1599933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50" b="0" i="0" u="none" cap="none">
                <a:solidFill>
                  <a:schemeClr val="tx1"/>
                </a:solidFill>
                <a:latin typeface="+mn-lt"/>
              </a:defRPr>
            </a:lvl4pPr>
            <a:lvl5pPr marL="2057057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skrive tekst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14" name="logo_blaa" hidden="1">
            <a:extLst>
              <a:ext uri="{FF2B5EF4-FFF2-40B4-BE49-F238E27FC236}">
                <a16:creationId xmlns:a16="http://schemas.microsoft.com/office/drawing/2014/main" id="{21FF6D78-B6F5-A735-22B1-F2780515A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39260" y="294887"/>
            <a:ext cx="1012380" cy="340431"/>
          </a:xfrm>
          <a:prstGeom prst="rect">
            <a:avLst/>
          </a:prstGeom>
        </p:spPr>
      </p:pic>
      <p:pic>
        <p:nvPicPr>
          <p:cNvPr id="16" name="logo_hvit" hidden="1">
            <a:extLst>
              <a:ext uri="{FF2B5EF4-FFF2-40B4-BE49-F238E27FC236}">
                <a16:creationId xmlns:a16="http://schemas.microsoft.com/office/drawing/2014/main" id="{10E731C0-A3EB-449B-4F1B-8EA76A3966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9260" y="294886"/>
            <a:ext cx="1012380" cy="340431"/>
          </a:xfrm>
          <a:prstGeom prst="rect">
            <a:avLst/>
          </a:prstGeom>
        </p:spPr>
      </p:pic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DFF73A9-44A6-2B80-8774-CF96D7A91BF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839260" y="294887"/>
            <a:ext cx="1012380" cy="34043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8152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nummerering Blå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ihåndsform: figur 7">
            <a:extLst>
              <a:ext uri="{FF2B5EF4-FFF2-40B4-BE49-F238E27FC236}">
                <a16:creationId xmlns:a16="http://schemas.microsoft.com/office/drawing/2014/main" id="{AF75D059-EF81-F44F-A4E5-B2E84216DB6A}"/>
              </a:ext>
            </a:extLst>
          </p:cNvPr>
          <p:cNvSpPr/>
          <p:nvPr/>
        </p:nvSpPr>
        <p:spPr>
          <a:xfrm>
            <a:off x="0" y="7975"/>
            <a:ext cx="8011119" cy="6883004"/>
          </a:xfrm>
          <a:custGeom>
            <a:avLst/>
            <a:gdLst>
              <a:gd name="connsiteX0" fmla="*/ 0 w 10682536"/>
              <a:gd name="connsiteY0" fmla="*/ 0 h 9177338"/>
              <a:gd name="connsiteX1" fmla="*/ 9329058 w 10682536"/>
              <a:gd name="connsiteY1" fmla="*/ 0 h 9177338"/>
              <a:gd name="connsiteX2" fmla="*/ 9527730 w 10682536"/>
              <a:gd name="connsiteY2" fmla="*/ 0 h 9177338"/>
              <a:gd name="connsiteX3" fmla="*/ 10682536 w 10682536"/>
              <a:gd name="connsiteY3" fmla="*/ 0 h 9177338"/>
              <a:gd name="connsiteX4" fmla="*/ 10682536 w 10682536"/>
              <a:gd name="connsiteY4" fmla="*/ 2504017 h 9177338"/>
              <a:gd name="connsiteX5" fmla="*/ 10682536 w 10682536"/>
              <a:gd name="connsiteY5" fmla="*/ 2688771 h 9177338"/>
              <a:gd name="connsiteX6" fmla="*/ 10682536 w 10682536"/>
              <a:gd name="connsiteY6" fmla="*/ 5399617 h 9177338"/>
              <a:gd name="connsiteX7" fmla="*/ 10676831 w 10682536"/>
              <a:gd name="connsiteY7" fmla="*/ 5399617 h 9177338"/>
              <a:gd name="connsiteX8" fmla="*/ 10676831 w 10682536"/>
              <a:gd name="connsiteY8" fmla="*/ 5423668 h 9177338"/>
              <a:gd name="connsiteX9" fmla="*/ 10653632 w 10682536"/>
              <a:gd name="connsiteY9" fmla="*/ 5423668 h 9177338"/>
              <a:gd name="connsiteX10" fmla="*/ 10653632 w 10682536"/>
              <a:gd name="connsiteY10" fmla="*/ 5467350 h 9177338"/>
              <a:gd name="connsiteX11" fmla="*/ 10652356 w 10682536"/>
              <a:gd name="connsiteY11" fmla="*/ 5467350 h 9177338"/>
              <a:gd name="connsiteX12" fmla="*/ 10652356 w 10682536"/>
              <a:gd name="connsiteY12" fmla="*/ 5485580 h 9177338"/>
              <a:gd name="connsiteX13" fmla="*/ 10610850 w 10682536"/>
              <a:gd name="connsiteY13" fmla="*/ 5485580 h 9177338"/>
              <a:gd name="connsiteX14" fmla="*/ 10610850 w 10682536"/>
              <a:gd name="connsiteY14" fmla="*/ 5581650 h 9177338"/>
              <a:gd name="connsiteX15" fmla="*/ 10572584 w 10682536"/>
              <a:gd name="connsiteY15" fmla="*/ 5581650 h 9177338"/>
              <a:gd name="connsiteX16" fmla="*/ 10572584 w 10682536"/>
              <a:gd name="connsiteY16" fmla="*/ 5584564 h 9177338"/>
              <a:gd name="connsiteX17" fmla="*/ 10577820 w 10682536"/>
              <a:gd name="connsiteY17" fmla="*/ 5584692 h 9177338"/>
              <a:gd name="connsiteX18" fmla="*/ 10572584 w 10682536"/>
              <a:gd name="connsiteY18" fmla="*/ 5593151 h 9177338"/>
              <a:gd name="connsiteX19" fmla="*/ 10572584 w 10682536"/>
              <a:gd name="connsiteY19" fmla="*/ 5593266 h 9177338"/>
              <a:gd name="connsiteX20" fmla="*/ 10572513 w 10682536"/>
              <a:gd name="connsiteY20" fmla="*/ 5593266 h 9177338"/>
              <a:gd name="connsiteX21" fmla="*/ 10332083 w 10682536"/>
              <a:gd name="connsiteY21" fmla="*/ 5981700 h 9177338"/>
              <a:gd name="connsiteX22" fmla="*/ 9963148 w 10682536"/>
              <a:gd name="connsiteY22" fmla="*/ 6883400 h 9177338"/>
              <a:gd name="connsiteX23" fmla="*/ 9838530 w 10682536"/>
              <a:gd name="connsiteY23" fmla="*/ 7588250 h 9177338"/>
              <a:gd name="connsiteX24" fmla="*/ 9874249 w 10682536"/>
              <a:gd name="connsiteY24" fmla="*/ 8115300 h 9177338"/>
              <a:gd name="connsiteX25" fmla="*/ 10083799 w 10682536"/>
              <a:gd name="connsiteY25" fmla="*/ 8686800 h 9177338"/>
              <a:gd name="connsiteX26" fmla="*/ 10325099 w 10682536"/>
              <a:gd name="connsiteY26" fmla="*/ 9017000 h 9177338"/>
              <a:gd name="connsiteX27" fmla="*/ 10499238 w 10682536"/>
              <a:gd name="connsiteY27" fmla="*/ 9177338 h 9177338"/>
              <a:gd name="connsiteX28" fmla="*/ 9527730 w 10682536"/>
              <a:gd name="connsiteY28" fmla="*/ 9165659 h 9177338"/>
              <a:gd name="connsiteX29" fmla="*/ 9527730 w 10682536"/>
              <a:gd name="connsiteY29" fmla="*/ 9177338 h 9177338"/>
              <a:gd name="connsiteX30" fmla="*/ 0 w 10682536"/>
              <a:gd name="connsiteY30" fmla="*/ 9177338 h 917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682536" h="9177338">
                <a:moveTo>
                  <a:pt x="0" y="0"/>
                </a:moveTo>
                <a:lnTo>
                  <a:pt x="9329058" y="0"/>
                </a:lnTo>
                <a:lnTo>
                  <a:pt x="9527730" y="0"/>
                </a:lnTo>
                <a:lnTo>
                  <a:pt x="10682536" y="0"/>
                </a:lnTo>
                <a:lnTo>
                  <a:pt x="10682536" y="2504017"/>
                </a:lnTo>
                <a:lnTo>
                  <a:pt x="10682536" y="2688771"/>
                </a:lnTo>
                <a:lnTo>
                  <a:pt x="10682536" y="5399617"/>
                </a:lnTo>
                <a:lnTo>
                  <a:pt x="10676831" y="5399617"/>
                </a:lnTo>
                <a:lnTo>
                  <a:pt x="10676831" y="5423668"/>
                </a:lnTo>
                <a:lnTo>
                  <a:pt x="10653632" y="5423668"/>
                </a:lnTo>
                <a:lnTo>
                  <a:pt x="10653632" y="5467350"/>
                </a:lnTo>
                <a:lnTo>
                  <a:pt x="10652356" y="5467350"/>
                </a:lnTo>
                <a:lnTo>
                  <a:pt x="10652356" y="5485580"/>
                </a:lnTo>
                <a:lnTo>
                  <a:pt x="10610850" y="5485580"/>
                </a:lnTo>
                <a:lnTo>
                  <a:pt x="10610850" y="5581650"/>
                </a:lnTo>
                <a:lnTo>
                  <a:pt x="10572584" y="5581650"/>
                </a:lnTo>
                <a:lnTo>
                  <a:pt x="10572584" y="5584564"/>
                </a:lnTo>
                <a:lnTo>
                  <a:pt x="10577820" y="5584692"/>
                </a:lnTo>
                <a:lnTo>
                  <a:pt x="10572584" y="5593151"/>
                </a:lnTo>
                <a:lnTo>
                  <a:pt x="10572584" y="5593266"/>
                </a:lnTo>
                <a:lnTo>
                  <a:pt x="10572513" y="5593266"/>
                </a:lnTo>
                <a:lnTo>
                  <a:pt x="10332083" y="5981700"/>
                </a:lnTo>
                <a:lnTo>
                  <a:pt x="9963148" y="6883400"/>
                </a:lnTo>
                <a:lnTo>
                  <a:pt x="9838530" y="7588250"/>
                </a:lnTo>
                <a:lnTo>
                  <a:pt x="9874249" y="8115300"/>
                </a:lnTo>
                <a:lnTo>
                  <a:pt x="10083799" y="8686800"/>
                </a:lnTo>
                <a:lnTo>
                  <a:pt x="10325099" y="9017000"/>
                </a:lnTo>
                <a:lnTo>
                  <a:pt x="10499238" y="9177338"/>
                </a:lnTo>
                <a:lnTo>
                  <a:pt x="9527730" y="9165659"/>
                </a:lnTo>
                <a:lnTo>
                  <a:pt x="9527730" y="9177338"/>
                </a:lnTo>
                <a:lnTo>
                  <a:pt x="0" y="91773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sz="1350"/>
          </a:p>
        </p:txBody>
      </p:sp>
      <p:sp>
        <p:nvSpPr>
          <p:cNvPr id="30" name="Plassholder for tekst 7">
            <a:extLst>
              <a:ext uri="{FF2B5EF4-FFF2-40B4-BE49-F238E27FC236}">
                <a16:creationId xmlns:a16="http://schemas.microsoft.com/office/drawing/2014/main" id="{10C41E13-37E7-074F-8735-315A64AE3E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982" y="311547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3" name="Plassholder for tekst 6">
            <a:extLst>
              <a:ext uri="{FF2B5EF4-FFF2-40B4-BE49-F238E27FC236}">
                <a16:creationId xmlns:a16="http://schemas.microsoft.com/office/drawing/2014/main" id="{5E6D5F26-FE98-394B-8983-3578945694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066" y="2190956"/>
            <a:ext cx="469178" cy="469224"/>
          </a:xfrm>
          <a:prstGeom prst="ellipse">
            <a:avLst/>
          </a:prstGeom>
          <a:ln w="31750">
            <a:solidFill>
              <a:schemeClr val="bg1"/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21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/>
              <a:t>0</a:t>
            </a:r>
          </a:p>
        </p:txBody>
      </p:sp>
      <p:sp>
        <p:nvSpPr>
          <p:cNvPr id="29" name="Plassholder for tekst 6">
            <a:extLst>
              <a:ext uri="{FF2B5EF4-FFF2-40B4-BE49-F238E27FC236}">
                <a16:creationId xmlns:a16="http://schemas.microsoft.com/office/drawing/2014/main" id="{33167BD0-901B-EE4D-A028-FEE2A232D1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9066" y="2997104"/>
            <a:ext cx="469178" cy="469224"/>
          </a:xfrm>
          <a:prstGeom prst="ellipse">
            <a:avLst/>
          </a:prstGeom>
          <a:ln w="31750">
            <a:solidFill>
              <a:schemeClr val="bg1"/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21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</a:t>
            </a:r>
            <a:endParaRPr lang="nb-NO"/>
          </a:p>
        </p:txBody>
      </p:sp>
      <p:sp>
        <p:nvSpPr>
          <p:cNvPr id="31" name="Plassholder for tekst 6">
            <a:extLst>
              <a:ext uri="{FF2B5EF4-FFF2-40B4-BE49-F238E27FC236}">
                <a16:creationId xmlns:a16="http://schemas.microsoft.com/office/drawing/2014/main" id="{D8D7B373-E1E1-A74E-BAA8-3DE065A3A9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066" y="3809486"/>
            <a:ext cx="469178" cy="469224"/>
          </a:xfrm>
          <a:prstGeom prst="ellipse">
            <a:avLst/>
          </a:prstGeom>
          <a:ln w="31750">
            <a:solidFill>
              <a:schemeClr val="bg1"/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21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</a:t>
            </a:r>
            <a:endParaRPr lang="nb-NO"/>
          </a:p>
        </p:txBody>
      </p:sp>
      <p:sp>
        <p:nvSpPr>
          <p:cNvPr id="35" name="Plassholder for tekst 6">
            <a:extLst>
              <a:ext uri="{FF2B5EF4-FFF2-40B4-BE49-F238E27FC236}">
                <a16:creationId xmlns:a16="http://schemas.microsoft.com/office/drawing/2014/main" id="{8B511925-9A9D-FB4D-8E59-F0D2923456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9066" y="4615633"/>
            <a:ext cx="469178" cy="469224"/>
          </a:xfrm>
          <a:prstGeom prst="ellipse">
            <a:avLst/>
          </a:prstGeom>
          <a:ln w="31750">
            <a:solidFill>
              <a:schemeClr val="bg1"/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21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</a:t>
            </a:r>
            <a:endParaRPr lang="nb-NO"/>
          </a:p>
        </p:txBody>
      </p:sp>
      <p:sp>
        <p:nvSpPr>
          <p:cNvPr id="36" name="Plassholder for tekst 6">
            <a:extLst>
              <a:ext uri="{FF2B5EF4-FFF2-40B4-BE49-F238E27FC236}">
                <a16:creationId xmlns:a16="http://schemas.microsoft.com/office/drawing/2014/main" id="{D5507D50-24EF-FF45-A0E5-A29707AE4A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66" y="5438109"/>
            <a:ext cx="469178" cy="469224"/>
          </a:xfrm>
          <a:prstGeom prst="ellipse">
            <a:avLst/>
          </a:prstGeom>
          <a:ln w="31750">
            <a:solidFill>
              <a:schemeClr val="bg1"/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21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0</a:t>
            </a:r>
            <a:endParaRPr lang="nb-NO"/>
          </a:p>
        </p:txBody>
      </p:sp>
      <p:sp>
        <p:nvSpPr>
          <p:cNvPr id="37" name="Plassholder for tekst 4">
            <a:extLst>
              <a:ext uri="{FF2B5EF4-FFF2-40B4-BE49-F238E27FC236}">
                <a16:creationId xmlns:a16="http://schemas.microsoft.com/office/drawing/2014/main" id="{196C76CE-7E02-8E47-9A11-670BA24AF34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31092" y="2222451"/>
            <a:ext cx="5273240" cy="40623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100" b="0" i="0" u="none" cap="none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38" name="Plassholder for tekst 7">
            <a:extLst>
              <a:ext uri="{FF2B5EF4-FFF2-40B4-BE49-F238E27FC236}">
                <a16:creationId xmlns:a16="http://schemas.microsoft.com/office/drawing/2014/main" id="{F30EE3B0-524E-A143-AD56-5D44CE1C045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31092" y="3028597"/>
            <a:ext cx="5273240" cy="40623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100" b="0" i="0" u="none" cap="none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39" name="Plassholder for tekst 9">
            <a:extLst>
              <a:ext uri="{FF2B5EF4-FFF2-40B4-BE49-F238E27FC236}">
                <a16:creationId xmlns:a16="http://schemas.microsoft.com/office/drawing/2014/main" id="{64BB6D40-C662-3A4D-951C-9AF412F346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31092" y="3840979"/>
            <a:ext cx="5273240" cy="40623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100" b="0" i="0" u="none" cap="none">
                <a:solidFill>
                  <a:schemeClr val="bg2"/>
                </a:solidFill>
                <a:latin typeface="+mn-lt"/>
              </a:defRPr>
            </a:lvl1pPr>
            <a:lvl2pPr marL="457124" indent="0">
              <a:spcBef>
                <a:spcPts val="0"/>
              </a:spcBef>
              <a:buNone/>
              <a:defRPr/>
            </a:lvl2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40" name="Plassholder for tekst 10">
            <a:extLst>
              <a:ext uri="{FF2B5EF4-FFF2-40B4-BE49-F238E27FC236}">
                <a16:creationId xmlns:a16="http://schemas.microsoft.com/office/drawing/2014/main" id="{C7E4941F-F0DD-9948-B469-0A7D1B8E795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431092" y="4647127"/>
            <a:ext cx="5273240" cy="40623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100" b="0" i="0" u="none" cap="none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41" name="Plassholder for tekst 23">
            <a:extLst>
              <a:ext uri="{FF2B5EF4-FFF2-40B4-BE49-F238E27FC236}">
                <a16:creationId xmlns:a16="http://schemas.microsoft.com/office/drawing/2014/main" id="{E80721EC-78F6-7B42-8CA0-1AE099445B3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31092" y="5469604"/>
            <a:ext cx="5273240" cy="40623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100" b="0" i="0" u="none" cap="none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42" name="Tittel 1">
            <a:extLst>
              <a:ext uri="{FF2B5EF4-FFF2-40B4-BE49-F238E27FC236}">
                <a16:creationId xmlns:a16="http://schemas.microsoft.com/office/drawing/2014/main" id="{20E66B2E-6D30-B545-A206-FCABCDF589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7" y="845605"/>
            <a:ext cx="6028656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5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AF7DCC-718B-FD81-3AE2-835D25E84E80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fld id="{04D601D7-FA8A-E144-8421-965B6F7CF5BB}" type="datetime1">
              <a:rPr lang="nb-NO" smtClean="0"/>
              <a:t>26.11.2024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884B7C-4C6C-5DEA-05E9-28CBF5D0730F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>
          <a:xfrm>
            <a:off x="674124" y="6479747"/>
            <a:ext cx="6028656" cy="207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nb-NO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DF85E463-552A-1CFF-BC80-2409FAC738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70047" y="0"/>
            <a:ext cx="4826090" cy="6883002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3592" r="-73024" b="-794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en-GB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830090B1-07B3-2EBD-787C-24E830CDAF02}"/>
              </a:ext>
            </a:extLst>
          </p:cNvPr>
          <p:cNvSpPr/>
          <p:nvPr userDrawn="1"/>
        </p:nvSpPr>
        <p:spPr>
          <a:xfrm>
            <a:off x="12412033" y="21773"/>
            <a:ext cx="4243110" cy="31184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Tittel og agenda med tall 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Fyll inn tall i sirklene. Klikk bort sirklene om disse ikke skal brukes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45" name="Plassholder for lysbildenummer 5">
            <a:extLst>
              <a:ext uri="{FF2B5EF4-FFF2-40B4-BE49-F238E27FC236}">
                <a16:creationId xmlns:a16="http://schemas.microsoft.com/office/drawing/2014/main" id="{CA0AE28A-9A1C-FF69-DA5C-918A7B9DC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5325" y="6508337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r">
              <a:defRPr sz="1200">
                <a:solidFill>
                  <a:schemeClr val="dk1"/>
                </a:solidFill>
              </a:defRPr>
            </a:lvl1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24" name="logo_blaa" hidden="1">
            <a:extLst>
              <a:ext uri="{FF2B5EF4-FFF2-40B4-BE49-F238E27FC236}">
                <a16:creationId xmlns:a16="http://schemas.microsoft.com/office/drawing/2014/main" id="{E25290A1-E0AA-4143-FC40-3A1B3EB13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9260" y="294887"/>
            <a:ext cx="1012380" cy="340431"/>
          </a:xfrm>
          <a:prstGeom prst="rect">
            <a:avLst/>
          </a:prstGeom>
        </p:spPr>
      </p:pic>
      <p:pic>
        <p:nvPicPr>
          <p:cNvPr id="33" name="logo_hvit" hidden="1">
            <a:extLst>
              <a:ext uri="{FF2B5EF4-FFF2-40B4-BE49-F238E27FC236}">
                <a16:creationId xmlns:a16="http://schemas.microsoft.com/office/drawing/2014/main" id="{A5B41BF6-1CFE-D368-B999-39FB61ADD86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39260" y="294886"/>
            <a:ext cx="1012380" cy="34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47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24" userDrawn="1">
          <p15:clr>
            <a:srgbClr val="FBAE40"/>
          </p15:clr>
        </p15:guide>
        <p15:guide id="2" orient="horz" pos="2552" userDrawn="1">
          <p15:clr>
            <a:srgbClr val="FBAE40"/>
          </p15:clr>
        </p15:guide>
        <p15:guide id="3" orient="horz" pos="3062" userDrawn="1">
          <p15:clr>
            <a:srgbClr val="FBAE40"/>
          </p15:clr>
        </p15:guide>
        <p15:guide id="4" orient="horz" pos="3589" userDrawn="1">
          <p15:clr>
            <a:srgbClr val="FBAE40"/>
          </p15:clr>
        </p15:guide>
        <p15:guide id="5" orient="horz" pos="1531" userDrawn="1">
          <p15:clr>
            <a:srgbClr val="FBAE40"/>
          </p15:clr>
        </p15:guide>
        <p15:guide id="6" pos="898" userDrawn="1">
          <p15:clr>
            <a:srgbClr val="FBAE40"/>
          </p15:clr>
        </p15:guide>
        <p15:guide id="7" pos="463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nummerering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ssholder for tekst 6">
            <a:extLst>
              <a:ext uri="{FF2B5EF4-FFF2-40B4-BE49-F238E27FC236}">
                <a16:creationId xmlns:a16="http://schemas.microsoft.com/office/drawing/2014/main" id="{3537E132-04DA-C348-A1AF-CCF75D902A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066" y="2190956"/>
            <a:ext cx="469178" cy="469224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0">
            <a:solidFill>
              <a:schemeClr val="tx1">
                <a:lumMod val="10000"/>
                <a:lumOff val="90000"/>
              </a:schemeClr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2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</a:t>
            </a:r>
            <a:endParaRPr lang="nb-NO"/>
          </a:p>
        </p:txBody>
      </p:sp>
      <p:sp>
        <p:nvSpPr>
          <p:cNvPr id="24" name="Plassholder for tekst 6">
            <a:extLst>
              <a:ext uri="{FF2B5EF4-FFF2-40B4-BE49-F238E27FC236}">
                <a16:creationId xmlns:a16="http://schemas.microsoft.com/office/drawing/2014/main" id="{D1373878-C76A-A949-9C56-BD96E9F971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9066" y="2997104"/>
            <a:ext cx="469178" cy="469224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0">
            <a:solidFill>
              <a:schemeClr val="tx1">
                <a:lumMod val="10000"/>
                <a:lumOff val="90000"/>
              </a:schemeClr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2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</a:t>
            </a:r>
            <a:endParaRPr lang="nb-NO"/>
          </a:p>
        </p:txBody>
      </p:sp>
      <p:sp>
        <p:nvSpPr>
          <p:cNvPr id="25" name="Plassholder for tekst 6">
            <a:extLst>
              <a:ext uri="{FF2B5EF4-FFF2-40B4-BE49-F238E27FC236}">
                <a16:creationId xmlns:a16="http://schemas.microsoft.com/office/drawing/2014/main" id="{F73DB90C-7262-3A45-A69F-AC5C36CAA99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066" y="3809486"/>
            <a:ext cx="469178" cy="469224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0">
            <a:solidFill>
              <a:schemeClr val="tx1">
                <a:lumMod val="10000"/>
                <a:lumOff val="90000"/>
              </a:schemeClr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2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</a:t>
            </a:r>
            <a:endParaRPr lang="nb-NO"/>
          </a:p>
        </p:txBody>
      </p:sp>
      <p:sp>
        <p:nvSpPr>
          <p:cNvPr id="26" name="Plassholder for tekst 6">
            <a:extLst>
              <a:ext uri="{FF2B5EF4-FFF2-40B4-BE49-F238E27FC236}">
                <a16:creationId xmlns:a16="http://schemas.microsoft.com/office/drawing/2014/main" id="{88B17F3D-37C2-1F42-83D4-B492E2249E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9066" y="4615633"/>
            <a:ext cx="469178" cy="469224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0">
            <a:solidFill>
              <a:schemeClr val="tx1">
                <a:lumMod val="10000"/>
                <a:lumOff val="90000"/>
              </a:schemeClr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2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</a:t>
            </a:r>
            <a:endParaRPr lang="nb-NO"/>
          </a:p>
        </p:txBody>
      </p:sp>
      <p:sp>
        <p:nvSpPr>
          <p:cNvPr id="27" name="Plassholder for tekst 6">
            <a:extLst>
              <a:ext uri="{FF2B5EF4-FFF2-40B4-BE49-F238E27FC236}">
                <a16:creationId xmlns:a16="http://schemas.microsoft.com/office/drawing/2014/main" id="{B0567078-7F75-3C48-9095-1C67B5552B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9066" y="5438109"/>
            <a:ext cx="469178" cy="469224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 w="0">
            <a:solidFill>
              <a:schemeClr val="tx1">
                <a:lumMod val="10000"/>
                <a:lumOff val="90000"/>
              </a:schemeClr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2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0</a:t>
            </a:r>
            <a:endParaRPr lang="nb-NO"/>
          </a:p>
        </p:txBody>
      </p:sp>
      <p:sp>
        <p:nvSpPr>
          <p:cNvPr id="29" name="Plassholder for tekst 4">
            <a:extLst>
              <a:ext uri="{FF2B5EF4-FFF2-40B4-BE49-F238E27FC236}">
                <a16:creationId xmlns:a16="http://schemas.microsoft.com/office/drawing/2014/main" id="{414899F1-6F0D-1141-85C0-4718E641AA5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31092" y="2222451"/>
            <a:ext cx="5273240" cy="40623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100" b="0" i="0" u="none" cap="none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36" name="Plassholder for tekst 7">
            <a:extLst>
              <a:ext uri="{FF2B5EF4-FFF2-40B4-BE49-F238E27FC236}">
                <a16:creationId xmlns:a16="http://schemas.microsoft.com/office/drawing/2014/main" id="{ED06C3ED-B13F-0F47-BB21-5D87986F42C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31092" y="3028597"/>
            <a:ext cx="5273240" cy="40623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100" b="0" i="0" u="none" cap="none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37" name="Plassholder for tekst 9">
            <a:extLst>
              <a:ext uri="{FF2B5EF4-FFF2-40B4-BE49-F238E27FC236}">
                <a16:creationId xmlns:a16="http://schemas.microsoft.com/office/drawing/2014/main" id="{4E922621-99B7-D54E-8810-83596E563A3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31092" y="3840979"/>
            <a:ext cx="5273240" cy="40623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100" b="0" i="0" u="none" cap="none">
                <a:solidFill>
                  <a:schemeClr val="tx2"/>
                </a:solidFill>
                <a:latin typeface="+mn-lt"/>
              </a:defRPr>
            </a:lvl1pPr>
            <a:lvl2pPr marL="457124" indent="0">
              <a:spcBef>
                <a:spcPts val="0"/>
              </a:spcBef>
              <a:buNone/>
              <a:defRPr/>
            </a:lvl2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38" name="Plassholder for tekst 10">
            <a:extLst>
              <a:ext uri="{FF2B5EF4-FFF2-40B4-BE49-F238E27FC236}">
                <a16:creationId xmlns:a16="http://schemas.microsoft.com/office/drawing/2014/main" id="{CC6B6CD4-B8E5-3A48-BA7A-A143584FC8E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431092" y="4647127"/>
            <a:ext cx="5273240" cy="40623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100" b="0" i="0" u="none" cap="none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skrive tekst i malen</a:t>
            </a:r>
          </a:p>
        </p:txBody>
      </p:sp>
      <p:sp>
        <p:nvSpPr>
          <p:cNvPr id="39" name="Plassholder for tekst 23">
            <a:extLst>
              <a:ext uri="{FF2B5EF4-FFF2-40B4-BE49-F238E27FC236}">
                <a16:creationId xmlns:a16="http://schemas.microsoft.com/office/drawing/2014/main" id="{0461BD71-D648-1D43-A677-F2FD3BFB26D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31092" y="5469604"/>
            <a:ext cx="5273240" cy="40623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2100" b="0" i="0" u="none" cap="none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Klikk for å skrive tekst i malen</a:t>
            </a:r>
          </a:p>
        </p:txBody>
      </p:sp>
      <p:pic>
        <p:nvPicPr>
          <p:cNvPr id="42" name="Grafikk 41">
            <a:extLst>
              <a:ext uri="{FF2B5EF4-FFF2-40B4-BE49-F238E27FC236}">
                <a16:creationId xmlns:a16="http://schemas.microsoft.com/office/drawing/2014/main" id="{F14AC39D-9E69-0C48-B15A-273B678A95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" r="42148" b="7164"/>
          <a:stretch/>
        </p:blipFill>
        <p:spPr>
          <a:xfrm>
            <a:off x="7365910" y="0"/>
            <a:ext cx="4826091" cy="6858000"/>
          </a:xfrm>
          <a:prstGeom prst="rect">
            <a:avLst/>
          </a:prstGeom>
        </p:spPr>
      </p:pic>
      <p:sp>
        <p:nvSpPr>
          <p:cNvPr id="20" name="Tittel 1">
            <a:extLst>
              <a:ext uri="{FF2B5EF4-FFF2-40B4-BE49-F238E27FC236}">
                <a16:creationId xmlns:a16="http://schemas.microsoft.com/office/drawing/2014/main" id="{9DC9604D-EDCA-DE4B-8AF8-477E79AB0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7" y="845605"/>
            <a:ext cx="6028656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5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22" name="Plassholder for tekst 7">
            <a:extLst>
              <a:ext uri="{FF2B5EF4-FFF2-40B4-BE49-F238E27FC236}">
                <a16:creationId xmlns:a16="http://schemas.microsoft.com/office/drawing/2014/main" id="{2E7F2493-F91E-6E42-8078-526C73DDAE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4791E4-AC5C-7E3A-98E8-5214390CA122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/>
          <a:p>
            <a:fld id="{82BF932E-36EF-3E4B-9B85-6C02528E9D5B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6FB72-E20D-2AE0-2F01-E258844AFF22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6782CFA4-7001-4710-83D6-FC0CF8A9D500}"/>
              </a:ext>
            </a:extLst>
          </p:cNvPr>
          <p:cNvSpPr/>
          <p:nvPr userDrawn="1"/>
        </p:nvSpPr>
        <p:spPr>
          <a:xfrm>
            <a:off x="12406951" y="21773"/>
            <a:ext cx="4248192" cy="31184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Tittel og agenda med tall 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Fyll inn tall i sirklene. Klikk bort sirklene om disse ikke skal brukes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248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98" userDrawn="1">
          <p15:clr>
            <a:srgbClr val="FBAE40"/>
          </p15:clr>
        </p15:guide>
        <p15:guide id="2" orient="horz" pos="1531" userDrawn="1">
          <p15:clr>
            <a:srgbClr val="FBAE40"/>
          </p15:clr>
        </p15:guide>
        <p15:guide id="3" orient="horz" pos="2041" userDrawn="1">
          <p15:clr>
            <a:srgbClr val="FBAE40"/>
          </p15:clr>
        </p15:guide>
        <p15:guide id="4" orient="horz" pos="2552" userDrawn="1">
          <p15:clr>
            <a:srgbClr val="FBAE40"/>
          </p15:clr>
        </p15:guide>
        <p15:guide id="5" orient="horz" pos="3572" userDrawn="1">
          <p15:clr>
            <a:srgbClr val="FBAE40"/>
          </p15:clr>
        </p15:guide>
        <p15:guide id="6" orient="horz" pos="306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_bilde_3_Mø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C531C5F-56F2-49EC-8321-7D2B0A84AB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"/>
            <a:ext cx="12192000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50" dirty="0"/>
              <a:t>               Velg heldekkende bilde via «Sett inn» -&gt; «Bilde»  NB! Husk riktig valg av logo-farge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5745212-B6AE-4059-977C-7E415DA84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182" y="2897416"/>
            <a:ext cx="5960874" cy="1154018"/>
          </a:xfrm>
        </p:spPr>
        <p:txBody>
          <a:bodyPr wrap="square" lIns="0" tIns="0" rIns="0" bIns="0" anchor="t">
            <a:noAutofit/>
          </a:bodyPr>
          <a:lstStyle>
            <a:lvl1pPr algn="l">
              <a:defRPr sz="3899">
                <a:solidFill>
                  <a:srgbClr val="182F4E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9465F63-6204-4F80-A12E-B2DC21BC3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25294"/>
            <a:ext cx="2743200" cy="15389"/>
          </a:xfr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fld id="{556E2A9D-ED06-D345-A52C-46E3EADB13C8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477C1FE-B68D-4A22-B683-B1F35F75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0" y="-125294"/>
            <a:ext cx="4114800" cy="1538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581E902-157D-4F4D-881F-39497015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2401" y="-125294"/>
            <a:ext cx="2743200" cy="1538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96622CD-E3D8-48B7-9180-B57DC926E6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65909" y="0"/>
            <a:ext cx="4826091" cy="6858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5D5250-8C21-F349-B18C-B5A1C7328928}"/>
              </a:ext>
            </a:extLst>
          </p:cNvPr>
          <p:cNvSpPr txBox="1"/>
          <p:nvPr/>
        </p:nvSpPr>
        <p:spPr>
          <a:xfrm>
            <a:off x="12332344" y="-1"/>
            <a:ext cx="2614900" cy="337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dirty="0">
                <a:solidFill>
                  <a:schemeClr val="tx1"/>
                </a:solidFill>
              </a:rPr>
              <a:t>Forside med et lyst bilde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Til bruk av et lyst bakgrunnsbilde. Husk at logo og tekst skal stå tydelig. Se alternativ mal ved et mørkt bakgrunnsbilde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For å justere bildet trykk på «beskjær og fyll-knappen». Unngå å strekke bildet</a:t>
            </a:r>
          </a:p>
          <a:p>
            <a:pPr marL="214282" marR="0" lvl="0" indent="-214282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214282" marR="0" lvl="0" indent="-214282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14282" indent="-214282"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12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316448D1-4787-3042-B4F6-8E71FB4A480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5046" y="5709314"/>
            <a:ext cx="5486421" cy="20774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350" b="0" i="0" u="none" cap="none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Navn</a:t>
            </a:r>
          </a:p>
        </p:txBody>
      </p:sp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B5223676-906D-8C4D-9FA6-64737258EF5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5046" y="5967857"/>
            <a:ext cx="5486421" cy="20774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350" b="0" i="0" u="none" cap="none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Dato</a:t>
            </a:r>
          </a:p>
        </p:txBody>
      </p:sp>
      <p:pic>
        <p:nvPicPr>
          <p:cNvPr id="22" name="logo_blaa" hidden="1">
            <a:extLst>
              <a:ext uri="{FF2B5EF4-FFF2-40B4-BE49-F238E27FC236}">
                <a16:creationId xmlns:a16="http://schemas.microsoft.com/office/drawing/2014/main" id="{60A8768A-03A6-B9C1-E61A-69C99E2675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4759" y="1250176"/>
            <a:ext cx="1486970" cy="500020"/>
          </a:xfrm>
          <a:prstGeom prst="rect">
            <a:avLst/>
          </a:prstGeom>
        </p:spPr>
      </p:pic>
      <p:pic>
        <p:nvPicPr>
          <p:cNvPr id="23" name="logo_hvit" hidden="1">
            <a:extLst>
              <a:ext uri="{FF2B5EF4-FFF2-40B4-BE49-F238E27FC236}">
                <a16:creationId xmlns:a16="http://schemas.microsoft.com/office/drawing/2014/main" id="{ADA121C3-1C44-3002-1C3C-06736DA962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4759" y="1250176"/>
            <a:ext cx="1486970" cy="500020"/>
          </a:xfrm>
          <a:prstGeom prst="rect">
            <a:avLst/>
          </a:prstGeom>
        </p:spPr>
      </p:pic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71C11081-C8B7-403F-9183-2749A50A61E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74759" y="1250176"/>
            <a:ext cx="1486970" cy="500020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0155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59" userDrawn="1">
          <p15:clr>
            <a:srgbClr val="FBAE40"/>
          </p15:clr>
        </p15:guide>
        <p15:guide id="3" orient="horz" pos="3589" userDrawn="1">
          <p15:clr>
            <a:srgbClr val="FBAE40"/>
          </p15:clr>
        </p15:guide>
        <p15:guide id="4" pos="421" userDrawn="1">
          <p15:clr>
            <a:srgbClr val="FBAE40"/>
          </p15:clr>
        </p15:guide>
        <p15:guide id="5" orient="horz" pos="1820" userDrawn="1">
          <p15:clr>
            <a:srgbClr val="FBAE40"/>
          </p15:clr>
        </p15:guide>
        <p15:guide id="6" orient="horz" pos="1003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gativt sitat med bilde eller fyll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4D58595-D507-46BE-9A68-223EDA6B1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3EC46F18-9725-C54A-8A2D-3E00CFD5432A}" type="datetime1">
              <a:rPr lang="nb-NO" smtClean="0"/>
              <a:t>26.11.2024</a:t>
            </a:fld>
            <a:endParaRPr lang="nb-NO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C1671B6-BC5F-9171-6E3F-41E49FF199D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001000" y="0"/>
            <a:ext cx="4191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350">
                <a:solidFill>
                  <a:schemeClr val="tx1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50"/>
              <a:t>Klikk på ikonet for å legge til et bilde</a:t>
            </a:r>
            <a:endParaRPr lang="nb-NO" dirty="0"/>
          </a:p>
        </p:txBody>
      </p:sp>
      <p:sp>
        <p:nvSpPr>
          <p:cNvPr id="17" name="Plassholder for tekst 7">
            <a:extLst>
              <a:ext uri="{FF2B5EF4-FFF2-40B4-BE49-F238E27FC236}">
                <a16:creationId xmlns:a16="http://schemas.microsoft.com/office/drawing/2014/main" id="{7A29B79D-F676-79F4-8169-32152D1AC7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5957200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 dirty="0"/>
              <a:t>Emne</a:t>
            </a:r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FF5316BF-5CD1-8EBB-97EA-405C99020373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674123" y="6479747"/>
            <a:ext cx="5961772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 dirty="0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9CCC837-54B2-54D7-F944-F53D90EB05DB}"/>
              </a:ext>
            </a:extLst>
          </p:cNvPr>
          <p:cNvSpPr/>
          <p:nvPr userDrawn="1"/>
        </p:nvSpPr>
        <p:spPr>
          <a:xfrm>
            <a:off x="12406951" y="21773"/>
            <a:ext cx="4248192" cy="57756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Sitat og bilde eller farget felt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Velg heldekkende bilde via «Sett inn» -&gt; «Bilde»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25" name="Slide Number Placeholder 6">
            <a:extLst>
              <a:ext uri="{FF2B5EF4-FFF2-40B4-BE49-F238E27FC236}">
                <a16:creationId xmlns:a16="http://schemas.microsoft.com/office/drawing/2014/main" id="{4D16BB39-3AA2-4F9F-B7B7-0D0746A8C3A1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5" name="logo_blaa" hidden="1">
            <a:extLst>
              <a:ext uri="{FF2B5EF4-FFF2-40B4-BE49-F238E27FC236}">
                <a16:creationId xmlns:a16="http://schemas.microsoft.com/office/drawing/2014/main" id="{D180F566-A814-F16E-D3EF-2D30E97C2C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39260" y="294887"/>
            <a:ext cx="1012380" cy="340431"/>
          </a:xfrm>
          <a:prstGeom prst="rect">
            <a:avLst/>
          </a:prstGeom>
        </p:spPr>
      </p:pic>
      <p:pic>
        <p:nvPicPr>
          <p:cNvPr id="19" name="logo_hvit" hidden="1">
            <a:extLst>
              <a:ext uri="{FF2B5EF4-FFF2-40B4-BE49-F238E27FC236}">
                <a16:creationId xmlns:a16="http://schemas.microsoft.com/office/drawing/2014/main" id="{303BD649-E4A4-1AC0-AD3A-18CB5FDA61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9260" y="294886"/>
            <a:ext cx="1012380" cy="340431"/>
          </a:xfrm>
          <a:prstGeom prst="rect">
            <a:avLst/>
          </a:prstGeom>
        </p:spPr>
      </p:pic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ECE2526B-05A4-47C2-7D85-4C3FB285D73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839260" y="294887"/>
            <a:ext cx="1012380" cy="34043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endParaRPr lang="nb-NO" dirty="0"/>
          </a:p>
        </p:txBody>
      </p:sp>
      <p:sp>
        <p:nvSpPr>
          <p:cNvPr id="2" name="Plassholder for tekst 6">
            <a:extLst>
              <a:ext uri="{FF2B5EF4-FFF2-40B4-BE49-F238E27FC236}">
                <a16:creationId xmlns:a16="http://schemas.microsoft.com/office/drawing/2014/main" id="{37676BC9-4473-4F26-E093-B56737C2B40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47913" y="4720977"/>
            <a:ext cx="5038828" cy="186974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350" b="0" i="0">
                <a:solidFill>
                  <a:schemeClr val="tx2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nb-NO" dirty="0"/>
              <a:t>Navn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74EFD827-E167-5380-BFB3-2F42DDC6AE9F}"/>
              </a:ext>
            </a:extLst>
          </p:cNvPr>
          <p:cNvSpPr txBox="1"/>
          <p:nvPr userDrawn="1"/>
        </p:nvSpPr>
        <p:spPr>
          <a:xfrm>
            <a:off x="666054" y="1544003"/>
            <a:ext cx="1437066" cy="15458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b-NO" sz="12000" b="1" dirty="0">
                <a:solidFill>
                  <a:schemeClr val="accent3"/>
                </a:solidFill>
                <a:latin typeface="+mj-lt"/>
              </a:rPr>
              <a:t>“</a:t>
            </a:r>
          </a:p>
        </p:txBody>
      </p:sp>
      <p:sp>
        <p:nvSpPr>
          <p:cNvPr id="5" name="Plassholder for tekst 6">
            <a:extLst>
              <a:ext uri="{FF2B5EF4-FFF2-40B4-BE49-F238E27FC236}">
                <a16:creationId xmlns:a16="http://schemas.microsoft.com/office/drawing/2014/main" id="{FBBD859C-A0C0-2B81-480E-66E769C4E9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7913" y="2219190"/>
            <a:ext cx="5694392" cy="2308751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Sitat</a:t>
            </a:r>
          </a:p>
        </p:txBody>
      </p:sp>
    </p:spTree>
    <p:extLst>
      <p:ext uri="{BB962C8B-B14F-4D97-AF65-F5344CB8AC3E}">
        <p14:creationId xmlns:p14="http://schemas.microsoft.com/office/powerpoint/2010/main" val="3061509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4" userDrawn="1">
          <p15:clr>
            <a:srgbClr val="FBAE40"/>
          </p15:clr>
        </p15:guide>
        <p15:guide id="2" pos="5042" userDrawn="1">
          <p15:clr>
            <a:srgbClr val="FBAE40"/>
          </p15:clr>
        </p15:guide>
        <p15:guide id="3" orient="horz" pos="1389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med tekst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8D0DA21-0FD4-4943-9193-333D0FB30A2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0750" y="2"/>
            <a:ext cx="4181250" cy="685799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50" dirty="0"/>
              <a:t>Ramme 1: Velg heldekkende bilde via «Sett inn» - «Bilde». Klikk bort «Ramme 2» </a:t>
            </a: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50" dirty="0"/>
              <a:t>NB! Husk riktig valg av logo-farge</a:t>
            </a:r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0ABC062E-06DE-49DD-9C96-8D049AD4FFE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04928" y="1897586"/>
            <a:ext cx="3313119" cy="4412456"/>
          </a:xfrm>
          <a:noFill/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 marL="457124" indent="0">
              <a:buNone/>
              <a:defRPr sz="1350">
                <a:latin typeface="Arial Nova Light" panose="020B0304020202020204" pitchFamily="34" charset="0"/>
              </a:defRPr>
            </a:lvl2pPr>
            <a:lvl3pPr marL="914248" indent="0">
              <a:buNone/>
              <a:defRPr sz="1350">
                <a:latin typeface="Arial Nova Light" panose="020B0304020202020204" pitchFamily="34" charset="0"/>
              </a:defRPr>
            </a:lvl3pPr>
            <a:lvl4pPr marL="1371371" indent="0">
              <a:buNone/>
              <a:defRPr sz="1350">
                <a:latin typeface="Arial Nova Light" panose="020B0304020202020204" pitchFamily="34" charset="0"/>
              </a:defRPr>
            </a:lvl4pPr>
            <a:lvl5pPr marL="1828495" indent="0">
              <a:buNone/>
              <a:defRPr sz="135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nb-NO" dirty="0"/>
              <a:t>Ramme 2: Klikk for å skrive tekst i malen. Klikk ikonene for graf/tabell i malen</a:t>
            </a:r>
          </a:p>
        </p:txBody>
      </p:sp>
      <p:sp>
        <p:nvSpPr>
          <p:cNvPr id="20" name="Plassholder for tekst 7">
            <a:extLst>
              <a:ext uri="{FF2B5EF4-FFF2-40B4-BE49-F238E27FC236}">
                <a16:creationId xmlns:a16="http://schemas.microsoft.com/office/drawing/2014/main" id="{6BD477C6-72A3-634D-A69C-AE0A9880545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8697" y="307552"/>
            <a:ext cx="5963609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 dirty="0"/>
              <a:t>Emne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30E6C-F178-03C9-AA0F-B2681B4EB967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fld id="{20C17AC4-B325-0443-98F5-3E57B718AC3B}" type="datetime1">
              <a:rPr lang="nb-NO" smtClean="0"/>
              <a:t>26.11.2024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6C1D2B-93AE-5A21-B79C-2139923B04CF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674125" y="6479747"/>
            <a:ext cx="5963609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 dirty="0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33710A97-324C-4606-C7A3-415228F34464}"/>
              </a:ext>
            </a:extLst>
          </p:cNvPr>
          <p:cNvSpPr/>
          <p:nvPr userDrawn="1"/>
        </p:nvSpPr>
        <p:spPr>
          <a:xfrm>
            <a:off x="12401944" y="0"/>
            <a:ext cx="4248192" cy="688393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 dirty="0"/>
              <a:t>Sitat med alternativ høyre spalte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et heldekkende bilde klikk bort «ramme 2». Klikk så på bildeikonet og velg et bilde som passer til høydeformat. </a:t>
            </a:r>
            <a:r>
              <a:rPr lang="nb-NO" sz="1200" b="0" i="0" dirty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Alternativt klikk i «ramme 2» og sett inn ønsket graf/tabell eller benytt rammen som et tekstfelt. Husk at du kan lage graf/tabell i </a:t>
            </a:r>
            <a:r>
              <a:rPr lang="nb-NO" sz="1200" b="0" i="0" dirty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9E6C8002-7DA0-FE0F-A936-AB6D69BFCEF3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7" name="logo_blaa" hidden="1">
            <a:extLst>
              <a:ext uri="{FF2B5EF4-FFF2-40B4-BE49-F238E27FC236}">
                <a16:creationId xmlns:a16="http://schemas.microsoft.com/office/drawing/2014/main" id="{577A7767-F065-8770-5B03-0BBC0A9CC2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39260" y="294887"/>
            <a:ext cx="1012380" cy="340431"/>
          </a:xfrm>
          <a:prstGeom prst="rect">
            <a:avLst/>
          </a:prstGeom>
        </p:spPr>
      </p:pic>
      <p:pic>
        <p:nvPicPr>
          <p:cNvPr id="18" name="logo_hvit" hidden="1">
            <a:extLst>
              <a:ext uri="{FF2B5EF4-FFF2-40B4-BE49-F238E27FC236}">
                <a16:creationId xmlns:a16="http://schemas.microsoft.com/office/drawing/2014/main" id="{EF18D84C-F761-89F6-E83D-AD9BB859DF4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9260" y="294886"/>
            <a:ext cx="1012380" cy="340431"/>
          </a:xfrm>
          <a:prstGeom prst="rect">
            <a:avLst/>
          </a:prstGeom>
        </p:spPr>
      </p:pic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BC9BC3BF-A8AC-FB2B-24C2-9A379151171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839260" y="294887"/>
            <a:ext cx="1012380" cy="34043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endParaRPr lang="nb-NO" dirty="0"/>
          </a:p>
        </p:txBody>
      </p:sp>
      <p:sp>
        <p:nvSpPr>
          <p:cNvPr id="2" name="Plassholder for tekst 6">
            <a:extLst>
              <a:ext uri="{FF2B5EF4-FFF2-40B4-BE49-F238E27FC236}">
                <a16:creationId xmlns:a16="http://schemas.microsoft.com/office/drawing/2014/main" id="{1089B45F-AA34-1AE4-5AF5-C5944B72EA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913" y="4720977"/>
            <a:ext cx="5038828" cy="186974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350" b="0" i="0">
                <a:solidFill>
                  <a:schemeClr val="tx2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nb-NO" dirty="0"/>
              <a:t>Navn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E0EC485-B3E4-A30A-5442-0184E083F2B9}"/>
              </a:ext>
            </a:extLst>
          </p:cNvPr>
          <p:cNvSpPr txBox="1"/>
          <p:nvPr userDrawn="1"/>
        </p:nvSpPr>
        <p:spPr>
          <a:xfrm>
            <a:off x="666054" y="1544003"/>
            <a:ext cx="1437066" cy="15458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b-NO" sz="12000" b="1" dirty="0">
                <a:solidFill>
                  <a:schemeClr val="accent3"/>
                </a:solidFill>
                <a:latin typeface="+mj-lt"/>
              </a:rPr>
              <a:t>“</a:t>
            </a:r>
          </a:p>
        </p:txBody>
      </p:sp>
      <p:sp>
        <p:nvSpPr>
          <p:cNvPr id="6" name="Plassholder for tekst 6">
            <a:extLst>
              <a:ext uri="{FF2B5EF4-FFF2-40B4-BE49-F238E27FC236}">
                <a16:creationId xmlns:a16="http://schemas.microsoft.com/office/drawing/2014/main" id="{DB61D904-F34F-79C0-965E-BF8E8DE870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7913" y="2219190"/>
            <a:ext cx="5694392" cy="2308751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Sitat</a:t>
            </a:r>
          </a:p>
        </p:txBody>
      </p:sp>
    </p:spTree>
    <p:extLst>
      <p:ext uri="{BB962C8B-B14F-4D97-AF65-F5344CB8AC3E}">
        <p14:creationId xmlns:p14="http://schemas.microsoft.com/office/powerpoint/2010/main" val="2983614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7" userDrawn="1">
          <p15:clr>
            <a:srgbClr val="FBAE40"/>
          </p15:clr>
        </p15:guide>
        <p15:guide id="2" pos="5042" userDrawn="1">
          <p15:clr>
            <a:srgbClr val="FBAE40"/>
          </p15:clr>
        </p15:guide>
        <p15:guide id="3" orient="horz" pos="1389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med tekst lyseblå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ktangel 22">
            <a:extLst>
              <a:ext uri="{FF2B5EF4-FFF2-40B4-BE49-F238E27FC236}">
                <a16:creationId xmlns:a16="http://schemas.microsoft.com/office/drawing/2014/main" id="{08BDAFCB-272A-4D98-B67B-02F435F83DFB}"/>
              </a:ext>
            </a:extLst>
          </p:cNvPr>
          <p:cNvSpPr/>
          <p:nvPr userDrawn="1"/>
        </p:nvSpPr>
        <p:spPr>
          <a:xfrm>
            <a:off x="0" y="-12502"/>
            <a:ext cx="8007239" cy="6883003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8D0DA21-0FD4-4943-9193-333D0FB30A2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0750" y="2"/>
            <a:ext cx="4181250" cy="685799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50" dirty="0"/>
              <a:t>Ramme 1: Velg heldekkende bilde via «Sett inn» - «Bilde». Klikk bort «Ramme 2»</a:t>
            </a: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50" dirty="0"/>
              <a:t>NB! Husk riktig valg av logo-farge</a:t>
            </a:r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0ABC062E-06DE-49DD-9C96-8D049AD4FFE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04928" y="1897586"/>
            <a:ext cx="3313119" cy="4412456"/>
          </a:xfrm>
          <a:noFill/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7124" indent="0">
              <a:buNone/>
              <a:defRPr sz="1350">
                <a:latin typeface="Arial Nova Light" panose="020B0304020202020204" pitchFamily="34" charset="0"/>
              </a:defRPr>
            </a:lvl2pPr>
            <a:lvl3pPr marL="914248" indent="0">
              <a:buNone/>
              <a:defRPr sz="1350">
                <a:latin typeface="Arial Nova Light" panose="020B0304020202020204" pitchFamily="34" charset="0"/>
              </a:defRPr>
            </a:lvl3pPr>
            <a:lvl4pPr marL="1371371" indent="0">
              <a:buNone/>
              <a:defRPr sz="1350">
                <a:latin typeface="Arial Nova Light" panose="020B0304020202020204" pitchFamily="34" charset="0"/>
              </a:defRPr>
            </a:lvl4pPr>
            <a:lvl5pPr marL="1828495" indent="0">
              <a:buNone/>
              <a:defRPr sz="135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nb-NO" dirty="0"/>
              <a:t>Ramme 2: Klikk for å skrive tekst i malen. Klikk ikonene for graf/tabell i malen</a:t>
            </a:r>
          </a:p>
        </p:txBody>
      </p:sp>
      <p:sp>
        <p:nvSpPr>
          <p:cNvPr id="20" name="Plassholder for tekst 7">
            <a:extLst>
              <a:ext uri="{FF2B5EF4-FFF2-40B4-BE49-F238E27FC236}">
                <a16:creationId xmlns:a16="http://schemas.microsoft.com/office/drawing/2014/main" id="{6BD477C6-72A3-634D-A69C-AE0A9880545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8697" y="307552"/>
            <a:ext cx="5963609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 dirty="0"/>
              <a:t>Emne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730E6C-F178-03C9-AA0F-B2681B4EB967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fld id="{D59C9EF9-B3F4-9F4A-A95C-95B37379B636}" type="datetime1">
              <a:rPr lang="nb-NO" smtClean="0"/>
              <a:t>26.11.2024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6C1D2B-93AE-5A21-B79C-2139923B04CF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674125" y="6479747"/>
            <a:ext cx="5963609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 dirty="0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66E187EC-23A8-6A39-5420-6D9336E9C52D}"/>
              </a:ext>
            </a:extLst>
          </p:cNvPr>
          <p:cNvSpPr/>
          <p:nvPr userDrawn="1"/>
        </p:nvSpPr>
        <p:spPr>
          <a:xfrm>
            <a:off x="12398448" y="0"/>
            <a:ext cx="4248192" cy="719652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 dirty="0"/>
              <a:t>Sitat med alternativ høyre spalte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Sekundærfarger skal </a:t>
            </a: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kun </a:t>
            </a: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et heldekkende bilde klikk bort «ramme 2». Klikk så på bildeikonet og velg et bilde som passer til høydeformat. </a:t>
            </a:r>
            <a:r>
              <a:rPr lang="nb-NO" sz="1200" b="0" i="0" dirty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Alternativt klikk i «ramme 2» og sett inn ønsket graf/tabell eller benytt rammen som et tekstfelt. Husk at du kan lage graf/tabell i </a:t>
            </a:r>
            <a:r>
              <a:rPr lang="nb-NO" sz="1200" b="0" i="0" dirty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3D86D1CA-BBB1-83C6-8314-567A403C40DB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7" name="logo_blaa" hidden="1">
            <a:extLst>
              <a:ext uri="{FF2B5EF4-FFF2-40B4-BE49-F238E27FC236}">
                <a16:creationId xmlns:a16="http://schemas.microsoft.com/office/drawing/2014/main" id="{30CF4D8B-3F0B-54A0-3ED6-28FDFACE8C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39260" y="294887"/>
            <a:ext cx="1012380" cy="340431"/>
          </a:xfrm>
          <a:prstGeom prst="rect">
            <a:avLst/>
          </a:prstGeom>
        </p:spPr>
      </p:pic>
      <p:pic>
        <p:nvPicPr>
          <p:cNvPr id="18" name="logo_hvit" hidden="1">
            <a:extLst>
              <a:ext uri="{FF2B5EF4-FFF2-40B4-BE49-F238E27FC236}">
                <a16:creationId xmlns:a16="http://schemas.microsoft.com/office/drawing/2014/main" id="{456C1A72-C016-DB95-6627-63E8A8663C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9260" y="294886"/>
            <a:ext cx="1012380" cy="340431"/>
          </a:xfrm>
          <a:prstGeom prst="rect">
            <a:avLst/>
          </a:prstGeom>
        </p:spPr>
      </p:pic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DDE15AFA-91B6-EFF8-D373-6AE8AA7DDE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839260" y="294887"/>
            <a:ext cx="1012380" cy="34043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endParaRPr lang="nb-NO" dirty="0"/>
          </a:p>
        </p:txBody>
      </p:sp>
      <p:sp>
        <p:nvSpPr>
          <p:cNvPr id="2" name="Plassholder for tekst 6">
            <a:extLst>
              <a:ext uri="{FF2B5EF4-FFF2-40B4-BE49-F238E27FC236}">
                <a16:creationId xmlns:a16="http://schemas.microsoft.com/office/drawing/2014/main" id="{9955A0D3-AD95-FA07-B2B0-080FC8894B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7913" y="4720977"/>
            <a:ext cx="5038828" cy="186974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350" b="0" i="0">
                <a:solidFill>
                  <a:schemeClr val="tx2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nb-NO" dirty="0"/>
              <a:t>Navn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6D4841B7-EF37-32F6-E915-3FFBA5B07335}"/>
              </a:ext>
            </a:extLst>
          </p:cNvPr>
          <p:cNvSpPr txBox="1"/>
          <p:nvPr userDrawn="1"/>
        </p:nvSpPr>
        <p:spPr>
          <a:xfrm>
            <a:off x="666054" y="1544003"/>
            <a:ext cx="1437066" cy="15458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nb-NO" sz="12000" b="1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6" name="Plassholder for tekst 6">
            <a:extLst>
              <a:ext uri="{FF2B5EF4-FFF2-40B4-BE49-F238E27FC236}">
                <a16:creationId xmlns:a16="http://schemas.microsoft.com/office/drawing/2014/main" id="{D6E36DDB-362A-7439-7831-3A88DE8793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7913" y="2219190"/>
            <a:ext cx="5694392" cy="2308751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7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Sitat</a:t>
            </a:r>
          </a:p>
        </p:txBody>
      </p:sp>
    </p:spTree>
    <p:extLst>
      <p:ext uri="{BB962C8B-B14F-4D97-AF65-F5344CB8AC3E}">
        <p14:creationId xmlns:p14="http://schemas.microsoft.com/office/powerpoint/2010/main" val="2533073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2" userDrawn="1">
          <p15:clr>
            <a:srgbClr val="FBAE40"/>
          </p15:clr>
        </p15:guide>
        <p15:guide id="2" pos="504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den som skriver mye (negativ)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F2AB5A42-7AF0-FB48-8DFB-05F45F586F3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010750" y="2"/>
            <a:ext cx="4181250" cy="685799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50" dirty="0"/>
              <a:t>Ramme 1: Velg heldekkende bilde via «Sett inn» - «Bilde». Klikk bort «Ramme 2»</a:t>
            </a: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50" dirty="0"/>
              <a:t>NB! Husk riktig valg av logo-farge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AA8139B-F1C2-C746-852C-A1FD5AC30FC9}"/>
              </a:ext>
            </a:extLst>
          </p:cNvPr>
          <p:cNvSpPr/>
          <p:nvPr/>
        </p:nvSpPr>
        <p:spPr>
          <a:xfrm>
            <a:off x="0" y="-3638"/>
            <a:ext cx="8015532" cy="68830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 dirty="0"/>
          </a:p>
        </p:txBody>
      </p:sp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90720EA8-5E71-3649-931E-C9413C8E97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4123" y="1903618"/>
            <a:ext cx="7016749" cy="4412456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bg1"/>
                </a:solidFill>
                <a:latin typeface="+mn-lt"/>
              </a:defRPr>
            </a:lvl1pPr>
            <a:lvl2pPr marL="457124" indent="0">
              <a:buNone/>
              <a:defRPr/>
            </a:lvl2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for å skrive tekst i malen, tekstfeltet går over 2 spalter.</a:t>
            </a:r>
          </a:p>
        </p:txBody>
      </p:sp>
      <p:sp>
        <p:nvSpPr>
          <p:cNvPr id="30" name="Plassholder for tekst 7">
            <a:extLst>
              <a:ext uri="{FF2B5EF4-FFF2-40B4-BE49-F238E27FC236}">
                <a16:creationId xmlns:a16="http://schemas.microsoft.com/office/drawing/2014/main" id="{4AEDC77B-74BF-F845-92A9-18ABC8CC2A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4124" y="31006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Emne</a:t>
            </a: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8EF63E40-C59C-5046-907D-0A4022FCC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7016749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5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tittel, 2 linjer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98AD1-9F2D-DB35-71BE-C20FDB19F384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C1F3ED80-39E0-934C-9FE5-2A79BC818D10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D292A-8698-7564-99F1-5223E4F033BA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74125" y="6479747"/>
            <a:ext cx="7016747" cy="207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nb-NO" dirty="0"/>
          </a:p>
        </p:txBody>
      </p:sp>
      <p:sp>
        <p:nvSpPr>
          <p:cNvPr id="17" name="Plassholder for innhold 2">
            <a:extLst>
              <a:ext uri="{FF2B5EF4-FFF2-40B4-BE49-F238E27FC236}">
                <a16:creationId xmlns:a16="http://schemas.microsoft.com/office/drawing/2014/main" id="{4961545C-96BA-98FB-A5B8-4B8F9EB5DD8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203717" y="1890555"/>
            <a:ext cx="3313119" cy="441245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124" indent="0">
              <a:buNone/>
              <a:defRPr sz="1350">
                <a:latin typeface="Arial Nova Light" panose="020B0304020202020204" pitchFamily="34" charset="0"/>
              </a:defRPr>
            </a:lvl2pPr>
            <a:lvl3pPr marL="914248" indent="0">
              <a:buNone/>
              <a:defRPr sz="1350">
                <a:latin typeface="Arial Nova Light" panose="020B0304020202020204" pitchFamily="34" charset="0"/>
              </a:defRPr>
            </a:lvl3pPr>
            <a:lvl4pPr marL="1371371" indent="0">
              <a:buNone/>
              <a:defRPr sz="1350">
                <a:latin typeface="Arial Nova Light" panose="020B0304020202020204" pitchFamily="34" charset="0"/>
              </a:defRPr>
            </a:lvl4pPr>
            <a:lvl5pPr marL="1828495" indent="0">
              <a:buNone/>
              <a:defRPr sz="135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nb-NO" dirty="0"/>
              <a:t>Ramme 2: Klikk for å skrive tekst i malen. Klikk ikonene for graf/tabell i malen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058BC821-1F65-81D2-A2B9-735DF35F668A}"/>
              </a:ext>
            </a:extLst>
          </p:cNvPr>
          <p:cNvSpPr/>
          <p:nvPr userDrawn="1"/>
        </p:nvSpPr>
        <p:spPr>
          <a:xfrm>
            <a:off x="12386178" y="0"/>
            <a:ext cx="4248192" cy="688393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 dirty="0"/>
              <a:t>Tittel, 2 spalter tekstfelt og alternativ høyre spalte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et heldekkende bilde klikk bort «ramme 2». Klikk så på bildeikonet og velg et bilde som passer til høydeformat. </a:t>
            </a:r>
            <a:r>
              <a:rPr lang="nb-NO" sz="1200" b="0" i="0" dirty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Alternativt klikk i «ramme 2» og sett inn ønsket graf/tabell eller benytt rammen som et tekstfelt. Husk at du kan lage graf/tabell i </a:t>
            </a:r>
            <a:r>
              <a:rPr lang="nb-NO" sz="1200" b="0" i="0" dirty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E11103DD-F805-76BC-BD58-7687C3FCA053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9" name="logo_blaa" hidden="1">
            <a:extLst>
              <a:ext uri="{FF2B5EF4-FFF2-40B4-BE49-F238E27FC236}">
                <a16:creationId xmlns:a16="http://schemas.microsoft.com/office/drawing/2014/main" id="{3B68D27D-78A2-CD79-9835-BB1491577C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39260" y="294887"/>
            <a:ext cx="1012380" cy="340431"/>
          </a:xfrm>
          <a:prstGeom prst="rect">
            <a:avLst/>
          </a:prstGeom>
        </p:spPr>
      </p:pic>
      <p:pic>
        <p:nvPicPr>
          <p:cNvPr id="20" name="logo_hvit" hidden="1">
            <a:extLst>
              <a:ext uri="{FF2B5EF4-FFF2-40B4-BE49-F238E27FC236}">
                <a16:creationId xmlns:a16="http://schemas.microsoft.com/office/drawing/2014/main" id="{130E44C3-5D6B-4F06-C276-F466F97DD7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9260" y="294886"/>
            <a:ext cx="1012380" cy="340431"/>
          </a:xfrm>
          <a:prstGeom prst="rect">
            <a:avLst/>
          </a:prstGeom>
        </p:spPr>
      </p:pic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39353A1-5962-9E2C-42DA-A4408C896B2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839260" y="294887"/>
            <a:ext cx="1012380" cy="34043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678768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den som skriver mye (negativ) Lys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2">
            <a:extLst>
              <a:ext uri="{FF2B5EF4-FFF2-40B4-BE49-F238E27FC236}">
                <a16:creationId xmlns:a16="http://schemas.microsoft.com/office/drawing/2014/main" id="{D01C26C7-B78D-DF4E-B940-FE5E9FB2C47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0750" y="2"/>
            <a:ext cx="4181250" cy="685799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50" dirty="0"/>
              <a:t>Ramme 1: Velg heldekkende bilde via «Sett inn» - «Bilde». Klikk bort «Ramme 2»</a:t>
            </a: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350" dirty="0"/>
              <a:t>NB! Husk riktig valg av logo-farge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898EA99D-FB4D-2A4C-AD95-23EA5EBA5078}"/>
              </a:ext>
            </a:extLst>
          </p:cNvPr>
          <p:cNvSpPr/>
          <p:nvPr/>
        </p:nvSpPr>
        <p:spPr>
          <a:xfrm>
            <a:off x="0" y="-12502"/>
            <a:ext cx="8007239" cy="6883003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4D58595-D507-46BE-9A68-223EDA6B1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DAD648FF-C518-1E46-A070-EB6A85AF4545}" type="datetime1">
              <a:rPr lang="nb-NO" smtClean="0"/>
              <a:t>26.11.2024</a:t>
            </a:fld>
            <a:endParaRPr lang="nb-NO"/>
          </a:p>
        </p:txBody>
      </p:sp>
      <p:sp>
        <p:nvSpPr>
          <p:cNvPr id="15" name="Plassholder for innhold 2">
            <a:extLst>
              <a:ext uri="{FF2B5EF4-FFF2-40B4-BE49-F238E27FC236}">
                <a16:creationId xmlns:a16="http://schemas.microsoft.com/office/drawing/2014/main" id="{EBBD25A2-6EF2-2C42-BE58-FD32388CCDC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203717" y="1893458"/>
            <a:ext cx="3313119" cy="441245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124" indent="0">
              <a:buNone/>
              <a:defRPr sz="1350">
                <a:latin typeface="Arial Nova Light" panose="020B0304020202020204" pitchFamily="34" charset="0"/>
              </a:defRPr>
            </a:lvl2pPr>
            <a:lvl3pPr marL="914248" indent="0">
              <a:buNone/>
              <a:defRPr sz="1350">
                <a:latin typeface="Arial Nova Light" panose="020B0304020202020204" pitchFamily="34" charset="0"/>
              </a:defRPr>
            </a:lvl3pPr>
            <a:lvl4pPr marL="1371371" indent="0">
              <a:buNone/>
              <a:defRPr sz="1350">
                <a:latin typeface="Arial Nova Light" panose="020B0304020202020204" pitchFamily="34" charset="0"/>
              </a:defRPr>
            </a:lvl4pPr>
            <a:lvl5pPr marL="1828495" indent="0">
              <a:buNone/>
              <a:defRPr sz="1350">
                <a:latin typeface="Arial Nova Light" panose="020B0304020202020204" pitchFamily="34" charset="0"/>
              </a:defRPr>
            </a:lvl5pPr>
          </a:lstStyle>
          <a:p>
            <a:pPr lvl="0"/>
            <a:r>
              <a:rPr lang="nb-NO" dirty="0"/>
              <a:t>Ramme 2: Klikk for å skrive tekst i malen. Klikk ikonene for graf/tabell i malen</a:t>
            </a:r>
          </a:p>
        </p:txBody>
      </p:sp>
      <p:sp>
        <p:nvSpPr>
          <p:cNvPr id="18" name="Plassholder for tekst 8">
            <a:extLst>
              <a:ext uri="{FF2B5EF4-FFF2-40B4-BE49-F238E27FC236}">
                <a16:creationId xmlns:a16="http://schemas.microsoft.com/office/drawing/2014/main" id="{50845AA3-7D51-EA4A-BAEE-004FCE9160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4123" y="1888695"/>
            <a:ext cx="7016749" cy="4412456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>
              <a:buNone/>
              <a:defRPr/>
            </a:lvl2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for å skrive tekst i malen, tekstfeltet går over 2 spalter.</a:t>
            </a:r>
          </a:p>
        </p:txBody>
      </p:sp>
      <p:sp>
        <p:nvSpPr>
          <p:cNvPr id="19" name="Plassholder for tekst 7">
            <a:extLst>
              <a:ext uri="{FF2B5EF4-FFF2-40B4-BE49-F238E27FC236}">
                <a16:creationId xmlns:a16="http://schemas.microsoft.com/office/drawing/2014/main" id="{D366DEC4-23BB-164D-99D6-1FF1E73050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4124" y="310063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/>
              <a:t>Emne</a:t>
            </a:r>
          </a:p>
        </p:txBody>
      </p:sp>
      <p:sp>
        <p:nvSpPr>
          <p:cNvPr id="20" name="Tittel 1">
            <a:extLst>
              <a:ext uri="{FF2B5EF4-FFF2-40B4-BE49-F238E27FC236}">
                <a16:creationId xmlns:a16="http://schemas.microsoft.com/office/drawing/2014/main" id="{1AD7B537-90F0-6748-ABB4-8B8FA6391E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7016749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5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tittel, 2 linjer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627010E-2AB3-A897-4928-0A24CB34C3F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674125" y="6479747"/>
            <a:ext cx="7016747" cy="207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endParaRPr lang="nb-NO" dirty="0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DE324FC0-23DF-C3CE-0E76-7EEBC0B13F2A}"/>
              </a:ext>
            </a:extLst>
          </p:cNvPr>
          <p:cNvSpPr/>
          <p:nvPr userDrawn="1"/>
        </p:nvSpPr>
        <p:spPr>
          <a:xfrm>
            <a:off x="12386178" y="0"/>
            <a:ext cx="4248192" cy="714009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 dirty="0"/>
              <a:t>Tittel, 2 spalter tekstfelt og alternativ høyre spalte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Sekundærfarger skal </a:t>
            </a: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kun </a:t>
            </a: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et heldekkende bilde klikk bort «ramme 2». Klikk så på bildeikonet og velg et bilde som passer til høydeformat. </a:t>
            </a:r>
            <a:r>
              <a:rPr lang="nb-NO" sz="1200" b="0" i="0" dirty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Alternativt klikk i «ramme 2» og sett inn ønsket graf/tabell eller benytt rammen som et tekstfelt. Husk at du kan lage graf/tabell i </a:t>
            </a:r>
            <a:r>
              <a:rPr lang="nb-NO" sz="1200" b="0" i="0" dirty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F571FF18-C9D8-1AB4-15F2-32AD402EEB6B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6" name="logo_blaa" hidden="1">
            <a:extLst>
              <a:ext uri="{FF2B5EF4-FFF2-40B4-BE49-F238E27FC236}">
                <a16:creationId xmlns:a16="http://schemas.microsoft.com/office/drawing/2014/main" id="{3F100A45-D58F-01D1-1FEA-1C5905F81C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39260" y="294887"/>
            <a:ext cx="1012380" cy="340431"/>
          </a:xfrm>
          <a:prstGeom prst="rect">
            <a:avLst/>
          </a:prstGeom>
        </p:spPr>
      </p:pic>
      <p:pic>
        <p:nvPicPr>
          <p:cNvPr id="24" name="logo_hvit" hidden="1">
            <a:extLst>
              <a:ext uri="{FF2B5EF4-FFF2-40B4-BE49-F238E27FC236}">
                <a16:creationId xmlns:a16="http://schemas.microsoft.com/office/drawing/2014/main" id="{5F88F74C-5FA1-9E7B-9BB9-46F77E3305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9260" y="294886"/>
            <a:ext cx="1012380" cy="340431"/>
          </a:xfrm>
          <a:prstGeom prst="rect">
            <a:avLst/>
          </a:prstGeom>
        </p:spPr>
      </p:pic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278F01F6-9464-97F1-7302-674D87BF3DB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839260" y="294887"/>
            <a:ext cx="1012380" cy="34043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42865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4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bilder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fikk 79">
            <a:extLst>
              <a:ext uri="{FF2B5EF4-FFF2-40B4-BE49-F238E27FC236}">
                <a16:creationId xmlns:a16="http://schemas.microsoft.com/office/drawing/2014/main" id="{FED18BAA-ECFC-8E43-95FA-D25ACA300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" r="42148" b="7164"/>
          <a:stretch/>
        </p:blipFill>
        <p:spPr>
          <a:xfrm>
            <a:off x="7365910" y="0"/>
            <a:ext cx="4826091" cy="6858000"/>
          </a:xfrm>
          <a:prstGeom prst="rect">
            <a:avLst/>
          </a:prstGeom>
        </p:spPr>
      </p:pic>
      <p:sp>
        <p:nvSpPr>
          <p:cNvPr id="41" name="Tittel 1">
            <a:extLst>
              <a:ext uri="{FF2B5EF4-FFF2-40B4-BE49-F238E27FC236}">
                <a16:creationId xmlns:a16="http://schemas.microsoft.com/office/drawing/2014/main" id="{FCFCCECE-974E-AE40-B23C-A3F244FF52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5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64" name="Plassholder for bilde 15">
            <a:extLst>
              <a:ext uri="{FF2B5EF4-FFF2-40B4-BE49-F238E27FC236}">
                <a16:creationId xmlns:a16="http://schemas.microsoft.com/office/drawing/2014/main" id="{37AFE8CA-0572-B046-A610-1299187325D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4123" y="1894149"/>
            <a:ext cx="3468913" cy="2371374"/>
          </a:xfrm>
          <a:custGeom>
            <a:avLst/>
            <a:gdLst>
              <a:gd name="connsiteX0" fmla="*/ 49128 w 2222575"/>
              <a:gd name="connsiteY0" fmla="*/ 0 h 2137870"/>
              <a:gd name="connsiteX1" fmla="*/ 2173447 w 2222575"/>
              <a:gd name="connsiteY1" fmla="*/ 0 h 2137870"/>
              <a:gd name="connsiteX2" fmla="*/ 2222575 w 2222575"/>
              <a:gd name="connsiteY2" fmla="*/ 49128 h 2137870"/>
              <a:gd name="connsiteX3" fmla="*/ 2222575 w 2222575"/>
              <a:gd name="connsiteY3" fmla="*/ 2088742 h 2137870"/>
              <a:gd name="connsiteX4" fmla="*/ 2173447 w 2222575"/>
              <a:gd name="connsiteY4" fmla="*/ 2137870 h 2137870"/>
              <a:gd name="connsiteX5" fmla="*/ 49128 w 2222575"/>
              <a:gd name="connsiteY5" fmla="*/ 2137870 h 2137870"/>
              <a:gd name="connsiteX6" fmla="*/ 0 w 2222575"/>
              <a:gd name="connsiteY6" fmla="*/ 2088742 h 2137870"/>
              <a:gd name="connsiteX7" fmla="*/ 0 w 2222575"/>
              <a:gd name="connsiteY7" fmla="*/ 49128 h 2137870"/>
              <a:gd name="connsiteX8" fmla="*/ 49128 w 2222575"/>
              <a:gd name="connsiteY8" fmla="*/ 0 h 213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2575" h="2137870">
                <a:moveTo>
                  <a:pt x="49128" y="0"/>
                </a:moveTo>
                <a:lnTo>
                  <a:pt x="2173447" y="0"/>
                </a:lnTo>
                <a:cubicBezTo>
                  <a:pt x="2200580" y="0"/>
                  <a:pt x="2222575" y="21995"/>
                  <a:pt x="2222575" y="49128"/>
                </a:cubicBezTo>
                <a:lnTo>
                  <a:pt x="2222575" y="2088742"/>
                </a:lnTo>
                <a:cubicBezTo>
                  <a:pt x="2222575" y="2115875"/>
                  <a:pt x="2200580" y="2137870"/>
                  <a:pt x="2173447" y="2137870"/>
                </a:cubicBezTo>
                <a:lnTo>
                  <a:pt x="49128" y="2137870"/>
                </a:lnTo>
                <a:cubicBezTo>
                  <a:pt x="21995" y="2137870"/>
                  <a:pt x="0" y="2115875"/>
                  <a:pt x="0" y="2088742"/>
                </a:cubicBezTo>
                <a:lnTo>
                  <a:pt x="0" y="49128"/>
                </a:lnTo>
                <a:cubicBezTo>
                  <a:pt x="0" y="21995"/>
                  <a:pt x="21995" y="0"/>
                  <a:pt x="4912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65" name="Plassholder for tekst 16">
            <a:extLst>
              <a:ext uri="{FF2B5EF4-FFF2-40B4-BE49-F238E27FC236}">
                <a16:creationId xmlns:a16="http://schemas.microsoft.com/office/drawing/2014/main" id="{B42C2AF0-A914-1049-AD4A-9961FCA24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4122" y="4436027"/>
            <a:ext cx="3468913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66" name="Plassholder for tekst 16">
            <a:extLst>
              <a:ext uri="{FF2B5EF4-FFF2-40B4-BE49-F238E27FC236}">
                <a16:creationId xmlns:a16="http://schemas.microsoft.com/office/drawing/2014/main" id="{0244381F-EBAA-864D-87CC-C4AB0FCD08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4122" y="4795285"/>
            <a:ext cx="3468913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67" name="Plassholder for tekst 16">
            <a:extLst>
              <a:ext uri="{FF2B5EF4-FFF2-40B4-BE49-F238E27FC236}">
                <a16:creationId xmlns:a16="http://schemas.microsoft.com/office/drawing/2014/main" id="{5D8FA4D4-E91D-2E49-9D1C-E14AC775F5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4122" y="4081138"/>
            <a:ext cx="3468913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69" name="Plassholder for tekst 16">
            <a:extLst>
              <a:ext uri="{FF2B5EF4-FFF2-40B4-BE49-F238E27FC236}">
                <a16:creationId xmlns:a16="http://schemas.microsoft.com/office/drawing/2014/main" id="{D63F7035-4632-5541-9509-202688E1B8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7985" y="4433159"/>
            <a:ext cx="3468913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70" name="Plassholder for tekst 16">
            <a:extLst>
              <a:ext uri="{FF2B5EF4-FFF2-40B4-BE49-F238E27FC236}">
                <a16:creationId xmlns:a16="http://schemas.microsoft.com/office/drawing/2014/main" id="{68C3C590-30D1-C745-A270-179CB8B0C8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57985" y="4792417"/>
            <a:ext cx="3468913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71" name="Plassholder for tekst 16">
            <a:extLst>
              <a:ext uri="{FF2B5EF4-FFF2-40B4-BE49-F238E27FC236}">
                <a16:creationId xmlns:a16="http://schemas.microsoft.com/office/drawing/2014/main" id="{F51E52AC-EAE1-6840-AC1E-BD69D9D6A6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57987" y="4081138"/>
            <a:ext cx="3468913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72" name="Plassholder for bilde 27">
            <a:extLst>
              <a:ext uri="{FF2B5EF4-FFF2-40B4-BE49-F238E27FC236}">
                <a16:creationId xmlns:a16="http://schemas.microsoft.com/office/drawing/2014/main" id="{05A2C9B5-8B05-8940-807E-AFBCBA76A68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026400" y="1894149"/>
            <a:ext cx="3468914" cy="2368506"/>
          </a:xfrm>
          <a:custGeom>
            <a:avLst/>
            <a:gdLst>
              <a:gd name="connsiteX0" fmla="*/ 49128 w 2222575"/>
              <a:gd name="connsiteY0" fmla="*/ 0 h 2137870"/>
              <a:gd name="connsiteX1" fmla="*/ 2173447 w 2222575"/>
              <a:gd name="connsiteY1" fmla="*/ 0 h 2137870"/>
              <a:gd name="connsiteX2" fmla="*/ 2222575 w 2222575"/>
              <a:gd name="connsiteY2" fmla="*/ 49128 h 2137870"/>
              <a:gd name="connsiteX3" fmla="*/ 2222575 w 2222575"/>
              <a:gd name="connsiteY3" fmla="*/ 2088742 h 2137870"/>
              <a:gd name="connsiteX4" fmla="*/ 2173447 w 2222575"/>
              <a:gd name="connsiteY4" fmla="*/ 2137870 h 2137870"/>
              <a:gd name="connsiteX5" fmla="*/ 49128 w 2222575"/>
              <a:gd name="connsiteY5" fmla="*/ 2137870 h 2137870"/>
              <a:gd name="connsiteX6" fmla="*/ 0 w 2222575"/>
              <a:gd name="connsiteY6" fmla="*/ 2088742 h 2137870"/>
              <a:gd name="connsiteX7" fmla="*/ 0 w 2222575"/>
              <a:gd name="connsiteY7" fmla="*/ 49128 h 2137870"/>
              <a:gd name="connsiteX8" fmla="*/ 49128 w 2222575"/>
              <a:gd name="connsiteY8" fmla="*/ 0 h 213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2575" h="2137870">
                <a:moveTo>
                  <a:pt x="49128" y="0"/>
                </a:moveTo>
                <a:lnTo>
                  <a:pt x="2173447" y="0"/>
                </a:lnTo>
                <a:cubicBezTo>
                  <a:pt x="2200580" y="0"/>
                  <a:pt x="2222575" y="21995"/>
                  <a:pt x="2222575" y="49128"/>
                </a:cubicBezTo>
                <a:lnTo>
                  <a:pt x="2222575" y="2088742"/>
                </a:lnTo>
                <a:cubicBezTo>
                  <a:pt x="2222575" y="2115875"/>
                  <a:pt x="2200580" y="2137870"/>
                  <a:pt x="2173447" y="2137870"/>
                </a:cubicBezTo>
                <a:lnTo>
                  <a:pt x="49128" y="2137870"/>
                </a:lnTo>
                <a:cubicBezTo>
                  <a:pt x="21995" y="2137870"/>
                  <a:pt x="0" y="2115875"/>
                  <a:pt x="0" y="2088742"/>
                </a:cubicBezTo>
                <a:lnTo>
                  <a:pt x="0" y="49128"/>
                </a:lnTo>
                <a:cubicBezTo>
                  <a:pt x="0" y="21995"/>
                  <a:pt x="21995" y="0"/>
                  <a:pt x="4912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73" name="Plassholder for tekst 16">
            <a:extLst>
              <a:ext uri="{FF2B5EF4-FFF2-40B4-BE49-F238E27FC236}">
                <a16:creationId xmlns:a16="http://schemas.microsoft.com/office/drawing/2014/main" id="{2FAFD9EC-DE92-6843-9279-2A6425D09CF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6397" y="4433159"/>
            <a:ext cx="3468915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74" name="Plassholder for tekst 16">
            <a:extLst>
              <a:ext uri="{FF2B5EF4-FFF2-40B4-BE49-F238E27FC236}">
                <a16:creationId xmlns:a16="http://schemas.microsoft.com/office/drawing/2014/main" id="{AB1A3D67-6BC3-E949-99E2-5AE5963CCCC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26397" y="4792417"/>
            <a:ext cx="3468915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75" name="Plassholder for tekst 16">
            <a:extLst>
              <a:ext uri="{FF2B5EF4-FFF2-40B4-BE49-F238E27FC236}">
                <a16:creationId xmlns:a16="http://schemas.microsoft.com/office/drawing/2014/main" id="{5E386F6E-6124-AB45-9D59-B9CDE31209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26401" y="4081138"/>
            <a:ext cx="3468912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81" name="Plassholder for tekst 7">
            <a:extLst>
              <a:ext uri="{FF2B5EF4-FFF2-40B4-BE49-F238E27FC236}">
                <a16:creationId xmlns:a16="http://schemas.microsoft.com/office/drawing/2014/main" id="{5C3EFC14-41E1-A841-B2AB-388DD3EE86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E5AB0E3-C231-1B39-1782-DA5B6E1BF42A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/>
          <a:p>
            <a:fld id="{079E3AA4-9A4C-A046-BD41-56086D57E42E}" type="datetime1">
              <a:rPr lang="nb-NO" smtClean="0"/>
              <a:t>26.11.2024</a:t>
            </a:fld>
            <a:endParaRPr lang="nb-NO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0007DBD-0594-0D2E-2CCC-FCB0489AA2F6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21" name="Plassholder for bilde 27">
            <a:extLst>
              <a:ext uri="{FF2B5EF4-FFF2-40B4-BE49-F238E27FC236}">
                <a16:creationId xmlns:a16="http://schemas.microsoft.com/office/drawing/2014/main" id="{C4A370D1-7711-E930-480E-273E980A51EF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357985" y="1900267"/>
            <a:ext cx="3468914" cy="2368506"/>
          </a:xfrm>
          <a:custGeom>
            <a:avLst/>
            <a:gdLst>
              <a:gd name="connsiteX0" fmla="*/ 49128 w 2222575"/>
              <a:gd name="connsiteY0" fmla="*/ 0 h 2137870"/>
              <a:gd name="connsiteX1" fmla="*/ 2173447 w 2222575"/>
              <a:gd name="connsiteY1" fmla="*/ 0 h 2137870"/>
              <a:gd name="connsiteX2" fmla="*/ 2222575 w 2222575"/>
              <a:gd name="connsiteY2" fmla="*/ 49128 h 2137870"/>
              <a:gd name="connsiteX3" fmla="*/ 2222575 w 2222575"/>
              <a:gd name="connsiteY3" fmla="*/ 2088742 h 2137870"/>
              <a:gd name="connsiteX4" fmla="*/ 2173447 w 2222575"/>
              <a:gd name="connsiteY4" fmla="*/ 2137870 h 2137870"/>
              <a:gd name="connsiteX5" fmla="*/ 49128 w 2222575"/>
              <a:gd name="connsiteY5" fmla="*/ 2137870 h 2137870"/>
              <a:gd name="connsiteX6" fmla="*/ 0 w 2222575"/>
              <a:gd name="connsiteY6" fmla="*/ 2088742 h 2137870"/>
              <a:gd name="connsiteX7" fmla="*/ 0 w 2222575"/>
              <a:gd name="connsiteY7" fmla="*/ 49128 h 2137870"/>
              <a:gd name="connsiteX8" fmla="*/ 49128 w 2222575"/>
              <a:gd name="connsiteY8" fmla="*/ 0 h 213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2575" h="2137870">
                <a:moveTo>
                  <a:pt x="49128" y="0"/>
                </a:moveTo>
                <a:lnTo>
                  <a:pt x="2173447" y="0"/>
                </a:lnTo>
                <a:cubicBezTo>
                  <a:pt x="2200580" y="0"/>
                  <a:pt x="2222575" y="21995"/>
                  <a:pt x="2222575" y="49128"/>
                </a:cubicBezTo>
                <a:lnTo>
                  <a:pt x="2222575" y="2088742"/>
                </a:lnTo>
                <a:cubicBezTo>
                  <a:pt x="2222575" y="2115875"/>
                  <a:pt x="2200580" y="2137870"/>
                  <a:pt x="2173447" y="2137870"/>
                </a:cubicBezTo>
                <a:lnTo>
                  <a:pt x="49128" y="2137870"/>
                </a:lnTo>
                <a:cubicBezTo>
                  <a:pt x="21995" y="2137870"/>
                  <a:pt x="0" y="2115875"/>
                  <a:pt x="0" y="2088742"/>
                </a:cubicBezTo>
                <a:lnTo>
                  <a:pt x="0" y="49128"/>
                </a:lnTo>
                <a:cubicBezTo>
                  <a:pt x="0" y="21995"/>
                  <a:pt x="21995" y="0"/>
                  <a:pt x="4912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987C6CD9-B90D-BCD5-A94D-B8D2CB06277A}"/>
              </a:ext>
            </a:extLst>
          </p:cNvPr>
          <p:cNvSpPr/>
          <p:nvPr userDrawn="1"/>
        </p:nvSpPr>
        <p:spPr>
          <a:xfrm>
            <a:off x="12386178" y="0"/>
            <a:ext cx="4248192" cy="50933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 og bilder med tekstfelt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Sekundærfarger skal </a:t>
            </a: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kun 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bilde klikk på bildeikonet og velg et bilde.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23C14D16-59DB-6F77-3C94-5080E922449C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8393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042" userDrawn="1">
          <p15:clr>
            <a:srgbClr val="FBAE40"/>
          </p15:clr>
        </p15:guide>
        <p15:guide id="3" pos="2729" userDrawn="1">
          <p15:clr>
            <a:srgbClr val="FBAE40"/>
          </p15:clr>
        </p15:guide>
        <p15:guide id="5" orient="horz" pos="277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k 79">
            <a:extLst>
              <a:ext uri="{FF2B5EF4-FFF2-40B4-BE49-F238E27FC236}">
                <a16:creationId xmlns:a16="http://schemas.microsoft.com/office/drawing/2014/main" id="{7BD2FBD3-F974-59A8-7B90-849027D42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" r="42148" b="7164"/>
          <a:stretch/>
        </p:blipFill>
        <p:spPr>
          <a:xfrm>
            <a:off x="7365910" y="0"/>
            <a:ext cx="4826091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4653BE-988B-2493-46E1-2F1AB7996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B5509-4B52-8345-836B-73189F32E101}" type="datetime1">
              <a:rPr lang="nb-NO" smtClean="0"/>
              <a:t>26.11.2024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BF5557-72DB-EDED-0946-0C387792D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67C0FC28-AEB6-3104-9F86-AF5D7DBE8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5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3091672-0A04-768E-99C4-CD976E0735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680753" y="2033588"/>
            <a:ext cx="3676650" cy="2055812"/>
          </a:xfrm>
          <a:prstGeom prst="roundRect">
            <a:avLst>
              <a:gd name="adj" fmla="val 2999"/>
            </a:avLst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0AA5B92D-5BDC-DAD1-BC66-5FCEDBE8FC7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527585" y="2030351"/>
            <a:ext cx="3676650" cy="2055812"/>
          </a:xfrm>
          <a:prstGeom prst="roundRect">
            <a:avLst>
              <a:gd name="adj" fmla="val 2999"/>
            </a:avLst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24D35000-6EA3-37FE-FEB1-D5212D95A42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680753" y="4253431"/>
            <a:ext cx="3676650" cy="2055812"/>
          </a:xfrm>
          <a:prstGeom prst="roundRect">
            <a:avLst>
              <a:gd name="adj" fmla="val 2999"/>
            </a:avLst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89E8F3BE-D23C-D3B8-982F-A3D5A048DAB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527585" y="4250194"/>
            <a:ext cx="3676650" cy="2055812"/>
          </a:xfrm>
          <a:prstGeom prst="roundRect">
            <a:avLst>
              <a:gd name="adj" fmla="val 2999"/>
            </a:avLst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EB3159F5-9BE3-929A-216E-9D3525E769AF}"/>
              </a:ext>
            </a:extLst>
          </p:cNvPr>
          <p:cNvSpPr/>
          <p:nvPr userDrawn="1"/>
        </p:nvSpPr>
        <p:spPr>
          <a:xfrm>
            <a:off x="12386178" y="0"/>
            <a:ext cx="4248192" cy="478079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 og bilder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bilde klikk på bildeikonet og velg et bilde.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B2CFB78-E875-2AC4-91D5-92B9063065F2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5186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5" userDrawn="1">
          <p15:clr>
            <a:srgbClr val="FBAE40"/>
          </p15:clr>
        </p15:guide>
        <p15:guide id="2" orient="horz" pos="2682" userDrawn="1">
          <p15:clr>
            <a:srgbClr val="FBAE40"/>
          </p15:clr>
        </p15:guide>
        <p15:guide id="3" pos="1050" userDrawn="1">
          <p15:clr>
            <a:srgbClr val="FBAE40"/>
          </p15:clr>
        </p15:guide>
        <p15:guide id="4" pos="3477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bilder 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k 79">
            <a:extLst>
              <a:ext uri="{FF2B5EF4-FFF2-40B4-BE49-F238E27FC236}">
                <a16:creationId xmlns:a16="http://schemas.microsoft.com/office/drawing/2014/main" id="{7BD2FBD3-F974-59A8-7B90-849027D42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" r="42148" b="7164"/>
          <a:stretch/>
        </p:blipFill>
        <p:spPr>
          <a:xfrm>
            <a:off x="7365910" y="0"/>
            <a:ext cx="4826091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4653BE-988B-2493-46E1-2F1AB7996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09116-1FE0-1B4F-A8E4-92070AF0F272}" type="datetime1">
              <a:rPr lang="nb-NO" smtClean="0"/>
              <a:t>26.11.2024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BF5557-72DB-EDED-0946-0C387792D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3091672-0A04-768E-99C4-CD976E0735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4124" y="649288"/>
            <a:ext cx="4908594" cy="2779712"/>
          </a:xfrm>
          <a:prstGeom prst="roundRect">
            <a:avLst>
              <a:gd name="adj" fmla="val 2120"/>
            </a:avLst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E1261965-F446-ED70-5C5A-A8CAD4175A8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745282" y="647764"/>
            <a:ext cx="4908594" cy="2779712"/>
          </a:xfrm>
          <a:prstGeom prst="roundRect">
            <a:avLst>
              <a:gd name="adj" fmla="val 2120"/>
            </a:avLst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D5379C4B-3ADE-5A6B-825A-23677D3A87B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745282" y="3569618"/>
            <a:ext cx="4908594" cy="2779712"/>
          </a:xfrm>
          <a:prstGeom prst="roundRect">
            <a:avLst>
              <a:gd name="adj" fmla="val 2120"/>
            </a:avLst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56E5F008-0F25-AA86-3140-066A316FB4C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74124" y="3569618"/>
            <a:ext cx="4908594" cy="2779712"/>
          </a:xfrm>
          <a:prstGeom prst="roundRect">
            <a:avLst>
              <a:gd name="adj" fmla="val 2120"/>
            </a:avLst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7FFAFCD-1EAD-EDF1-4341-1DAF402B4CEE}"/>
              </a:ext>
            </a:extLst>
          </p:cNvPr>
          <p:cNvSpPr/>
          <p:nvPr userDrawn="1"/>
        </p:nvSpPr>
        <p:spPr>
          <a:xfrm>
            <a:off x="12386178" y="0"/>
            <a:ext cx="4248192" cy="293413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r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bilde klikk på bildeikonet og velg et bilde.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B0ADCA5-CC81-47C3-CB0F-687E20AE412B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3145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613" userDrawn="1">
          <p15:clr>
            <a:srgbClr val="FBAE40"/>
          </p15:clr>
        </p15:guide>
        <p15:guide id="3" orient="horz" pos="414" userDrawn="1">
          <p15:clr>
            <a:srgbClr val="FBAE40"/>
          </p15:clr>
        </p15:guide>
        <p15:guide id="4" orient="horz" pos="2251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graf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k 79">
            <a:extLst>
              <a:ext uri="{FF2B5EF4-FFF2-40B4-BE49-F238E27FC236}">
                <a16:creationId xmlns:a16="http://schemas.microsoft.com/office/drawing/2014/main" id="{7BD2FBD3-F974-59A8-7B90-849027D42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" r="42148" b="7164"/>
          <a:stretch/>
        </p:blipFill>
        <p:spPr>
          <a:xfrm>
            <a:off x="7365910" y="0"/>
            <a:ext cx="4826091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4653BE-988B-2493-46E1-2F1AB7996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6E0-1554-744D-8BA8-E5857E0D284C}" type="datetime1">
              <a:rPr lang="nb-NO" smtClean="0"/>
              <a:t>26.11.2024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BF5557-72DB-EDED-0946-0C387792D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67C0FC28-AEB6-3104-9F86-AF5D7DBE81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5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61DA24-A39A-01A9-F47F-0671AAF22B21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670593" y="2033588"/>
            <a:ext cx="3676650" cy="205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Trykk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graf</a:t>
            </a:r>
            <a:r>
              <a:rPr lang="en-US"/>
              <a:t>/</a:t>
            </a:r>
            <a:r>
              <a:rPr lang="en-US" err="1"/>
              <a:t>tabell</a:t>
            </a:r>
            <a:endParaRPr lang="nb-NO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7B8E0F-31C8-440E-EE16-676AE9D61E5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527585" y="2030351"/>
            <a:ext cx="3676650" cy="205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en-US" err="1"/>
              <a:t>Trykk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graf</a:t>
            </a:r>
            <a:r>
              <a:rPr lang="en-US"/>
              <a:t>/</a:t>
            </a:r>
            <a:r>
              <a:rPr lang="en-US" err="1"/>
              <a:t>tabell</a:t>
            </a:r>
            <a:endParaRPr lang="nb-NO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59D3838-4DDA-C2F4-4743-A8AAC487CE2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527585" y="4256667"/>
            <a:ext cx="3676650" cy="205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Trykk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graf</a:t>
            </a:r>
            <a:r>
              <a:rPr lang="en-US"/>
              <a:t>/</a:t>
            </a:r>
            <a:r>
              <a:rPr lang="en-US" err="1"/>
              <a:t>tabell</a:t>
            </a:r>
            <a:endParaRPr lang="nb-NO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0A1416A-9C3B-A00C-E073-9F51F1E2B18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670593" y="4256667"/>
            <a:ext cx="3676650" cy="205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Trykk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graf</a:t>
            </a:r>
            <a:r>
              <a:rPr lang="en-US"/>
              <a:t>/</a:t>
            </a:r>
            <a:r>
              <a:rPr lang="en-US" err="1"/>
              <a:t>tabell</a:t>
            </a:r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F67DFFB4-0573-C323-1104-9B9A324047B4}"/>
              </a:ext>
            </a:extLst>
          </p:cNvPr>
          <p:cNvSpPr/>
          <p:nvPr userDrawn="1"/>
        </p:nvSpPr>
        <p:spPr>
          <a:xfrm>
            <a:off x="12386178" y="0"/>
            <a:ext cx="4248192" cy="45958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 og graf/tabell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Sekundærfarger skal </a:t>
            </a: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kun 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50B9E44A-0510-9F88-611A-328996F4C710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9080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5" userDrawn="1">
          <p15:clr>
            <a:srgbClr val="FBAE40"/>
          </p15:clr>
        </p15:guide>
        <p15:guide id="2" orient="horz" pos="2682" userDrawn="1">
          <p15:clr>
            <a:srgbClr val="FBAE40"/>
          </p15:clr>
        </p15:guide>
        <p15:guide id="3" pos="1050" userDrawn="1">
          <p15:clr>
            <a:srgbClr val="FBAE40"/>
          </p15:clr>
        </p15:guide>
        <p15:guide id="4" pos="3477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grafer 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k 79">
            <a:extLst>
              <a:ext uri="{FF2B5EF4-FFF2-40B4-BE49-F238E27FC236}">
                <a16:creationId xmlns:a16="http://schemas.microsoft.com/office/drawing/2014/main" id="{7BD2FBD3-F974-59A8-7B90-849027D42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" r="42148" b="7164"/>
          <a:stretch/>
        </p:blipFill>
        <p:spPr>
          <a:xfrm>
            <a:off x="7365910" y="0"/>
            <a:ext cx="4826091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4653BE-988B-2493-46E1-2F1AB7996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97EED-BB9D-6148-B407-7BA264ABFFEC}" type="datetime1">
              <a:rPr lang="nb-NO" smtClean="0"/>
              <a:t>26.11.2024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BF5557-72DB-EDED-0946-0C387792D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5F9D5B-B707-CE03-21ED-9F6702415BE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85755" y="649288"/>
            <a:ext cx="4908594" cy="27797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Trykk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graf</a:t>
            </a:r>
            <a:r>
              <a:rPr lang="en-US"/>
              <a:t>/</a:t>
            </a:r>
            <a:r>
              <a:rPr lang="en-US" err="1"/>
              <a:t>tabell</a:t>
            </a:r>
            <a:endParaRPr lang="nb-NO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87BEC5-4EB5-34B5-36C6-AFD3832AE5F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797553" y="649288"/>
            <a:ext cx="4908594" cy="27797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Trykk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graf</a:t>
            </a:r>
            <a:r>
              <a:rPr lang="en-US"/>
              <a:t>/</a:t>
            </a:r>
            <a:r>
              <a:rPr lang="en-US" err="1"/>
              <a:t>tabell</a:t>
            </a:r>
            <a:endParaRPr lang="nb-NO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90DC52-F14C-FF65-647C-38B34FEC679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797553" y="3569618"/>
            <a:ext cx="4908594" cy="27797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Trykk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graf</a:t>
            </a:r>
            <a:r>
              <a:rPr lang="en-US"/>
              <a:t>/</a:t>
            </a:r>
            <a:r>
              <a:rPr lang="en-US" err="1"/>
              <a:t>tabell</a:t>
            </a:r>
            <a:endParaRPr lang="nb-NO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9B4D5F-BE89-3136-B2C7-574DC51F4B38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85755" y="3569618"/>
            <a:ext cx="4908594" cy="27797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err="1"/>
              <a:t>Trykk</a:t>
            </a:r>
            <a:r>
              <a:rPr lang="en-US"/>
              <a:t> for å </a:t>
            </a:r>
            <a:r>
              <a:rPr lang="en-US" err="1"/>
              <a:t>legge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</a:t>
            </a:r>
            <a:r>
              <a:rPr lang="en-US" err="1"/>
              <a:t>graf</a:t>
            </a:r>
            <a:r>
              <a:rPr lang="en-US"/>
              <a:t>/</a:t>
            </a:r>
            <a:r>
              <a:rPr lang="en-US" err="1"/>
              <a:t>tabell</a:t>
            </a:r>
            <a:endParaRPr lang="nb-NO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7E4FF470-9B1F-7BCF-1770-975C168C1664}"/>
              </a:ext>
            </a:extLst>
          </p:cNvPr>
          <p:cNvSpPr/>
          <p:nvPr userDrawn="1"/>
        </p:nvSpPr>
        <p:spPr>
          <a:xfrm>
            <a:off x="12386178" y="0"/>
            <a:ext cx="4248192" cy="45958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Graf/tabell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Sekundærfarger skal </a:t>
            </a: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kun 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DCD3A12-E2D7-0D75-7D5E-4E1EE9D1088E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7847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59" userDrawn="1">
          <p15:clr>
            <a:srgbClr val="FBAE40"/>
          </p15:clr>
        </p15:guide>
        <p15:guide id="2" orient="horz" pos="391" userDrawn="1">
          <p15:clr>
            <a:srgbClr val="FBAE40"/>
          </p15:clr>
        </p15:guide>
        <p15:guide id="3" orient="horz" pos="225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_bilde_3_Ly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C531C5F-56F2-49EC-8321-7D2B0A84AB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03736" y="-1"/>
            <a:ext cx="12295737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50" dirty="0"/>
              <a:t>                  Velg heldekkende bilde via «Sett inn» -&gt; «Bilde»  NB! Husk riktig valg av logo-farge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5745212-B6AE-4059-977C-7E415DA84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022" y="2897416"/>
            <a:ext cx="5960874" cy="1154018"/>
          </a:xfrm>
        </p:spPr>
        <p:txBody>
          <a:bodyPr wrap="square" lIns="0" tIns="0" rIns="0" bIns="0" anchor="t">
            <a:noAutofit/>
          </a:bodyPr>
          <a:lstStyle>
            <a:lvl1pPr algn="l">
              <a:defRPr sz="3899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9465F63-6204-4F80-A12E-B2DC21BC3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25294"/>
            <a:ext cx="2743200" cy="15389"/>
          </a:xfr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fld id="{A2721AFF-6BD6-474D-88F2-F677AC301F58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477C1FE-B68D-4A22-B683-B1F35F75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0" y="-125294"/>
            <a:ext cx="4114800" cy="1538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581E902-157D-4F4D-881F-39497015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2401" y="-125294"/>
            <a:ext cx="2743200" cy="1538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96622CD-E3D8-48B7-9180-B57DC926E6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65910" y="0"/>
            <a:ext cx="4834881" cy="6858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5D5250-8C21-F349-B18C-B5A1C7328928}"/>
              </a:ext>
            </a:extLst>
          </p:cNvPr>
          <p:cNvSpPr txBox="1"/>
          <p:nvPr/>
        </p:nvSpPr>
        <p:spPr>
          <a:xfrm>
            <a:off x="12332344" y="-1"/>
            <a:ext cx="2614900" cy="3189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dirty="0">
                <a:solidFill>
                  <a:schemeClr val="tx1"/>
                </a:solidFill>
              </a:rPr>
              <a:t>Forside med et mørkt bilde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Til bruk av et mørkt bakgrunnsbilde. Husk at logo og tekst skal stå tydelig. Se alternativ mal ved et lyst bakgrunnsbilde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For å justere bildet trykk på «beskjær og fyll-knappen». Unngå å strekke bildet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dirty="0">
              <a:solidFill>
                <a:schemeClr val="tx1"/>
              </a:solidFill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214282" indent="-214282"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1200" b="0" i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Plassholder for tekst 4">
            <a:extLst>
              <a:ext uri="{FF2B5EF4-FFF2-40B4-BE49-F238E27FC236}">
                <a16:creationId xmlns:a16="http://schemas.microsoft.com/office/drawing/2014/main" id="{CA658276-873B-F84C-ADBD-FA5D484E6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4886" y="5944673"/>
            <a:ext cx="5486421" cy="18466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Dato</a:t>
            </a:r>
          </a:p>
        </p:txBody>
      </p:sp>
      <p:sp>
        <p:nvSpPr>
          <p:cNvPr id="17" name="Undertittel 2">
            <a:extLst>
              <a:ext uri="{FF2B5EF4-FFF2-40B4-BE49-F238E27FC236}">
                <a16:creationId xmlns:a16="http://schemas.microsoft.com/office/drawing/2014/main" id="{74718F68-F0A3-A143-ADF5-0C9A2FB9D7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5020" y="5699123"/>
            <a:ext cx="5486286" cy="184330"/>
          </a:xfr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124" indent="0" algn="ctr">
              <a:buNone/>
              <a:defRPr sz="2000"/>
            </a:lvl2pPr>
            <a:lvl3pPr marL="914248" indent="0" algn="ctr">
              <a:buNone/>
              <a:defRPr sz="1800"/>
            </a:lvl3pPr>
            <a:lvl4pPr marL="1371371" indent="0" algn="ctr">
              <a:buNone/>
              <a:defRPr sz="1600"/>
            </a:lvl4pPr>
            <a:lvl5pPr marL="1828495" indent="0" algn="ctr">
              <a:buNone/>
              <a:defRPr sz="1600"/>
            </a:lvl5pPr>
            <a:lvl6pPr marL="2285619" indent="0" algn="ctr">
              <a:buNone/>
              <a:defRPr sz="1600"/>
            </a:lvl6pPr>
            <a:lvl7pPr marL="2742743" indent="0" algn="ctr">
              <a:buNone/>
              <a:defRPr sz="1600"/>
            </a:lvl7pPr>
            <a:lvl8pPr marL="3199866" indent="0" algn="ctr">
              <a:buNone/>
              <a:defRPr sz="1600"/>
            </a:lvl8pPr>
            <a:lvl9pPr marL="3656991" indent="0" algn="ctr">
              <a:buNone/>
              <a:defRPr sz="1600"/>
            </a:lvl9pPr>
          </a:lstStyle>
          <a:p>
            <a:r>
              <a:rPr lang="nb-NO" dirty="0"/>
              <a:t>Navn</a:t>
            </a:r>
          </a:p>
        </p:txBody>
      </p:sp>
      <p:pic>
        <p:nvPicPr>
          <p:cNvPr id="21" name="logo_blaa" hidden="1">
            <a:extLst>
              <a:ext uri="{FF2B5EF4-FFF2-40B4-BE49-F238E27FC236}">
                <a16:creationId xmlns:a16="http://schemas.microsoft.com/office/drawing/2014/main" id="{511B27FE-7A11-5436-C9D2-9748285A5B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4759" y="1250176"/>
            <a:ext cx="1486970" cy="500020"/>
          </a:xfrm>
          <a:prstGeom prst="rect">
            <a:avLst/>
          </a:prstGeom>
        </p:spPr>
      </p:pic>
      <p:pic>
        <p:nvPicPr>
          <p:cNvPr id="22" name="logo_hvit" hidden="1">
            <a:extLst>
              <a:ext uri="{FF2B5EF4-FFF2-40B4-BE49-F238E27FC236}">
                <a16:creationId xmlns:a16="http://schemas.microsoft.com/office/drawing/2014/main" id="{3D4E6478-93EB-7E67-E383-0DDD370025D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4759" y="1250176"/>
            <a:ext cx="1486970" cy="500020"/>
          </a:xfrm>
          <a:prstGeom prst="rect">
            <a:avLst/>
          </a:prstGeom>
        </p:spPr>
      </p:pic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EED379C7-759C-8611-B893-FB9BCB69B80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74759" y="1250176"/>
            <a:ext cx="1486970" cy="50002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12853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742" userDrawn="1">
          <p15:clr>
            <a:srgbClr val="FBAE40"/>
          </p15:clr>
        </p15:guide>
        <p15:guide id="4" pos="421" userDrawn="1">
          <p15:clr>
            <a:srgbClr val="FBAE40"/>
          </p15:clr>
        </p15:guide>
        <p15:guide id="5" orient="horz" pos="3589" userDrawn="1">
          <p15:clr>
            <a:srgbClr val="FBAE40"/>
          </p15:clr>
        </p15:guide>
        <p15:guide id="6" orient="horz" pos="1820" userDrawn="1">
          <p15:clr>
            <a:srgbClr val="FBAE40"/>
          </p15:clr>
        </p15:guide>
        <p15:guide id="7" orient="horz" pos="1003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bilder med tekst mind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rafikk 79">
            <a:extLst>
              <a:ext uri="{FF2B5EF4-FFF2-40B4-BE49-F238E27FC236}">
                <a16:creationId xmlns:a16="http://schemas.microsoft.com/office/drawing/2014/main" id="{FED18BAA-ECFC-8E43-95FA-D25ACA300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" r="42148" b="7164"/>
          <a:stretch/>
        </p:blipFill>
        <p:spPr>
          <a:xfrm>
            <a:off x="7365910" y="0"/>
            <a:ext cx="4826091" cy="6858000"/>
          </a:xfrm>
          <a:prstGeom prst="rect">
            <a:avLst/>
          </a:prstGeom>
        </p:spPr>
      </p:pic>
      <p:sp>
        <p:nvSpPr>
          <p:cNvPr id="41" name="Tittel 1">
            <a:extLst>
              <a:ext uri="{FF2B5EF4-FFF2-40B4-BE49-F238E27FC236}">
                <a16:creationId xmlns:a16="http://schemas.microsoft.com/office/drawing/2014/main" id="{FCFCCECE-974E-AE40-B23C-A3F244FF52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5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65" name="Plassholder for tekst 16">
            <a:extLst>
              <a:ext uri="{FF2B5EF4-FFF2-40B4-BE49-F238E27FC236}">
                <a16:creationId xmlns:a16="http://schemas.microsoft.com/office/drawing/2014/main" id="{B42C2AF0-A914-1049-AD4A-9961FCA24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54201" y="5330452"/>
            <a:ext cx="266699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66" name="Plassholder for tekst 16">
            <a:extLst>
              <a:ext uri="{FF2B5EF4-FFF2-40B4-BE49-F238E27FC236}">
                <a16:creationId xmlns:a16="http://schemas.microsoft.com/office/drawing/2014/main" id="{0244381F-EBAA-864D-87CC-C4AB0FCD08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54201" y="5628750"/>
            <a:ext cx="2666998" cy="68049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67" name="Plassholder for tekst 16">
            <a:extLst>
              <a:ext uri="{FF2B5EF4-FFF2-40B4-BE49-F238E27FC236}">
                <a16:creationId xmlns:a16="http://schemas.microsoft.com/office/drawing/2014/main" id="{5D8FA4D4-E91D-2E49-9D1C-E14AC775F52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54200" y="4934343"/>
            <a:ext cx="2666999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81" name="Plassholder for tekst 7">
            <a:extLst>
              <a:ext uri="{FF2B5EF4-FFF2-40B4-BE49-F238E27FC236}">
                <a16:creationId xmlns:a16="http://schemas.microsoft.com/office/drawing/2014/main" id="{5C3EFC14-41E1-A841-B2AB-388DD3EE86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E5AB0E3-C231-1B39-1782-DA5B6E1BF42A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/>
          <a:p>
            <a:fld id="{205D934D-94EE-5645-9B17-0F52C5CAC5EB}" type="datetime1">
              <a:rPr lang="nb-NO" smtClean="0"/>
              <a:t>26.11.2024</a:t>
            </a:fld>
            <a:endParaRPr lang="nb-NO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0007DBD-0594-0D2E-2CCC-FCB0489AA2F6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24" name="Plassholder for bilde 15">
            <a:extLst>
              <a:ext uri="{FF2B5EF4-FFF2-40B4-BE49-F238E27FC236}">
                <a16:creationId xmlns:a16="http://schemas.microsoft.com/office/drawing/2014/main" id="{D4D27CDF-BDEC-9966-3E7D-6AE9C498D80A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762500" y="2026229"/>
            <a:ext cx="2667000" cy="3102727"/>
          </a:xfrm>
          <a:custGeom>
            <a:avLst/>
            <a:gdLst>
              <a:gd name="connsiteX0" fmla="*/ 49128 w 2222575"/>
              <a:gd name="connsiteY0" fmla="*/ 0 h 2137870"/>
              <a:gd name="connsiteX1" fmla="*/ 2173447 w 2222575"/>
              <a:gd name="connsiteY1" fmla="*/ 0 h 2137870"/>
              <a:gd name="connsiteX2" fmla="*/ 2222575 w 2222575"/>
              <a:gd name="connsiteY2" fmla="*/ 49128 h 2137870"/>
              <a:gd name="connsiteX3" fmla="*/ 2222575 w 2222575"/>
              <a:gd name="connsiteY3" fmla="*/ 2088742 h 2137870"/>
              <a:gd name="connsiteX4" fmla="*/ 2173447 w 2222575"/>
              <a:gd name="connsiteY4" fmla="*/ 2137870 h 2137870"/>
              <a:gd name="connsiteX5" fmla="*/ 49128 w 2222575"/>
              <a:gd name="connsiteY5" fmla="*/ 2137870 h 2137870"/>
              <a:gd name="connsiteX6" fmla="*/ 0 w 2222575"/>
              <a:gd name="connsiteY6" fmla="*/ 2088742 h 2137870"/>
              <a:gd name="connsiteX7" fmla="*/ 0 w 2222575"/>
              <a:gd name="connsiteY7" fmla="*/ 49128 h 2137870"/>
              <a:gd name="connsiteX8" fmla="*/ 49128 w 2222575"/>
              <a:gd name="connsiteY8" fmla="*/ 0 h 213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2575" h="2137870">
                <a:moveTo>
                  <a:pt x="49128" y="0"/>
                </a:moveTo>
                <a:lnTo>
                  <a:pt x="2173447" y="0"/>
                </a:lnTo>
                <a:cubicBezTo>
                  <a:pt x="2200580" y="0"/>
                  <a:pt x="2222575" y="21995"/>
                  <a:pt x="2222575" y="49128"/>
                </a:cubicBezTo>
                <a:lnTo>
                  <a:pt x="2222575" y="2088742"/>
                </a:lnTo>
                <a:cubicBezTo>
                  <a:pt x="2222575" y="2115875"/>
                  <a:pt x="2200580" y="2137870"/>
                  <a:pt x="2173447" y="2137870"/>
                </a:cubicBezTo>
                <a:lnTo>
                  <a:pt x="49128" y="2137870"/>
                </a:lnTo>
                <a:cubicBezTo>
                  <a:pt x="21995" y="2137870"/>
                  <a:pt x="0" y="2115875"/>
                  <a:pt x="0" y="2088742"/>
                </a:cubicBezTo>
                <a:lnTo>
                  <a:pt x="0" y="49128"/>
                </a:lnTo>
                <a:cubicBezTo>
                  <a:pt x="0" y="21995"/>
                  <a:pt x="21995" y="0"/>
                  <a:pt x="4912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5" name="Plassholder for tekst 16">
            <a:extLst>
              <a:ext uri="{FF2B5EF4-FFF2-40B4-BE49-F238E27FC236}">
                <a16:creationId xmlns:a16="http://schemas.microsoft.com/office/drawing/2014/main" id="{4D4FAFB7-3E1C-8CAA-79FD-3DD2938778B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762500" y="5330452"/>
            <a:ext cx="266699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26" name="Plassholder for tekst 16">
            <a:extLst>
              <a:ext uri="{FF2B5EF4-FFF2-40B4-BE49-F238E27FC236}">
                <a16:creationId xmlns:a16="http://schemas.microsoft.com/office/drawing/2014/main" id="{5A2475AD-0F98-B537-1EAB-5621A5726D5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762500" y="5628750"/>
            <a:ext cx="2666998" cy="68049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27" name="Plassholder for tekst 16">
            <a:extLst>
              <a:ext uri="{FF2B5EF4-FFF2-40B4-BE49-F238E27FC236}">
                <a16:creationId xmlns:a16="http://schemas.microsoft.com/office/drawing/2014/main" id="{47DF57DA-A250-5CEE-FBBB-0945E07F0C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762499" y="4934343"/>
            <a:ext cx="2666999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28" name="Plassholder for bilde 15">
            <a:extLst>
              <a:ext uri="{FF2B5EF4-FFF2-40B4-BE49-F238E27FC236}">
                <a16:creationId xmlns:a16="http://schemas.microsoft.com/office/drawing/2014/main" id="{520A1868-C76F-2337-D67D-F9C81533998D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670799" y="2026229"/>
            <a:ext cx="2667000" cy="3102727"/>
          </a:xfrm>
          <a:custGeom>
            <a:avLst/>
            <a:gdLst>
              <a:gd name="connsiteX0" fmla="*/ 49128 w 2222575"/>
              <a:gd name="connsiteY0" fmla="*/ 0 h 2137870"/>
              <a:gd name="connsiteX1" fmla="*/ 2173447 w 2222575"/>
              <a:gd name="connsiteY1" fmla="*/ 0 h 2137870"/>
              <a:gd name="connsiteX2" fmla="*/ 2222575 w 2222575"/>
              <a:gd name="connsiteY2" fmla="*/ 49128 h 2137870"/>
              <a:gd name="connsiteX3" fmla="*/ 2222575 w 2222575"/>
              <a:gd name="connsiteY3" fmla="*/ 2088742 h 2137870"/>
              <a:gd name="connsiteX4" fmla="*/ 2173447 w 2222575"/>
              <a:gd name="connsiteY4" fmla="*/ 2137870 h 2137870"/>
              <a:gd name="connsiteX5" fmla="*/ 49128 w 2222575"/>
              <a:gd name="connsiteY5" fmla="*/ 2137870 h 2137870"/>
              <a:gd name="connsiteX6" fmla="*/ 0 w 2222575"/>
              <a:gd name="connsiteY6" fmla="*/ 2088742 h 2137870"/>
              <a:gd name="connsiteX7" fmla="*/ 0 w 2222575"/>
              <a:gd name="connsiteY7" fmla="*/ 49128 h 2137870"/>
              <a:gd name="connsiteX8" fmla="*/ 49128 w 2222575"/>
              <a:gd name="connsiteY8" fmla="*/ 0 h 213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2575" h="2137870">
                <a:moveTo>
                  <a:pt x="49128" y="0"/>
                </a:moveTo>
                <a:lnTo>
                  <a:pt x="2173447" y="0"/>
                </a:lnTo>
                <a:cubicBezTo>
                  <a:pt x="2200580" y="0"/>
                  <a:pt x="2222575" y="21995"/>
                  <a:pt x="2222575" y="49128"/>
                </a:cubicBezTo>
                <a:lnTo>
                  <a:pt x="2222575" y="2088742"/>
                </a:lnTo>
                <a:cubicBezTo>
                  <a:pt x="2222575" y="2115875"/>
                  <a:pt x="2200580" y="2137870"/>
                  <a:pt x="2173447" y="2137870"/>
                </a:cubicBezTo>
                <a:lnTo>
                  <a:pt x="49128" y="2137870"/>
                </a:lnTo>
                <a:cubicBezTo>
                  <a:pt x="21995" y="2137870"/>
                  <a:pt x="0" y="2115875"/>
                  <a:pt x="0" y="2088742"/>
                </a:cubicBezTo>
                <a:lnTo>
                  <a:pt x="0" y="49128"/>
                </a:lnTo>
                <a:cubicBezTo>
                  <a:pt x="0" y="21995"/>
                  <a:pt x="21995" y="0"/>
                  <a:pt x="4912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9" name="Plassholder for tekst 16">
            <a:extLst>
              <a:ext uri="{FF2B5EF4-FFF2-40B4-BE49-F238E27FC236}">
                <a16:creationId xmlns:a16="http://schemas.microsoft.com/office/drawing/2014/main" id="{AD3A883D-BA7A-698A-498C-8BCD7E64B75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70799" y="5330452"/>
            <a:ext cx="266699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30" name="Plassholder for tekst 16">
            <a:extLst>
              <a:ext uri="{FF2B5EF4-FFF2-40B4-BE49-F238E27FC236}">
                <a16:creationId xmlns:a16="http://schemas.microsoft.com/office/drawing/2014/main" id="{39F5CDF0-7020-DC3E-9C96-8D964013254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670799" y="5628750"/>
            <a:ext cx="2666998" cy="68049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31" name="Plassholder for tekst 16">
            <a:extLst>
              <a:ext uri="{FF2B5EF4-FFF2-40B4-BE49-F238E27FC236}">
                <a16:creationId xmlns:a16="http://schemas.microsoft.com/office/drawing/2014/main" id="{A87E8E0D-828F-D99B-D33C-0FED0CE7A64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670798" y="4934343"/>
            <a:ext cx="2666999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22" name="Plassholder for bilde 15">
            <a:extLst>
              <a:ext uri="{FF2B5EF4-FFF2-40B4-BE49-F238E27FC236}">
                <a16:creationId xmlns:a16="http://schemas.microsoft.com/office/drawing/2014/main" id="{0FD9A5A5-E527-84E2-1B3F-1B60E377DF6C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854198" y="2026228"/>
            <a:ext cx="2667000" cy="3102727"/>
          </a:xfrm>
          <a:custGeom>
            <a:avLst/>
            <a:gdLst>
              <a:gd name="connsiteX0" fmla="*/ 49128 w 2222575"/>
              <a:gd name="connsiteY0" fmla="*/ 0 h 2137870"/>
              <a:gd name="connsiteX1" fmla="*/ 2173447 w 2222575"/>
              <a:gd name="connsiteY1" fmla="*/ 0 h 2137870"/>
              <a:gd name="connsiteX2" fmla="*/ 2222575 w 2222575"/>
              <a:gd name="connsiteY2" fmla="*/ 49128 h 2137870"/>
              <a:gd name="connsiteX3" fmla="*/ 2222575 w 2222575"/>
              <a:gd name="connsiteY3" fmla="*/ 2088742 h 2137870"/>
              <a:gd name="connsiteX4" fmla="*/ 2173447 w 2222575"/>
              <a:gd name="connsiteY4" fmla="*/ 2137870 h 2137870"/>
              <a:gd name="connsiteX5" fmla="*/ 49128 w 2222575"/>
              <a:gd name="connsiteY5" fmla="*/ 2137870 h 2137870"/>
              <a:gd name="connsiteX6" fmla="*/ 0 w 2222575"/>
              <a:gd name="connsiteY6" fmla="*/ 2088742 h 2137870"/>
              <a:gd name="connsiteX7" fmla="*/ 0 w 2222575"/>
              <a:gd name="connsiteY7" fmla="*/ 49128 h 2137870"/>
              <a:gd name="connsiteX8" fmla="*/ 49128 w 2222575"/>
              <a:gd name="connsiteY8" fmla="*/ 0 h 213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2575" h="2137870">
                <a:moveTo>
                  <a:pt x="49128" y="0"/>
                </a:moveTo>
                <a:lnTo>
                  <a:pt x="2173447" y="0"/>
                </a:lnTo>
                <a:cubicBezTo>
                  <a:pt x="2200580" y="0"/>
                  <a:pt x="2222575" y="21995"/>
                  <a:pt x="2222575" y="49128"/>
                </a:cubicBezTo>
                <a:lnTo>
                  <a:pt x="2222575" y="2088742"/>
                </a:lnTo>
                <a:cubicBezTo>
                  <a:pt x="2222575" y="2115875"/>
                  <a:pt x="2200580" y="2137870"/>
                  <a:pt x="2173447" y="2137870"/>
                </a:cubicBezTo>
                <a:lnTo>
                  <a:pt x="49128" y="2137870"/>
                </a:lnTo>
                <a:cubicBezTo>
                  <a:pt x="21995" y="2137870"/>
                  <a:pt x="0" y="2115875"/>
                  <a:pt x="0" y="2088742"/>
                </a:cubicBezTo>
                <a:lnTo>
                  <a:pt x="0" y="49128"/>
                </a:lnTo>
                <a:cubicBezTo>
                  <a:pt x="0" y="21995"/>
                  <a:pt x="21995" y="0"/>
                  <a:pt x="49128" y="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195D469C-A24D-E101-1546-A553CD664C1E}"/>
              </a:ext>
            </a:extLst>
          </p:cNvPr>
          <p:cNvSpPr/>
          <p:nvPr userDrawn="1"/>
        </p:nvSpPr>
        <p:spPr>
          <a:xfrm>
            <a:off x="12386178" y="0"/>
            <a:ext cx="4248192" cy="50933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 og bilder med tekstfelt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sette inn bilde klikk på bildeikonet og velg et bilde. </a:t>
            </a: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Juster bildet med bildeverktøyet slik at det blir riktig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 eventuelt etter alternativ mal</a:t>
            </a: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906E7545-4E7F-8FB4-0603-E8B09FEB78E0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0426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78" userDrawn="1">
          <p15:clr>
            <a:srgbClr val="FBAE40"/>
          </p15:clr>
        </p15:guide>
        <p15:guide id="2" pos="4838" userDrawn="1">
          <p15:clr>
            <a:srgbClr val="FBAE40"/>
          </p15:clr>
        </p15:guide>
        <p15:guide id="3" pos="1164" userDrawn="1">
          <p15:clr>
            <a:srgbClr val="FBAE40"/>
          </p15:clr>
        </p15:guide>
        <p15:guide id="4" orient="horz" pos="3543" userDrawn="1">
          <p15:clr>
            <a:srgbClr val="FBAE40"/>
          </p15:clr>
        </p15:guide>
        <p15:guide id="6" orient="horz" pos="3339" userDrawn="1">
          <p15:clr>
            <a:srgbClr val="FBAE40"/>
          </p15:clr>
        </p15:guide>
        <p15:guide id="7" orient="horz" pos="1276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5 bilder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fikk 37">
            <a:extLst>
              <a:ext uri="{FF2B5EF4-FFF2-40B4-BE49-F238E27FC236}">
                <a16:creationId xmlns:a16="http://schemas.microsoft.com/office/drawing/2014/main" id="{4C747426-460C-2B45-8165-9180940E9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" r="42148" b="7164"/>
          <a:stretch/>
        </p:blipFill>
        <p:spPr>
          <a:xfrm>
            <a:off x="7365910" y="0"/>
            <a:ext cx="4826091" cy="6858000"/>
          </a:xfrm>
          <a:prstGeom prst="rect">
            <a:avLst/>
          </a:prstGeom>
        </p:spPr>
      </p:pic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F5D8249B-9934-4F0B-BECE-E58209DF86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78779" y="4321406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20" name="Plassholder for tekst 16">
            <a:extLst>
              <a:ext uri="{FF2B5EF4-FFF2-40B4-BE49-F238E27FC236}">
                <a16:creationId xmlns:a16="http://schemas.microsoft.com/office/drawing/2014/main" id="{41D818FC-22D4-4E9F-9A5F-0AEAEFAFC8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76469" y="4619704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21" name="Plassholder for tekst 16">
            <a:extLst>
              <a:ext uri="{FF2B5EF4-FFF2-40B4-BE49-F238E27FC236}">
                <a16:creationId xmlns:a16="http://schemas.microsoft.com/office/drawing/2014/main" id="{F7DD3F31-BC0A-4291-B9C3-2CED7E094E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78779" y="3992642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25" name="Plassholder for tekst 16">
            <a:extLst>
              <a:ext uri="{FF2B5EF4-FFF2-40B4-BE49-F238E27FC236}">
                <a16:creationId xmlns:a16="http://schemas.microsoft.com/office/drawing/2014/main" id="{4FC1C52E-B213-4ECC-B4A6-08296AA31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16141" y="4321406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26" name="Plassholder for tekst 16">
            <a:extLst>
              <a:ext uri="{FF2B5EF4-FFF2-40B4-BE49-F238E27FC236}">
                <a16:creationId xmlns:a16="http://schemas.microsoft.com/office/drawing/2014/main" id="{8B46009E-87FA-4E56-99E5-E1D7E7F9D5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16141" y="4619704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27" name="Plassholder for tekst 16">
            <a:extLst>
              <a:ext uri="{FF2B5EF4-FFF2-40B4-BE49-F238E27FC236}">
                <a16:creationId xmlns:a16="http://schemas.microsoft.com/office/drawing/2014/main" id="{1D6C082A-72BA-4CD9-9E16-BAE5A8C46B2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16141" y="3992642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29" name="Plassholder for tekst 16">
            <a:extLst>
              <a:ext uri="{FF2B5EF4-FFF2-40B4-BE49-F238E27FC236}">
                <a16:creationId xmlns:a16="http://schemas.microsoft.com/office/drawing/2014/main" id="{5C07885B-4EA5-44B8-BDBE-AEE57C4492A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54313" y="4321406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30" name="Plassholder for tekst 16">
            <a:extLst>
              <a:ext uri="{FF2B5EF4-FFF2-40B4-BE49-F238E27FC236}">
                <a16:creationId xmlns:a16="http://schemas.microsoft.com/office/drawing/2014/main" id="{F19CA789-DDE7-462D-ADE5-8B00D49866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54313" y="4619704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31" name="Plassholder for tekst 16">
            <a:extLst>
              <a:ext uri="{FF2B5EF4-FFF2-40B4-BE49-F238E27FC236}">
                <a16:creationId xmlns:a16="http://schemas.microsoft.com/office/drawing/2014/main" id="{994BF021-7414-46E0-BFAE-64BBD1A95DE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354313" y="3992642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33" name="Plassholder for tekst 16">
            <a:extLst>
              <a:ext uri="{FF2B5EF4-FFF2-40B4-BE49-F238E27FC236}">
                <a16:creationId xmlns:a16="http://schemas.microsoft.com/office/drawing/2014/main" id="{135EBB10-BE4F-41A5-AC88-2130A724EE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92485" y="4321406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34" name="Plassholder for tekst 16">
            <a:extLst>
              <a:ext uri="{FF2B5EF4-FFF2-40B4-BE49-F238E27FC236}">
                <a16:creationId xmlns:a16="http://schemas.microsoft.com/office/drawing/2014/main" id="{BBB19B1A-B11F-43EB-904E-920A77A459A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92485" y="4619704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35" name="Plassholder for tekst 16">
            <a:extLst>
              <a:ext uri="{FF2B5EF4-FFF2-40B4-BE49-F238E27FC236}">
                <a16:creationId xmlns:a16="http://schemas.microsoft.com/office/drawing/2014/main" id="{98DDD9BF-73C5-4571-9607-73C2B89ED01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92485" y="3992642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43" name="Tittel 1">
            <a:extLst>
              <a:ext uri="{FF2B5EF4-FFF2-40B4-BE49-F238E27FC236}">
                <a16:creationId xmlns:a16="http://schemas.microsoft.com/office/drawing/2014/main" id="{946AABF9-10FD-7540-A5B7-3C27C8EE6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5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45" name="Plassholder for tekst 7">
            <a:extLst>
              <a:ext uri="{FF2B5EF4-FFF2-40B4-BE49-F238E27FC236}">
                <a16:creationId xmlns:a16="http://schemas.microsoft.com/office/drawing/2014/main" id="{94AF75E2-4595-254B-B2FC-B10EE80F42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7263C8-9FE1-B4BF-A5D1-FBC3E58BFFF3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/>
          <a:p>
            <a:fld id="{F27D1716-BBF6-D046-B3AA-9E77907EBAFD}" type="datetime1">
              <a:rPr lang="nb-NO" smtClean="0"/>
              <a:t>26.11.2024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00065D-4423-00A0-C701-B6A0E5684D50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36" name="Plassholder for bilde 31">
            <a:extLst>
              <a:ext uri="{FF2B5EF4-FFF2-40B4-BE49-F238E27FC236}">
                <a16:creationId xmlns:a16="http://schemas.microsoft.com/office/drawing/2014/main" id="{AAED28AD-5403-EB0E-7785-09540E033B4E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9030657" y="2231969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37" name="Plassholder for tekst 16">
            <a:extLst>
              <a:ext uri="{FF2B5EF4-FFF2-40B4-BE49-F238E27FC236}">
                <a16:creationId xmlns:a16="http://schemas.microsoft.com/office/drawing/2014/main" id="{6098D2D1-87D0-0E44-1786-63F4EFD005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30657" y="4321406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39" name="Plassholder for tekst 16">
            <a:extLst>
              <a:ext uri="{FF2B5EF4-FFF2-40B4-BE49-F238E27FC236}">
                <a16:creationId xmlns:a16="http://schemas.microsoft.com/office/drawing/2014/main" id="{7CAE8A68-8333-1D45-1D58-33869A264FE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030657" y="4619704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41" name="Plassholder for tekst 16">
            <a:extLst>
              <a:ext uri="{FF2B5EF4-FFF2-40B4-BE49-F238E27FC236}">
                <a16:creationId xmlns:a16="http://schemas.microsoft.com/office/drawing/2014/main" id="{A7388A9E-8BBB-B22D-C055-0D7F43A40B3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030657" y="3992642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46" name="Plassholder for bilde 31">
            <a:extLst>
              <a:ext uri="{FF2B5EF4-FFF2-40B4-BE49-F238E27FC236}">
                <a16:creationId xmlns:a16="http://schemas.microsoft.com/office/drawing/2014/main" id="{244DF9F6-1251-73F4-A29C-0B1A3B9E1D8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191475" y="2240296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7" name="Plassholder for bilde 31">
            <a:extLst>
              <a:ext uri="{FF2B5EF4-FFF2-40B4-BE49-F238E27FC236}">
                <a16:creationId xmlns:a16="http://schemas.microsoft.com/office/drawing/2014/main" id="{6C1E23F0-92DD-F8D8-DC20-2E611591B2F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353303" y="2240296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8" name="Plassholder for bilde 31">
            <a:extLst>
              <a:ext uri="{FF2B5EF4-FFF2-40B4-BE49-F238E27FC236}">
                <a16:creationId xmlns:a16="http://schemas.microsoft.com/office/drawing/2014/main" id="{BFBB83C2-8899-4E08-9396-1579ED5C1EE4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3515131" y="2240296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9" name="Plassholder for bilde 31">
            <a:extLst>
              <a:ext uri="{FF2B5EF4-FFF2-40B4-BE49-F238E27FC236}">
                <a16:creationId xmlns:a16="http://schemas.microsoft.com/office/drawing/2014/main" id="{2B19188F-1A1C-7EEB-5570-D22B8769F663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676469" y="2238647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19020177-D202-B577-B6B8-1808AB8844F6}"/>
              </a:ext>
            </a:extLst>
          </p:cNvPr>
          <p:cNvSpPr/>
          <p:nvPr userDrawn="1"/>
        </p:nvSpPr>
        <p:spPr>
          <a:xfrm>
            <a:off x="12386178" y="0"/>
            <a:ext cx="4248192" cy="478079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 og bilder med tekstfelt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bilde klikk på bildeikonet og velg et bilde.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32" name="Slide Number Placeholder 6">
            <a:extLst>
              <a:ext uri="{FF2B5EF4-FFF2-40B4-BE49-F238E27FC236}">
                <a16:creationId xmlns:a16="http://schemas.microsoft.com/office/drawing/2014/main" id="{22D31FC2-2729-B6AE-5F59-44B301CBA001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2375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704" userDrawn="1">
          <p15:clr>
            <a:srgbClr val="FBAE40"/>
          </p15:clr>
        </p15:guide>
        <p15:guide id="3" orient="horz" pos="1412" userDrawn="1">
          <p15:clr>
            <a:srgbClr val="FBAE40"/>
          </p15:clr>
        </p15:guide>
        <p15:guide id="4" pos="3364" userDrawn="1">
          <p15:clr>
            <a:srgbClr val="FBAE40"/>
          </p15:clr>
        </p15:guide>
        <p15:guide id="5" pos="2207" userDrawn="1">
          <p15:clr>
            <a:srgbClr val="FBAE40"/>
          </p15:clr>
        </p15:guide>
        <p15:guide id="6" pos="1050" userDrawn="1">
          <p15:clr>
            <a:srgbClr val="FBAE40"/>
          </p15:clr>
        </p15:guide>
        <p15:guide id="7" pos="4520" userDrawn="1">
          <p15:clr>
            <a:srgbClr val="FBAE40"/>
          </p15:clr>
        </p15:guide>
        <p15:guide id="8" orient="horz" pos="2908" userDrawn="1">
          <p15:clr>
            <a:srgbClr val="FBAE40"/>
          </p15:clr>
        </p15:guide>
        <p15:guide id="9" pos="5677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6 bilder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fikk 37">
            <a:extLst>
              <a:ext uri="{FF2B5EF4-FFF2-40B4-BE49-F238E27FC236}">
                <a16:creationId xmlns:a16="http://schemas.microsoft.com/office/drawing/2014/main" id="{4C747426-460C-2B45-8165-9180940E9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" r="42148" b="7164"/>
          <a:stretch/>
        </p:blipFill>
        <p:spPr>
          <a:xfrm>
            <a:off x="7365910" y="0"/>
            <a:ext cx="4826091" cy="6858000"/>
          </a:xfrm>
          <a:prstGeom prst="rect">
            <a:avLst/>
          </a:prstGeom>
        </p:spPr>
      </p:pic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F5D8249B-9934-4F0B-BECE-E58209DF86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29653" y="4312516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20" name="Plassholder for tekst 16">
            <a:extLst>
              <a:ext uri="{FF2B5EF4-FFF2-40B4-BE49-F238E27FC236}">
                <a16:creationId xmlns:a16="http://schemas.microsoft.com/office/drawing/2014/main" id="{41D818FC-22D4-4E9F-9A5F-0AEAEFAFC8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29653" y="4610814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21" name="Plassholder for tekst 16">
            <a:extLst>
              <a:ext uri="{FF2B5EF4-FFF2-40B4-BE49-F238E27FC236}">
                <a16:creationId xmlns:a16="http://schemas.microsoft.com/office/drawing/2014/main" id="{F7DD3F31-BC0A-4291-B9C3-2CED7E094E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34801" y="3983752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25" name="Plassholder for tekst 16">
            <a:extLst>
              <a:ext uri="{FF2B5EF4-FFF2-40B4-BE49-F238E27FC236}">
                <a16:creationId xmlns:a16="http://schemas.microsoft.com/office/drawing/2014/main" id="{4FC1C52E-B213-4ECC-B4A6-08296AA31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1026" y="4312516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26" name="Plassholder for tekst 16">
            <a:extLst>
              <a:ext uri="{FF2B5EF4-FFF2-40B4-BE49-F238E27FC236}">
                <a16:creationId xmlns:a16="http://schemas.microsoft.com/office/drawing/2014/main" id="{8B46009E-87FA-4E56-99E5-E1D7E7F9D5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51026" y="4610814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27" name="Plassholder for tekst 16">
            <a:extLst>
              <a:ext uri="{FF2B5EF4-FFF2-40B4-BE49-F238E27FC236}">
                <a16:creationId xmlns:a16="http://schemas.microsoft.com/office/drawing/2014/main" id="{1D6C082A-72BA-4CD9-9E16-BAE5A8C46B2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68329" y="3983752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29" name="Plassholder for tekst 16">
            <a:extLst>
              <a:ext uri="{FF2B5EF4-FFF2-40B4-BE49-F238E27FC236}">
                <a16:creationId xmlns:a16="http://schemas.microsoft.com/office/drawing/2014/main" id="{5C07885B-4EA5-44B8-BDBE-AEE57C4492A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80207" y="4306745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30" name="Plassholder for tekst 16">
            <a:extLst>
              <a:ext uri="{FF2B5EF4-FFF2-40B4-BE49-F238E27FC236}">
                <a16:creationId xmlns:a16="http://schemas.microsoft.com/office/drawing/2014/main" id="{F19CA789-DDE7-462D-ADE5-8B00D49866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80207" y="4605043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31" name="Plassholder for tekst 16">
            <a:extLst>
              <a:ext uri="{FF2B5EF4-FFF2-40B4-BE49-F238E27FC236}">
                <a16:creationId xmlns:a16="http://schemas.microsoft.com/office/drawing/2014/main" id="{994BF021-7414-46E0-BFAE-64BBD1A95DE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9351" y="3977981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33" name="Plassholder for tekst 16">
            <a:extLst>
              <a:ext uri="{FF2B5EF4-FFF2-40B4-BE49-F238E27FC236}">
                <a16:creationId xmlns:a16="http://schemas.microsoft.com/office/drawing/2014/main" id="{135EBB10-BE4F-41A5-AC88-2130A724EE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03124" y="4315072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34" name="Plassholder for tekst 16">
            <a:extLst>
              <a:ext uri="{FF2B5EF4-FFF2-40B4-BE49-F238E27FC236}">
                <a16:creationId xmlns:a16="http://schemas.microsoft.com/office/drawing/2014/main" id="{BBB19B1A-B11F-43EB-904E-920A77A459A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03124" y="4613370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35" name="Plassholder for tekst 16">
            <a:extLst>
              <a:ext uri="{FF2B5EF4-FFF2-40B4-BE49-F238E27FC236}">
                <a16:creationId xmlns:a16="http://schemas.microsoft.com/office/drawing/2014/main" id="{98DDD9BF-73C5-4571-9607-73C2B89ED01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019104" y="3986308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43" name="Tittel 1">
            <a:extLst>
              <a:ext uri="{FF2B5EF4-FFF2-40B4-BE49-F238E27FC236}">
                <a16:creationId xmlns:a16="http://schemas.microsoft.com/office/drawing/2014/main" id="{946AABF9-10FD-7540-A5B7-3C27C8EE6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5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47" name="Plassholder for tekst 16">
            <a:extLst>
              <a:ext uri="{FF2B5EF4-FFF2-40B4-BE49-F238E27FC236}">
                <a16:creationId xmlns:a16="http://schemas.microsoft.com/office/drawing/2014/main" id="{7A83AF52-3D6D-BD40-AE33-907AD1C5F3B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7393" y="4312516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48" name="Plassholder for tekst 16">
            <a:extLst>
              <a:ext uri="{FF2B5EF4-FFF2-40B4-BE49-F238E27FC236}">
                <a16:creationId xmlns:a16="http://schemas.microsoft.com/office/drawing/2014/main" id="{4A775C19-E144-7341-A993-5912C8A535B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7393" y="4610814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49" name="Plassholder for tekst 16">
            <a:extLst>
              <a:ext uri="{FF2B5EF4-FFF2-40B4-BE49-F238E27FC236}">
                <a16:creationId xmlns:a16="http://schemas.microsoft.com/office/drawing/2014/main" id="{E408015C-7384-684D-9B96-7B1CA49FFFA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05171" y="3983752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50" name="Plassholder for tekst 7">
            <a:extLst>
              <a:ext uri="{FF2B5EF4-FFF2-40B4-BE49-F238E27FC236}">
                <a16:creationId xmlns:a16="http://schemas.microsoft.com/office/drawing/2014/main" id="{698FA413-63F7-BB48-AF84-2ACE5E0A29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E46C82-AD0F-16F2-C1C0-CD3D9878B926}"/>
              </a:ext>
            </a:extLst>
          </p:cNvPr>
          <p:cNvSpPr>
            <a:spLocks noGrp="1"/>
          </p:cNvSpPr>
          <p:nvPr>
            <p:ph type="dt" sz="half" idx="43"/>
          </p:nvPr>
        </p:nvSpPr>
        <p:spPr/>
        <p:txBody>
          <a:bodyPr/>
          <a:lstStyle/>
          <a:p>
            <a:fld id="{E60E25A7-4D43-6044-9E9E-0F468070A9A0}" type="datetime1">
              <a:rPr lang="nb-NO" smtClean="0"/>
              <a:t>26.11.2024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257B00-380C-4316-2767-B6E070004D36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37" name="Plassholder for tekst 16">
            <a:extLst>
              <a:ext uri="{FF2B5EF4-FFF2-40B4-BE49-F238E27FC236}">
                <a16:creationId xmlns:a16="http://schemas.microsoft.com/office/drawing/2014/main" id="{BFC7C5EB-FF9B-6EC1-D0A4-E0B43FE9210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826012" y="4306745"/>
            <a:ext cx="1666768" cy="230400"/>
          </a:xfrm>
        </p:spPr>
        <p:txBody>
          <a:bodyPr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/>
              <a:t>Heading</a:t>
            </a:r>
          </a:p>
        </p:txBody>
      </p:sp>
      <p:sp>
        <p:nvSpPr>
          <p:cNvPr id="39" name="Plassholder for tekst 16">
            <a:extLst>
              <a:ext uri="{FF2B5EF4-FFF2-40B4-BE49-F238E27FC236}">
                <a16:creationId xmlns:a16="http://schemas.microsoft.com/office/drawing/2014/main" id="{CCDC3479-8E27-0C57-1721-D886E374BC6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826012" y="4605043"/>
            <a:ext cx="1666768" cy="135418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nb-NO"/>
              <a:t>Tekst</a:t>
            </a:r>
          </a:p>
        </p:txBody>
      </p:sp>
      <p:sp>
        <p:nvSpPr>
          <p:cNvPr id="41" name="Plassholder for tekst 16">
            <a:extLst>
              <a:ext uri="{FF2B5EF4-FFF2-40B4-BE49-F238E27FC236}">
                <a16:creationId xmlns:a16="http://schemas.microsoft.com/office/drawing/2014/main" id="{32703730-49A2-3721-F063-56D7931B45C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841992" y="3977981"/>
            <a:ext cx="1666768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/>
              <a:t>Foto</a:t>
            </a:r>
          </a:p>
        </p:txBody>
      </p:sp>
      <p:sp>
        <p:nvSpPr>
          <p:cNvPr id="44" name="Plassholder for bilde 31">
            <a:extLst>
              <a:ext uri="{FF2B5EF4-FFF2-40B4-BE49-F238E27FC236}">
                <a16:creationId xmlns:a16="http://schemas.microsoft.com/office/drawing/2014/main" id="{BEF5E4D8-2825-B6FD-B7C3-CE1B0A6A987F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697393" y="2217308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5" name="Plassholder for bilde 31">
            <a:extLst>
              <a:ext uri="{FF2B5EF4-FFF2-40B4-BE49-F238E27FC236}">
                <a16:creationId xmlns:a16="http://schemas.microsoft.com/office/drawing/2014/main" id="{12D8FA71-202D-0708-0C0D-8AA3FFE3E0A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526574" y="2222844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1" name="Plassholder for bilde 31">
            <a:extLst>
              <a:ext uri="{FF2B5EF4-FFF2-40B4-BE49-F238E27FC236}">
                <a16:creationId xmlns:a16="http://schemas.microsoft.com/office/drawing/2014/main" id="{95F5BFA7-BB09-B6B7-F6EA-1590F6F9181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356106" y="2225635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2" name="Plassholder for bilde 31">
            <a:extLst>
              <a:ext uri="{FF2B5EF4-FFF2-40B4-BE49-F238E27FC236}">
                <a16:creationId xmlns:a16="http://schemas.microsoft.com/office/drawing/2014/main" id="{4A705076-6689-08C7-A621-4B656AB5D39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174359" y="2225635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3" name="Plassholder for bilde 31">
            <a:extLst>
              <a:ext uri="{FF2B5EF4-FFF2-40B4-BE49-F238E27FC236}">
                <a16:creationId xmlns:a16="http://schemas.microsoft.com/office/drawing/2014/main" id="{0E88B06E-0BB5-7844-E181-B649E88EC7C6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8003124" y="2225635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4" name="Plassholder for bilde 31">
            <a:extLst>
              <a:ext uri="{FF2B5EF4-FFF2-40B4-BE49-F238E27FC236}">
                <a16:creationId xmlns:a16="http://schemas.microsoft.com/office/drawing/2014/main" id="{7881C115-546A-5A16-E6B6-0D195CCE3F02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9826012" y="2215225"/>
            <a:ext cx="1666768" cy="1946959"/>
          </a:xfrm>
          <a:prstGeom prst="roundRect">
            <a:avLst>
              <a:gd name="adj" fmla="val 3666"/>
            </a:avLst>
          </a:prstGeom>
          <a:noFill/>
          <a:ln>
            <a:noFill/>
          </a:ln>
        </p:spPr>
        <p:txBody>
          <a:bodyPr wrap="square">
            <a:no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4B528DA9-7CAC-F0A6-CBB0-60AE8CD9A472}"/>
              </a:ext>
            </a:extLst>
          </p:cNvPr>
          <p:cNvSpPr/>
          <p:nvPr userDrawn="1"/>
        </p:nvSpPr>
        <p:spPr>
          <a:xfrm>
            <a:off x="12386178" y="0"/>
            <a:ext cx="4248192" cy="496546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/>
              <a:t>Tittel og bilder med tekstfelt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bilde klikk på bildeikonet og velg et bilde. </a:t>
            </a:r>
            <a:r>
              <a:rPr lang="nb-NO" sz="1200" b="0" i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36" name="Slide Number Placeholder 6">
            <a:extLst>
              <a:ext uri="{FF2B5EF4-FFF2-40B4-BE49-F238E27FC236}">
                <a16:creationId xmlns:a16="http://schemas.microsoft.com/office/drawing/2014/main" id="{24FD59FE-D2CF-DAA3-8B4D-6AC7BCCEFF57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988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704" userDrawn="1">
          <p15:clr>
            <a:srgbClr val="FBAE40"/>
          </p15:clr>
        </p15:guide>
        <p15:guide id="3" orient="horz" pos="1389" userDrawn="1">
          <p15:clr>
            <a:srgbClr val="FBAE40"/>
          </p15:clr>
        </p15:guide>
        <p15:guide id="4" pos="3885" userDrawn="1">
          <p15:clr>
            <a:srgbClr val="FBAE40"/>
          </p15:clr>
        </p15:guide>
        <p15:guide id="5" pos="2729" userDrawn="1">
          <p15:clr>
            <a:srgbClr val="FBAE40"/>
          </p15:clr>
        </p15:guide>
        <p15:guide id="6" pos="1595" userDrawn="1">
          <p15:clr>
            <a:srgbClr val="FBAE40"/>
          </p15:clr>
        </p15:guide>
        <p15:guide id="7" pos="5042" userDrawn="1">
          <p15:clr>
            <a:srgbClr val="FBAE40"/>
          </p15:clr>
        </p15:guide>
        <p15:guide id="8" pos="6199" userDrawn="1">
          <p15:clr>
            <a:srgbClr val="FBAE40"/>
          </p15:clr>
        </p15:guide>
        <p15:guide id="9" orient="horz" pos="2908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75DB19B4-B2E7-534D-97E0-D5BB59F82C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3567" y="1888789"/>
            <a:ext cx="10849368" cy="4361003"/>
          </a:xfrm>
        </p:spPr>
        <p:txBody>
          <a:bodyPr>
            <a:noAutofit/>
          </a:bodyPr>
          <a:lstStyle>
            <a:lvl1pPr marL="0" indent="0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</a:lstStyle>
          <a:p>
            <a:pPr lvl="0"/>
            <a:r>
              <a:rPr lang="nb-NO" dirty="0"/>
              <a:t>Klikk på ikonene for å legge inn graf/tabell.</a:t>
            </a:r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F4672533-E8E9-E84B-805C-4E9484E452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5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tittel, 2 linjer</a:t>
            </a:r>
          </a:p>
        </p:txBody>
      </p:sp>
      <p:sp>
        <p:nvSpPr>
          <p:cNvPr id="16" name="Plassholder for tekst 7">
            <a:extLst>
              <a:ext uri="{FF2B5EF4-FFF2-40B4-BE49-F238E27FC236}">
                <a16:creationId xmlns:a16="http://schemas.microsoft.com/office/drawing/2014/main" id="{22B412F5-6936-6243-8AFA-CEFD8D4256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 dirty="0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E5141B-8C32-D3FF-D90C-DB4877AD47D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7BFA35D-E65F-3443-8A1A-D58AFE67495E}" type="datetime1">
              <a:rPr lang="nb-NO" smtClean="0"/>
              <a:t>26.11.2024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45B165-A879-B81A-1AA0-0043190E30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48587FA5-D097-4B6A-D877-697F5F6A81C5}"/>
              </a:ext>
            </a:extLst>
          </p:cNvPr>
          <p:cNvSpPr/>
          <p:nvPr userDrawn="1"/>
        </p:nvSpPr>
        <p:spPr>
          <a:xfrm>
            <a:off x="12386178" y="0"/>
            <a:ext cx="4248192" cy="44114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 dirty="0"/>
              <a:t>Tittel og graf/tabell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 dirty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dirty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22144FE-48F6-ACF4-3B2F-2CFE598FFB82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086816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75DB19B4-B2E7-534D-97E0-D5BB59F82C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3567" y="837011"/>
            <a:ext cx="10849368" cy="5339953"/>
          </a:xfrm>
        </p:spPr>
        <p:txBody>
          <a:bodyPr>
            <a:noAutofit/>
          </a:bodyPr>
          <a:lstStyle>
            <a:lvl1pPr marL="0" indent="0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950"/>
            </a:lvl2pPr>
            <a:lvl3pPr>
              <a:defRPr sz="1800"/>
            </a:lvl3pPr>
            <a:lvl4pPr>
              <a:defRPr sz="1650"/>
            </a:lvl4pPr>
            <a:lvl5pPr>
              <a:defRPr sz="1500"/>
            </a:lvl5pPr>
          </a:lstStyle>
          <a:p>
            <a:pPr lvl="0"/>
            <a:r>
              <a:rPr lang="nb-NO" dirty="0"/>
              <a:t>Klikk på ikonene for å legge inn graf/tabell.</a:t>
            </a:r>
          </a:p>
        </p:txBody>
      </p:sp>
      <p:sp>
        <p:nvSpPr>
          <p:cNvPr id="16" name="Plassholder for tekst 7">
            <a:extLst>
              <a:ext uri="{FF2B5EF4-FFF2-40B4-BE49-F238E27FC236}">
                <a16:creationId xmlns:a16="http://schemas.microsoft.com/office/drawing/2014/main" id="{22B412F5-6936-6243-8AFA-CEFD8D4256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 dirty="0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B1D9C5-B5B0-A712-444F-BF5DD72C0D2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E445979-FC36-014F-A3F6-E456C3D32508}" type="datetime1">
              <a:rPr lang="nb-NO" smtClean="0"/>
              <a:t>26.11.2024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84C500-21F0-CAE8-9B89-22FF056BCC4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5BC66D8-4E83-F690-017D-635981036463}"/>
              </a:ext>
            </a:extLst>
          </p:cNvPr>
          <p:cNvSpPr/>
          <p:nvPr userDrawn="1"/>
        </p:nvSpPr>
        <p:spPr>
          <a:xfrm>
            <a:off x="12386178" y="0"/>
            <a:ext cx="4248192" cy="391389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 dirty="0"/>
              <a:t>Graf/tabell</a:t>
            </a: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 dirty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dirty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15329509-F868-467E-D351-998BDD16E7B5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319572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tel 1">
            <a:extLst>
              <a:ext uri="{FF2B5EF4-FFF2-40B4-BE49-F238E27FC236}">
                <a16:creationId xmlns:a16="http://schemas.microsoft.com/office/drawing/2014/main" id="{F4672533-E8E9-E84B-805C-4E9484E452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5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tittel, 2 linjer</a:t>
            </a:r>
          </a:p>
        </p:txBody>
      </p:sp>
      <p:sp>
        <p:nvSpPr>
          <p:cNvPr id="16" name="Plassholder for tekst 7">
            <a:extLst>
              <a:ext uri="{FF2B5EF4-FFF2-40B4-BE49-F238E27FC236}">
                <a16:creationId xmlns:a16="http://schemas.microsoft.com/office/drawing/2014/main" id="{22B412F5-6936-6243-8AFA-CEFD8D4256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 dirty="0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E5141B-8C32-D3FF-D90C-DB4877AD47D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B25CCC1-0B2D-B04B-91C2-577A587FA1E6}" type="datetime1">
              <a:rPr lang="nb-NO" smtClean="0"/>
              <a:t>26.11.2024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45B165-A879-B81A-1AA0-0043190E30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B767AF-2E4B-90F3-D6CA-52443FE37A8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73567" y="1895473"/>
            <a:ext cx="10849368" cy="43610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legge til et bilde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B1ED60A-2D7E-F7E5-FBBD-C9A031A78E81}"/>
              </a:ext>
            </a:extLst>
          </p:cNvPr>
          <p:cNvSpPr/>
          <p:nvPr userDrawn="1"/>
        </p:nvSpPr>
        <p:spPr>
          <a:xfrm>
            <a:off x="12386178" y="0"/>
            <a:ext cx="4248192" cy="627319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 dirty="0"/>
              <a:t>Tittel og bilde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Sekundærfarger skal </a:t>
            </a: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kun </a:t>
            </a: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Klikk så på bildeikonet og velg et bilde som passer til formatet. </a:t>
            </a:r>
            <a:r>
              <a:rPr lang="nb-NO" sz="1200" b="0" i="0" dirty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Alternativt klikk i «ramme 2» og sett inn ønsket graf/tabell eller benytt rammen som et tekstfelt. Husk at du kan lage graf/tabell i </a:t>
            </a:r>
            <a:r>
              <a:rPr lang="nb-NO" sz="1200" b="0" i="0" dirty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1C6D19CD-A9DC-3FA7-6B6F-F1A81F44C933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651468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tekst 7">
            <a:extLst>
              <a:ext uri="{FF2B5EF4-FFF2-40B4-BE49-F238E27FC236}">
                <a16:creationId xmlns:a16="http://schemas.microsoft.com/office/drawing/2014/main" id="{22B412F5-6936-6243-8AFA-CEFD8D4256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 dirty="0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B1D9C5-B5B0-A712-444F-BF5DD72C0D2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0072CCA-1693-1F4C-A1A8-053AFFA94990}" type="datetime1">
              <a:rPr lang="nb-NO" smtClean="0"/>
              <a:t>26.11.2024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84C500-21F0-CAE8-9B89-22FF056BCC4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23AED28-C4F1-28A9-510F-31202E7C6D0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73567" y="837011"/>
            <a:ext cx="10849368" cy="5339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latin typeface="Arial Nova Light" panose="020B0304020202020204" pitchFamily="34" charset="0"/>
              </a:defRPr>
            </a:lvl1pPr>
          </a:lstStyle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legge til et bilde</a:t>
            </a:r>
          </a:p>
          <a:p>
            <a:endParaRPr lang="nb-NO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E6C3F9C-8D63-D9F0-791F-09B62D33B060}"/>
              </a:ext>
            </a:extLst>
          </p:cNvPr>
          <p:cNvSpPr/>
          <p:nvPr userDrawn="1"/>
        </p:nvSpPr>
        <p:spPr>
          <a:xfrm>
            <a:off x="12386178" y="0"/>
            <a:ext cx="4248192" cy="293413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bilde klikk på bildeikonet og velg et bilde. </a:t>
            </a:r>
            <a:r>
              <a:rPr lang="nb-NO" sz="1200" b="0" i="0" dirty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D22E3C7-4299-70CA-A010-B721998C2A21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772480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">
            <a:extLst>
              <a:ext uri="{FF2B5EF4-FFF2-40B4-BE49-F238E27FC236}">
                <a16:creationId xmlns:a16="http://schemas.microsoft.com/office/drawing/2014/main" id="{B822692F-AD34-DE4C-A6ED-E12B440761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5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tittel, 2 linjer</a:t>
            </a:r>
          </a:p>
        </p:txBody>
      </p:sp>
      <p:sp>
        <p:nvSpPr>
          <p:cNvPr id="15" name="Plassholder for tekst 7">
            <a:extLst>
              <a:ext uri="{FF2B5EF4-FFF2-40B4-BE49-F238E27FC236}">
                <a16:creationId xmlns:a16="http://schemas.microsoft.com/office/drawing/2014/main" id="{7856431F-0C8A-6445-A513-05C3BF93C5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 dirty="0"/>
              <a:t>Emne</a:t>
            </a:r>
          </a:p>
        </p:txBody>
      </p:sp>
      <p:sp>
        <p:nvSpPr>
          <p:cNvPr id="16" name="Plassholder for innhold 8">
            <a:extLst>
              <a:ext uri="{FF2B5EF4-FFF2-40B4-BE49-F238E27FC236}">
                <a16:creationId xmlns:a16="http://schemas.microsoft.com/office/drawing/2014/main" id="{E7223C99-34F7-5946-AA56-DCC1B90CC3E6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80411" y="1898904"/>
            <a:ext cx="7002641" cy="42396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50" b="0" i="0" u="none" cap="none">
                <a:solidFill>
                  <a:schemeClr val="tx1"/>
                </a:solidFill>
                <a:latin typeface="Arial Nova" panose="020B0504020202020204" pitchFamily="34" charset="0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chemeClr val="tx1"/>
                </a:solidFill>
                <a:latin typeface="Arial Nova" panose="020B0504020202020204" pitchFamily="34" charset="0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Arial Nova" panose="020B0504020202020204" pitchFamily="34" charset="0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Arial Nova" panose="020B0504020202020204" pitchFamily="34" charset="0"/>
              </a:defRPr>
            </a:lvl5pPr>
          </a:lstStyle>
          <a:p>
            <a:pPr lvl="0"/>
            <a:r>
              <a:rPr lang="nb-NO" dirty="0"/>
              <a:t>Klikk for å skrive tekst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8" name="Plassholder for innhold 8">
            <a:extLst>
              <a:ext uri="{FF2B5EF4-FFF2-40B4-BE49-F238E27FC236}">
                <a16:creationId xmlns:a16="http://schemas.microsoft.com/office/drawing/2014/main" id="{78AA413D-54B2-DA47-98DE-1A2029B03528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8016167" y="1898901"/>
            <a:ext cx="3506768" cy="42396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5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skrive tekst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12248-1CED-3788-A70D-CBFD65B2555C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17DD0FFD-9DED-B442-9352-456DD4CA51DE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7428D-4E76-21EC-25D6-653BC3618342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1F664329-633C-5AA2-A55C-E9AF75141EE4}"/>
              </a:ext>
            </a:extLst>
          </p:cNvPr>
          <p:cNvSpPr/>
          <p:nvPr userDrawn="1"/>
        </p:nvSpPr>
        <p:spPr>
          <a:xfrm>
            <a:off x="12406951" y="0"/>
            <a:ext cx="3280089" cy="557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dirty="0">
                <a:solidFill>
                  <a:schemeClr val="tx1"/>
                </a:solidFill>
              </a:rPr>
              <a:t>Tittel og tekst med nivå eller graf/tabell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 dirty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dirty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14282" indent="-214282"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DA6FF2D-16AB-98FE-5B02-DE8169733804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67440436-4740-BC50-6EFA-42D64E2998E6}"/>
              </a:ext>
            </a:extLst>
          </p:cNvPr>
          <p:cNvCxnSpPr>
            <a:cxnSpLocks/>
          </p:cNvCxnSpPr>
          <p:nvPr userDrawn="1"/>
        </p:nvCxnSpPr>
        <p:spPr>
          <a:xfrm>
            <a:off x="7848922" y="1892462"/>
            <a:ext cx="0" cy="4254169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0952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4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boks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8">
            <a:extLst>
              <a:ext uri="{FF2B5EF4-FFF2-40B4-BE49-F238E27FC236}">
                <a16:creationId xmlns:a16="http://schemas.microsoft.com/office/drawing/2014/main" id="{40FCE3F1-5F32-C644-83AB-AFD0820712A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4514932" y="1898904"/>
            <a:ext cx="7002641" cy="42396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5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skrive tekst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7BE79161-63C1-6842-9737-2E730C7C2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5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tittel, 2 linjer</a:t>
            </a:r>
          </a:p>
        </p:txBody>
      </p:sp>
      <p:sp>
        <p:nvSpPr>
          <p:cNvPr id="18" name="Plassholder for tekst 7">
            <a:extLst>
              <a:ext uri="{FF2B5EF4-FFF2-40B4-BE49-F238E27FC236}">
                <a16:creationId xmlns:a16="http://schemas.microsoft.com/office/drawing/2014/main" id="{CAAD8305-E237-4C4E-ABC0-D7A1F3720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 dirty="0"/>
              <a:t>Emne</a:t>
            </a:r>
          </a:p>
        </p:txBody>
      </p:sp>
      <p:sp>
        <p:nvSpPr>
          <p:cNvPr id="16" name="Plassholder for innhold 8">
            <a:extLst>
              <a:ext uri="{FF2B5EF4-FFF2-40B4-BE49-F238E27FC236}">
                <a16:creationId xmlns:a16="http://schemas.microsoft.com/office/drawing/2014/main" id="{7CB8EA21-CEBC-9C47-B376-9C4364320A4D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679546" y="1898901"/>
            <a:ext cx="3506768" cy="42396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5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skrive tekst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B90783-AD65-E361-67CD-A91910857FC9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E64C3E61-73D6-614C-8EC9-7DD4D147225B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3936C-8DEF-662C-DB64-5CDF32CA55F5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 dirty="0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13256EFB-C1E6-FB1E-CC7F-857EEF1A0C05}"/>
              </a:ext>
            </a:extLst>
          </p:cNvPr>
          <p:cNvSpPr/>
          <p:nvPr userDrawn="1"/>
        </p:nvSpPr>
        <p:spPr>
          <a:xfrm>
            <a:off x="12406951" y="0"/>
            <a:ext cx="3095191" cy="5760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dirty="0">
                <a:solidFill>
                  <a:schemeClr val="tx1"/>
                </a:solidFill>
              </a:rPr>
              <a:t>Tittel og tekst med nivå eller graf/tabell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 dirty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dirty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285750" marR="0" lvl="0" indent="-2857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14282" indent="-214282"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39DC613-A10E-6E96-E753-B6EF09CE2D8C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447A6262-1581-8E2A-355D-A3ACC7285A5D}"/>
              </a:ext>
            </a:extLst>
          </p:cNvPr>
          <p:cNvCxnSpPr>
            <a:cxnSpLocks/>
          </p:cNvCxnSpPr>
          <p:nvPr userDrawn="1"/>
        </p:nvCxnSpPr>
        <p:spPr>
          <a:xfrm>
            <a:off x="4347613" y="1892462"/>
            <a:ext cx="0" cy="4254169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348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61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to innholdsboks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">
            <a:extLst>
              <a:ext uri="{FF2B5EF4-FFF2-40B4-BE49-F238E27FC236}">
                <a16:creationId xmlns:a16="http://schemas.microsoft.com/office/drawing/2014/main" id="{B822692F-AD34-DE4C-A6ED-E12B440761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5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tittel, 2 linjer</a:t>
            </a:r>
          </a:p>
        </p:txBody>
      </p:sp>
      <p:sp>
        <p:nvSpPr>
          <p:cNvPr id="15" name="Plassholder for tekst 7">
            <a:extLst>
              <a:ext uri="{FF2B5EF4-FFF2-40B4-BE49-F238E27FC236}">
                <a16:creationId xmlns:a16="http://schemas.microsoft.com/office/drawing/2014/main" id="{7856431F-0C8A-6445-A513-05C3BF93C5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 dirty="0"/>
              <a:t>Emne</a:t>
            </a:r>
          </a:p>
        </p:txBody>
      </p:sp>
      <p:sp>
        <p:nvSpPr>
          <p:cNvPr id="16" name="Plassholder for innhold 8">
            <a:extLst>
              <a:ext uri="{FF2B5EF4-FFF2-40B4-BE49-F238E27FC236}">
                <a16:creationId xmlns:a16="http://schemas.microsoft.com/office/drawing/2014/main" id="{E7223C99-34F7-5946-AA56-DCC1B90CC3E6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80411" y="1898904"/>
            <a:ext cx="7002641" cy="4239638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Arial Nova" panose="020B0504020202020204" pitchFamily="34" charset="0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50" b="0" i="0" u="none" cap="none">
                <a:solidFill>
                  <a:schemeClr val="tx1"/>
                </a:solidFill>
                <a:latin typeface="Arial Nova" panose="020B0504020202020204" pitchFamily="34" charset="0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chemeClr val="tx1"/>
                </a:solidFill>
                <a:latin typeface="Arial Nova" panose="020B0504020202020204" pitchFamily="34" charset="0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Arial Nova" panose="020B0504020202020204" pitchFamily="34" charset="0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Arial Nova" panose="020B0504020202020204" pitchFamily="34" charset="0"/>
              </a:defRPr>
            </a:lvl5pPr>
          </a:lstStyle>
          <a:p>
            <a:pPr lvl="0"/>
            <a:r>
              <a:rPr lang="nb-NO" dirty="0"/>
              <a:t>Klikk for å skrive tekst i malen</a:t>
            </a:r>
          </a:p>
        </p:txBody>
      </p:sp>
      <p:sp>
        <p:nvSpPr>
          <p:cNvPr id="18" name="Plassholder for innhold 8">
            <a:extLst>
              <a:ext uri="{FF2B5EF4-FFF2-40B4-BE49-F238E27FC236}">
                <a16:creationId xmlns:a16="http://schemas.microsoft.com/office/drawing/2014/main" id="{78AA413D-54B2-DA47-98DE-1A2029B03528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8016167" y="1898901"/>
            <a:ext cx="3506768" cy="42396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5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skrive tekst i malen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12248-1CED-3788-A70D-CBFD65B2555C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E9CD9906-51F6-CA41-9589-3FABE3964D01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7428D-4E76-21EC-25D6-653BC3618342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1F664329-633C-5AA2-A55C-E9AF75141EE4}"/>
              </a:ext>
            </a:extLst>
          </p:cNvPr>
          <p:cNvSpPr/>
          <p:nvPr userDrawn="1"/>
        </p:nvSpPr>
        <p:spPr>
          <a:xfrm>
            <a:off x="12406951" y="0"/>
            <a:ext cx="3095191" cy="6129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dirty="0"/>
              <a:t>Til deg som skriver mye: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dirty="0"/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dirty="0">
                <a:solidFill>
                  <a:schemeClr val="tx1"/>
                </a:solidFill>
              </a:rPr>
              <a:t>Tittel, 2- og 1-spalte med fast tekst eller graf/tabell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Sekundærfarger skal </a:t>
            </a: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kun </a:t>
            </a: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benyttes i figurer og ikoner. Fargene finner du som egendefinerte farger i figurfyll eller figuromriss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 dirty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dirty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mal.</a:t>
            </a:r>
            <a:endParaRPr lang="nb-NO" sz="1200" b="0" i="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14282" indent="-214282"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E1DF7FDF-124F-98DD-278F-872B885BF83F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92360ECB-1A90-C117-839D-727EB988F8E0}"/>
              </a:ext>
            </a:extLst>
          </p:cNvPr>
          <p:cNvCxnSpPr>
            <a:cxnSpLocks/>
          </p:cNvCxnSpPr>
          <p:nvPr userDrawn="1"/>
        </p:nvCxnSpPr>
        <p:spPr>
          <a:xfrm>
            <a:off x="7848922" y="1892462"/>
            <a:ext cx="0" cy="4254169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009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6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te bilde og 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k 11">
            <a:extLst>
              <a:ext uri="{FF2B5EF4-FFF2-40B4-BE49-F238E27FC236}">
                <a16:creationId xmlns:a16="http://schemas.microsoft.com/office/drawing/2014/main" id="{1720EDD4-FA61-4366-825E-A527E003A7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" r="42148" b="7164"/>
          <a:stretch/>
        </p:blipFill>
        <p:spPr>
          <a:xfrm>
            <a:off x="7365910" y="0"/>
            <a:ext cx="4826091" cy="6858000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5860E71F-A1C4-024A-84B0-CC62EFEB10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022" y="2903844"/>
            <a:ext cx="4679194" cy="1153970"/>
          </a:xfrm>
        </p:spPr>
        <p:txBody>
          <a:bodyPr wrap="square" lIns="0" tIns="0" rIns="0" bIns="0" anchor="t">
            <a:no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871863EF-A06D-7842-A302-169F4593FC68}"/>
              </a:ext>
            </a:extLst>
          </p:cNvPr>
          <p:cNvSpPr/>
          <p:nvPr/>
        </p:nvSpPr>
        <p:spPr>
          <a:xfrm>
            <a:off x="12397292" y="2"/>
            <a:ext cx="3095191" cy="3871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Innledende slide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 er blå, sort og hvit – følg malen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1" i="0">
                <a:latin typeface="Arial Nova Light" panose="020B0304020202020204" pitchFamily="34" charset="0"/>
              </a:rPr>
              <a:t>Bilde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B030402020202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B030402020202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>
              <a:latin typeface="Arial Nova Light" panose="020B030402020202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latin typeface="Arial Nova Light" panose="020B030402020202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15" name="Plassholder for bilde 23">
            <a:extLst>
              <a:ext uri="{FF2B5EF4-FFF2-40B4-BE49-F238E27FC236}">
                <a16:creationId xmlns:a16="http://schemas.microsoft.com/office/drawing/2014/main" id="{3CE89F4C-35D7-4927-B1DD-2A8D87A563DB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5826350" y="2213373"/>
            <a:ext cx="5690630" cy="3478364"/>
          </a:xfrm>
          <a:prstGeom prst="roundRect">
            <a:avLst>
              <a:gd name="adj" fmla="val 2865"/>
            </a:avLst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>
            <a:noAutofit/>
          </a:bodyPr>
          <a:lstStyle>
            <a:lvl1pPr marL="214282" marR="0" indent="-214282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2CB237-A640-34CB-8AAB-8CC47FE6A9DE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9A2E4B5E-B919-7E49-B2D2-8EE3E6E11221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A43ED-4528-64A6-F961-7E47F2A190A0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E350DA8-A5A8-F48E-84CC-24A5DDE3F5C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74759" y="1250176"/>
            <a:ext cx="1486970" cy="50002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4108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21" userDrawn="1">
          <p15:clr>
            <a:srgbClr val="FBAE40"/>
          </p15:clr>
        </p15:guide>
        <p15:guide id="3" orient="horz" pos="4082" userDrawn="1">
          <p15:clr>
            <a:srgbClr val="FBAE40"/>
          </p15:clr>
        </p15:guide>
        <p15:guide id="6" orient="horz" pos="1820" userDrawn="1">
          <p15:clr>
            <a:srgbClr val="FBAE40"/>
          </p15:clr>
        </p15:guide>
        <p15:guide id="7" orient="horz" pos="1026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to innholdsboks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innhold 8">
            <a:extLst>
              <a:ext uri="{FF2B5EF4-FFF2-40B4-BE49-F238E27FC236}">
                <a16:creationId xmlns:a16="http://schemas.microsoft.com/office/drawing/2014/main" id="{40FCE3F1-5F32-C644-83AB-AFD0820712A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4514932" y="1898904"/>
            <a:ext cx="7002641" cy="4239638"/>
          </a:xfrm>
          <a:prstGeom prst="rect">
            <a:avLst/>
          </a:prstGeom>
        </p:spPr>
        <p:txBody>
          <a:bodyPr lIns="0" tIns="0" rIns="0" bIns="0" numCol="2" spcCol="36000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5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skrive tekst i malen</a:t>
            </a:r>
          </a:p>
        </p:txBody>
      </p:sp>
      <p:sp>
        <p:nvSpPr>
          <p:cNvPr id="15" name="Tittel 1">
            <a:extLst>
              <a:ext uri="{FF2B5EF4-FFF2-40B4-BE49-F238E27FC236}">
                <a16:creationId xmlns:a16="http://schemas.microsoft.com/office/drawing/2014/main" id="{7BE79161-63C1-6842-9737-2E730C7C2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5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tittel, 2 linjer</a:t>
            </a:r>
          </a:p>
        </p:txBody>
      </p:sp>
      <p:sp>
        <p:nvSpPr>
          <p:cNvPr id="18" name="Plassholder for tekst 7">
            <a:extLst>
              <a:ext uri="{FF2B5EF4-FFF2-40B4-BE49-F238E27FC236}">
                <a16:creationId xmlns:a16="http://schemas.microsoft.com/office/drawing/2014/main" id="{CAAD8305-E237-4C4E-ABC0-D7A1F3720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 dirty="0"/>
              <a:t>Emne</a:t>
            </a:r>
          </a:p>
        </p:txBody>
      </p:sp>
      <p:sp>
        <p:nvSpPr>
          <p:cNvPr id="16" name="Plassholder for innhold 8">
            <a:extLst>
              <a:ext uri="{FF2B5EF4-FFF2-40B4-BE49-F238E27FC236}">
                <a16:creationId xmlns:a16="http://schemas.microsoft.com/office/drawing/2014/main" id="{7CB8EA21-CEBC-9C47-B376-9C4364320A4D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679546" y="1898901"/>
            <a:ext cx="3506768" cy="42396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5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skrive tekst i malen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B90783-AD65-E361-67CD-A91910857FC9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D5A0A186-5FD0-F74D-80BC-F3D23AEA8A12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3936C-8DEF-662C-DB64-5CDF32CA55F5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 dirty="0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13256EFB-C1E6-FB1E-CC7F-857EEF1A0C05}"/>
              </a:ext>
            </a:extLst>
          </p:cNvPr>
          <p:cNvSpPr/>
          <p:nvPr userDrawn="1"/>
        </p:nvSpPr>
        <p:spPr>
          <a:xfrm>
            <a:off x="12406951" y="0"/>
            <a:ext cx="3402001" cy="5760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dirty="0"/>
              <a:t>Til deg som skriver mye: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dirty="0"/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dirty="0">
                <a:solidFill>
                  <a:schemeClr val="tx1"/>
                </a:solidFill>
              </a:rPr>
              <a:t>Tittel, 1- og 2-spalte med fast tekst eller graf/tabell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 dirty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dirty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14282" indent="-214282"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3D7CEA4-3890-1C7D-A344-80EA819B6A1B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1F0BA385-617A-D0F2-CC81-5E866AF8F8D1}"/>
              </a:ext>
            </a:extLst>
          </p:cNvPr>
          <p:cNvCxnSpPr>
            <a:cxnSpLocks/>
          </p:cNvCxnSpPr>
          <p:nvPr userDrawn="1"/>
        </p:nvCxnSpPr>
        <p:spPr>
          <a:xfrm>
            <a:off x="4347613" y="1892462"/>
            <a:ext cx="0" cy="4254169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252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61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tekst +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innhold 8">
            <a:extLst>
              <a:ext uri="{FF2B5EF4-FFF2-40B4-BE49-F238E27FC236}">
                <a16:creationId xmlns:a16="http://schemas.microsoft.com/office/drawing/2014/main" id="{8248A710-ED51-9F42-BDE7-DFCBDFAB8B97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79040" y="1898904"/>
            <a:ext cx="7002641" cy="42396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5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skrive tekst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7" name="Tittel 1">
            <a:extLst>
              <a:ext uri="{FF2B5EF4-FFF2-40B4-BE49-F238E27FC236}">
                <a16:creationId xmlns:a16="http://schemas.microsoft.com/office/drawing/2014/main" id="{2B74F266-5135-ED40-83E2-24BA4147D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5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tittel, 2 linjer</a:t>
            </a:r>
          </a:p>
        </p:txBody>
      </p:sp>
      <p:sp>
        <p:nvSpPr>
          <p:cNvPr id="20" name="Plassholder for tekst 7">
            <a:extLst>
              <a:ext uri="{FF2B5EF4-FFF2-40B4-BE49-F238E27FC236}">
                <a16:creationId xmlns:a16="http://schemas.microsoft.com/office/drawing/2014/main" id="{FCBAE141-D326-F748-8A2A-6EE7C63D6B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 dirty="0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1E5959-DABF-E533-CC52-7675302E25F4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/>
          <a:p>
            <a:fld id="{527E1AC7-1ABE-3B45-B17D-493CB407B9B2}" type="datetime1">
              <a:rPr lang="nb-NO" smtClean="0"/>
              <a:t>26.11.2024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F8EAB3-357F-FEFF-F702-285A780F1861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 dirty="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184436E6-5D25-2A94-EEC9-A5F00CB6144F}"/>
              </a:ext>
            </a:extLst>
          </p:cNvPr>
          <p:cNvSpPr/>
          <p:nvPr userDrawn="1"/>
        </p:nvSpPr>
        <p:spPr>
          <a:xfrm>
            <a:off x="12406951" y="0"/>
            <a:ext cx="3095191" cy="5945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dirty="0">
                <a:solidFill>
                  <a:schemeClr val="tx1"/>
                </a:solidFill>
              </a:rPr>
              <a:t>Tittel, nivå tekst og bilder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Sekundærfarger skal </a:t>
            </a: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kun </a:t>
            </a: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benyttes i figurer og ikoner. Fargene finner du som egendefinerte farger i figurfyll eller figuromriss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bilde klikk på bildeikonet og velg et bilde. </a:t>
            </a:r>
            <a:r>
              <a:rPr lang="nb-NO" sz="1200" b="0" i="0" dirty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14282" indent="-214282"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D02976AE-B2D1-08B6-2536-0B323ED6864B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Plassholder for bilde 8">
            <a:extLst>
              <a:ext uri="{FF2B5EF4-FFF2-40B4-BE49-F238E27FC236}">
                <a16:creationId xmlns:a16="http://schemas.microsoft.com/office/drawing/2014/main" id="{99026B48-F024-841C-5048-AFF2D98C0BA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016786" y="1898901"/>
            <a:ext cx="3506877" cy="2026361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>
              <a:defRPr sz="135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228562" marR="0" lvl="0" indent="-228562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Klikk på ikonet for å legge til et bilde</a:t>
            </a:r>
          </a:p>
          <a:p>
            <a:endParaRPr lang="nb-NO" dirty="0"/>
          </a:p>
        </p:txBody>
      </p:sp>
      <p:sp>
        <p:nvSpPr>
          <p:cNvPr id="5" name="Plassholder for bilde 9">
            <a:extLst>
              <a:ext uri="{FF2B5EF4-FFF2-40B4-BE49-F238E27FC236}">
                <a16:creationId xmlns:a16="http://schemas.microsoft.com/office/drawing/2014/main" id="{37C51A86-C90F-7258-768D-E7C621BD771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016788" y="4112179"/>
            <a:ext cx="3506877" cy="2026361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marR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pPr marL="228562" marR="0" lvl="0" indent="-228562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K</a:t>
            </a:r>
            <a:r>
              <a:rPr lang="nb-NO" dirty="0"/>
              <a:t>likk på ikonet for å legge til et bilde</a:t>
            </a:r>
          </a:p>
        </p:txBody>
      </p:sp>
      <p:sp>
        <p:nvSpPr>
          <p:cNvPr id="6" name="Plassholder for tekst 16">
            <a:extLst>
              <a:ext uri="{FF2B5EF4-FFF2-40B4-BE49-F238E27FC236}">
                <a16:creationId xmlns:a16="http://schemas.microsoft.com/office/drawing/2014/main" id="{ED597424-378D-E2C2-5A57-ED4CB7AE8F5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37543" y="3726801"/>
            <a:ext cx="3467969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 dirty="0"/>
              <a:t>Foto</a:t>
            </a:r>
          </a:p>
        </p:txBody>
      </p:sp>
      <p:sp>
        <p:nvSpPr>
          <p:cNvPr id="7" name="Plassholder for tekst 16">
            <a:extLst>
              <a:ext uri="{FF2B5EF4-FFF2-40B4-BE49-F238E27FC236}">
                <a16:creationId xmlns:a16="http://schemas.microsoft.com/office/drawing/2014/main" id="{3AE80648-3641-ACE9-9721-AC822333843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037543" y="5937926"/>
            <a:ext cx="3467969" cy="194613"/>
          </a:xfrm>
          <a:noFill/>
        </p:spPr>
        <p:txBody>
          <a:bodyPr lIns="36000" rIns="36000" anchor="ctr">
            <a:noAutofit/>
          </a:bodyPr>
          <a:lstStyle>
            <a:lvl1pPr marL="0" indent="0">
              <a:buNone/>
              <a:defRPr sz="500" i="0">
                <a:solidFill>
                  <a:schemeClr val="lt1"/>
                </a:solidFill>
                <a:latin typeface="Arial Nova Light" panose="020B0304020202020204" pitchFamily="34" charset="0"/>
              </a:defRPr>
            </a:lvl1pPr>
          </a:lstStyle>
          <a:p>
            <a:pPr lvl="0"/>
            <a:r>
              <a:rPr lang="nb-NO" dirty="0"/>
              <a:t>Foto</a:t>
            </a:r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6F57946C-22EB-C525-9C75-57DF4D34F3D7}"/>
              </a:ext>
            </a:extLst>
          </p:cNvPr>
          <p:cNvCxnSpPr>
            <a:cxnSpLocks/>
          </p:cNvCxnSpPr>
          <p:nvPr userDrawn="1"/>
        </p:nvCxnSpPr>
        <p:spPr>
          <a:xfrm>
            <a:off x="7848922" y="1892462"/>
            <a:ext cx="0" cy="4254169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5389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61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bilder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146E33A7-3025-4A0E-B379-73E9F440DC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22000" y="1898901"/>
            <a:ext cx="7002641" cy="4239638"/>
          </a:xfrm>
          <a:noFill/>
        </p:spPr>
        <p:txBody>
          <a:bodyPr>
            <a:noAutofit/>
          </a:bodyPr>
          <a:lstStyle>
            <a:lvl1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0" name="Plassholder for bilde 8">
            <a:extLst>
              <a:ext uri="{FF2B5EF4-FFF2-40B4-BE49-F238E27FC236}">
                <a16:creationId xmlns:a16="http://schemas.microsoft.com/office/drawing/2014/main" id="{72E6455C-3FD8-446C-A2AC-EDCEDCC8CAB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79074" y="1898901"/>
            <a:ext cx="3501321" cy="4239638"/>
          </a:xfrm>
          <a:noFill/>
        </p:spPr>
        <p:txBody>
          <a:bodyPr>
            <a:noAutofit/>
          </a:bodyPr>
          <a:lstStyle>
            <a:lvl1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4" name="Tittel 1">
            <a:extLst>
              <a:ext uri="{FF2B5EF4-FFF2-40B4-BE49-F238E27FC236}">
                <a16:creationId xmlns:a16="http://schemas.microsoft.com/office/drawing/2014/main" id="{A361E4E3-20BF-6441-A392-0939442F2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5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tittel, 2 linjer</a:t>
            </a:r>
          </a:p>
        </p:txBody>
      </p:sp>
      <p:sp>
        <p:nvSpPr>
          <p:cNvPr id="17" name="Plassholder for tekst 7">
            <a:extLst>
              <a:ext uri="{FF2B5EF4-FFF2-40B4-BE49-F238E27FC236}">
                <a16:creationId xmlns:a16="http://schemas.microsoft.com/office/drawing/2014/main" id="{6EBF5101-9AFC-9B46-B6AF-5C0BD14760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 dirty="0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9DFB2F-F896-23A5-0804-8DD4C0788DF5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/>
          <a:p>
            <a:fld id="{BC25EA47-3AAA-EA40-8EB6-87E2080BEB16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A35F2-5354-41B5-02A2-D844890CF163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 dirty="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5EA1FF54-66DA-F8C8-6BCE-E91D0012FE97}"/>
              </a:ext>
            </a:extLst>
          </p:cNvPr>
          <p:cNvSpPr/>
          <p:nvPr userDrawn="1"/>
        </p:nvSpPr>
        <p:spPr>
          <a:xfrm>
            <a:off x="12386178" y="0"/>
            <a:ext cx="4248192" cy="446789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 dirty="0"/>
              <a:t>Tittel og bilde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bilde klikk på bildeikonet og velg et bilde. </a:t>
            </a:r>
            <a:r>
              <a:rPr lang="nb-NO" sz="1200" b="0" i="0" dirty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BC3A462-D289-80A8-7F72-FF440AA9D316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E9676540-87F7-E98C-262B-69CAADE3EC70}"/>
              </a:ext>
            </a:extLst>
          </p:cNvPr>
          <p:cNvCxnSpPr>
            <a:cxnSpLocks/>
          </p:cNvCxnSpPr>
          <p:nvPr userDrawn="1"/>
        </p:nvCxnSpPr>
        <p:spPr>
          <a:xfrm>
            <a:off x="4347613" y="1892462"/>
            <a:ext cx="0" cy="4254169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1550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61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tekst 1">
            <a:extLst>
              <a:ext uri="{FF2B5EF4-FFF2-40B4-BE49-F238E27FC236}">
                <a16:creationId xmlns:a16="http://schemas.microsoft.com/office/drawing/2014/main" id="{82FC2748-6922-41AD-B0D0-A85D804C35F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9075" y="1901599"/>
            <a:ext cx="10843861" cy="4239638"/>
          </a:xfrm>
          <a:prstGeom prst="rect">
            <a:avLst/>
          </a:prstGeom>
          <a:noFill/>
        </p:spPr>
        <p:txBody>
          <a:bodyPr lIns="0" tIns="0" rIns="0" bIns="0" numCol="3" spcCol="360000">
            <a:noAutofit/>
          </a:bodyPr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>
              <a:defRPr sz="1350">
                <a:solidFill>
                  <a:schemeClr val="tx1"/>
                </a:solidFill>
              </a:defRPr>
            </a:lvl2pPr>
            <a:lvl3pPr>
              <a:defRPr sz="1275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Klikk for å skrive tekst i malen, 3 spalter</a:t>
            </a:r>
          </a:p>
        </p:txBody>
      </p:sp>
      <p:sp>
        <p:nvSpPr>
          <p:cNvPr id="12" name="Tittel 1">
            <a:extLst>
              <a:ext uri="{FF2B5EF4-FFF2-40B4-BE49-F238E27FC236}">
                <a16:creationId xmlns:a16="http://schemas.microsoft.com/office/drawing/2014/main" id="{C7C32EE0-264B-614E-80D6-44509E248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5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tittel, 2 linjer</a:t>
            </a:r>
          </a:p>
        </p:txBody>
      </p:sp>
      <p:sp>
        <p:nvSpPr>
          <p:cNvPr id="16" name="Plassholder for tekst 7">
            <a:extLst>
              <a:ext uri="{FF2B5EF4-FFF2-40B4-BE49-F238E27FC236}">
                <a16:creationId xmlns:a16="http://schemas.microsoft.com/office/drawing/2014/main" id="{FDA11BB6-B5FE-F04C-A629-B2CCE10820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 dirty="0"/>
              <a:t>Emne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B46B55-B606-6DBC-EC4E-84FB6DBA2E49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/>
          <a:p>
            <a:fld id="{4AEACB32-7381-7842-AB4C-C73663F801B2}" type="datetime1">
              <a:rPr lang="nb-NO" smtClean="0"/>
              <a:t>26.11.2024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226202-4028-6941-2F69-6B4679743D93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DDBBCB42-BF13-770E-45B7-CD48DB2F795C}"/>
              </a:ext>
            </a:extLst>
          </p:cNvPr>
          <p:cNvSpPr/>
          <p:nvPr userDrawn="1"/>
        </p:nvSpPr>
        <p:spPr>
          <a:xfrm>
            <a:off x="12406951" y="1"/>
            <a:ext cx="3095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b-NO" sz="1200" dirty="0"/>
              <a:t>Til deg som skriver mye:</a:t>
            </a:r>
          </a:p>
          <a:p>
            <a:pPr lvl="0"/>
            <a:endParaRPr lang="nb-NO" sz="1200" dirty="0"/>
          </a:p>
          <a:p>
            <a:pPr lvl="0"/>
            <a:r>
              <a:rPr lang="nb-NO" sz="1200" dirty="0"/>
              <a:t>Tekstmal 3 spalter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  <a:endParaRPr lang="nb-NO" sz="1200" dirty="0"/>
          </a:p>
          <a:p>
            <a:pPr lvl="0"/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Farger</a:t>
            </a: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 er blå, sort og hvit – følg malen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etter alternativ mal</a:t>
            </a:r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8307E7D9-A0C9-875B-026A-C7D33DD9AB00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822797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6 tekst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tel 1">
            <a:extLst>
              <a:ext uri="{FF2B5EF4-FFF2-40B4-BE49-F238E27FC236}">
                <a16:creationId xmlns:a16="http://schemas.microsoft.com/office/drawing/2014/main" id="{A699C40F-9E41-4542-9B11-796A86AD2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5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tittel, 2 linjer</a:t>
            </a:r>
          </a:p>
        </p:txBody>
      </p:sp>
      <p:sp>
        <p:nvSpPr>
          <p:cNvPr id="21" name="Plassholder for tekst 7">
            <a:extLst>
              <a:ext uri="{FF2B5EF4-FFF2-40B4-BE49-F238E27FC236}">
                <a16:creationId xmlns:a16="http://schemas.microsoft.com/office/drawing/2014/main" id="{622C2CC7-5B68-7042-8890-38990784BA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 dirty="0"/>
              <a:t>Emne</a:t>
            </a:r>
          </a:p>
        </p:txBody>
      </p:sp>
      <p:sp>
        <p:nvSpPr>
          <p:cNvPr id="29" name="Plassholder for tekst 2">
            <a:extLst>
              <a:ext uri="{FF2B5EF4-FFF2-40B4-BE49-F238E27FC236}">
                <a16:creationId xmlns:a16="http://schemas.microsoft.com/office/drawing/2014/main" id="{CD0A4FA6-B1EE-FC4A-955F-FCA1CBBB8E03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434855" y="1883586"/>
            <a:ext cx="3360495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skrive tekst i malen</a:t>
            </a:r>
          </a:p>
        </p:txBody>
      </p:sp>
      <p:sp>
        <p:nvSpPr>
          <p:cNvPr id="31" name="Plassholder for tekst 2">
            <a:extLst>
              <a:ext uri="{FF2B5EF4-FFF2-40B4-BE49-F238E27FC236}">
                <a16:creationId xmlns:a16="http://schemas.microsoft.com/office/drawing/2014/main" id="{CBAD0B02-464E-5145-A2A7-326FF29E71B7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4430729" y="4131547"/>
            <a:ext cx="3360438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skrive tekst i malen</a:t>
            </a:r>
          </a:p>
        </p:txBody>
      </p:sp>
      <p:sp>
        <p:nvSpPr>
          <p:cNvPr id="36" name="Plassholder for tekst 2">
            <a:extLst>
              <a:ext uri="{FF2B5EF4-FFF2-40B4-BE49-F238E27FC236}">
                <a16:creationId xmlns:a16="http://schemas.microsoft.com/office/drawing/2014/main" id="{744271C6-C37E-5449-A864-93A708A32D11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8165509" y="1883586"/>
            <a:ext cx="3349117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skrive tekst i malen</a:t>
            </a:r>
          </a:p>
        </p:txBody>
      </p:sp>
      <p:sp>
        <p:nvSpPr>
          <p:cNvPr id="37" name="Plassholder for tekst 2">
            <a:extLst>
              <a:ext uri="{FF2B5EF4-FFF2-40B4-BE49-F238E27FC236}">
                <a16:creationId xmlns:a16="http://schemas.microsoft.com/office/drawing/2014/main" id="{A757B445-30DF-1E46-B048-CF977A5BB196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8165509" y="4131547"/>
            <a:ext cx="3349060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skrive tekst i malen</a:t>
            </a:r>
          </a:p>
        </p:txBody>
      </p:sp>
      <p:sp>
        <p:nvSpPr>
          <p:cNvPr id="40" name="Plassholder for tekst 2">
            <a:extLst>
              <a:ext uri="{FF2B5EF4-FFF2-40B4-BE49-F238E27FC236}">
                <a16:creationId xmlns:a16="http://schemas.microsoft.com/office/drawing/2014/main" id="{8A6F974E-D447-4748-99EF-0A7BD46A5ABC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74125" y="1883586"/>
            <a:ext cx="3386446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skrive tekst i malen</a:t>
            </a:r>
          </a:p>
        </p:txBody>
      </p:sp>
      <p:sp>
        <p:nvSpPr>
          <p:cNvPr id="41" name="Plassholder for tekst 2">
            <a:extLst>
              <a:ext uri="{FF2B5EF4-FFF2-40B4-BE49-F238E27FC236}">
                <a16:creationId xmlns:a16="http://schemas.microsoft.com/office/drawing/2014/main" id="{94B509FE-AD3F-EB4E-9022-D5554464D249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74124" y="4131547"/>
            <a:ext cx="3366965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skrive tekst i malen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46218B-001E-81FB-290A-1702E5EA0E76}"/>
              </a:ext>
            </a:extLst>
          </p:cNvPr>
          <p:cNvSpPr>
            <a:spLocks noGrp="1"/>
          </p:cNvSpPr>
          <p:nvPr>
            <p:ph type="dt" sz="half" idx="80"/>
          </p:nvPr>
        </p:nvSpPr>
        <p:spPr/>
        <p:txBody>
          <a:bodyPr/>
          <a:lstStyle/>
          <a:p>
            <a:fld id="{D47F31A3-15FC-E440-94B0-30F5D14B88E0}" type="datetime1">
              <a:rPr lang="nb-NO" smtClean="0"/>
              <a:t>26.11.2024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13ED-1D1B-D9DF-9171-F4892623ED1D}"/>
              </a:ext>
            </a:extLst>
          </p:cNvPr>
          <p:cNvSpPr>
            <a:spLocks noGrp="1"/>
          </p:cNvSpPr>
          <p:nvPr>
            <p:ph type="ftr" sz="quarter" idx="81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 dirty="0"/>
          </a:p>
        </p:txBody>
      </p:sp>
      <p:cxnSp>
        <p:nvCxnSpPr>
          <p:cNvPr id="23" name="Rett linje 2">
            <a:extLst>
              <a:ext uri="{FF2B5EF4-FFF2-40B4-BE49-F238E27FC236}">
                <a16:creationId xmlns:a16="http://schemas.microsoft.com/office/drawing/2014/main" id="{4E284F5C-A8A5-0011-5481-B3D2FCAEAD48}"/>
              </a:ext>
            </a:extLst>
          </p:cNvPr>
          <p:cNvCxnSpPr>
            <a:cxnSpLocks/>
          </p:cNvCxnSpPr>
          <p:nvPr userDrawn="1"/>
        </p:nvCxnSpPr>
        <p:spPr>
          <a:xfrm>
            <a:off x="7977494" y="1890277"/>
            <a:ext cx="0" cy="4267631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linje 2">
            <a:extLst>
              <a:ext uri="{FF2B5EF4-FFF2-40B4-BE49-F238E27FC236}">
                <a16:creationId xmlns:a16="http://schemas.microsoft.com/office/drawing/2014/main" id="{ED9176D9-4A7A-961E-9FBE-128E401CE09D}"/>
              </a:ext>
            </a:extLst>
          </p:cNvPr>
          <p:cNvCxnSpPr>
            <a:cxnSpLocks/>
          </p:cNvCxnSpPr>
          <p:nvPr userDrawn="1"/>
        </p:nvCxnSpPr>
        <p:spPr>
          <a:xfrm>
            <a:off x="4246848" y="1883586"/>
            <a:ext cx="0" cy="4274322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ktangel 18">
            <a:extLst>
              <a:ext uri="{FF2B5EF4-FFF2-40B4-BE49-F238E27FC236}">
                <a16:creationId xmlns:a16="http://schemas.microsoft.com/office/drawing/2014/main" id="{A00BAE33-A8B4-60D4-EB9A-DE7D3980C782}"/>
              </a:ext>
            </a:extLst>
          </p:cNvPr>
          <p:cNvSpPr/>
          <p:nvPr userDrawn="1"/>
        </p:nvSpPr>
        <p:spPr>
          <a:xfrm>
            <a:off x="12386178" y="0"/>
            <a:ext cx="4248192" cy="256448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 dirty="0"/>
              <a:t>Tittel og tekstfelt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49F7DC5F-F426-03BC-07FA-6FEBE919493D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618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591" userDrawn="1">
          <p15:clr>
            <a:srgbClr val="FBAE40"/>
          </p15:clr>
        </p15:guide>
        <p15:guide id="3" orient="horz" pos="3884" userDrawn="1">
          <p15:clr>
            <a:srgbClr val="FBAE40"/>
          </p15:clr>
        </p15:guide>
        <p15:guide id="5" orient="horz" pos="2478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6 innholdsbokser +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tel 1">
            <a:extLst>
              <a:ext uri="{FF2B5EF4-FFF2-40B4-BE49-F238E27FC236}">
                <a16:creationId xmlns:a16="http://schemas.microsoft.com/office/drawing/2014/main" id="{A699C40F-9E41-4542-9B11-796A86AD2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5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tittel, 2 linjer</a:t>
            </a:r>
          </a:p>
        </p:txBody>
      </p:sp>
      <p:sp>
        <p:nvSpPr>
          <p:cNvPr id="21" name="Plassholder for tekst 7">
            <a:extLst>
              <a:ext uri="{FF2B5EF4-FFF2-40B4-BE49-F238E27FC236}">
                <a16:creationId xmlns:a16="http://schemas.microsoft.com/office/drawing/2014/main" id="{622C2CC7-5B68-7042-8890-38990784BA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 dirty="0"/>
              <a:t>Emne</a:t>
            </a:r>
          </a:p>
        </p:txBody>
      </p:sp>
      <p:sp>
        <p:nvSpPr>
          <p:cNvPr id="32" name="Plassholder for bilde 8">
            <a:extLst>
              <a:ext uri="{FF2B5EF4-FFF2-40B4-BE49-F238E27FC236}">
                <a16:creationId xmlns:a16="http://schemas.microsoft.com/office/drawing/2014/main" id="{41C6E055-BD69-B748-9753-49B0602DFB6A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674124" y="1883586"/>
            <a:ext cx="3386447" cy="2026361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>
              <a:defRPr sz="1350" b="0" i="0">
                <a:solidFill>
                  <a:srgbClr val="878787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50" b="0" i="0" dirty="0">
                <a:latin typeface="Arial Nova Light" panose="020B0304020202020204" pitchFamily="34" charset="0"/>
              </a:rPr>
              <a:t>Bilde</a:t>
            </a:r>
            <a:endParaRPr lang="nb-NO" dirty="0"/>
          </a:p>
        </p:txBody>
      </p:sp>
      <p:sp>
        <p:nvSpPr>
          <p:cNvPr id="42" name="Plassholder for bilde 8">
            <a:extLst>
              <a:ext uri="{FF2B5EF4-FFF2-40B4-BE49-F238E27FC236}">
                <a16:creationId xmlns:a16="http://schemas.microsoft.com/office/drawing/2014/main" id="{094FDA0A-8AE1-3009-05FF-0A4E7F71D405}"/>
              </a:ext>
            </a:extLst>
          </p:cNvPr>
          <p:cNvSpPr>
            <a:spLocks noGrp="1"/>
          </p:cNvSpPr>
          <p:nvPr>
            <p:ph type="pic" sz="quarter" idx="83" hasCustomPrompt="1"/>
          </p:nvPr>
        </p:nvSpPr>
        <p:spPr>
          <a:xfrm>
            <a:off x="4430729" y="4131547"/>
            <a:ext cx="3360438" cy="2026361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>
              <a:defRPr sz="1350" b="0" i="0">
                <a:solidFill>
                  <a:srgbClr val="878787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50" b="0" i="0" dirty="0">
                <a:latin typeface="Arial Nova Light" panose="020B0304020202020204" pitchFamily="34" charset="0"/>
              </a:rPr>
              <a:t>Bilde</a:t>
            </a:r>
            <a:endParaRPr lang="nb-NO" dirty="0"/>
          </a:p>
        </p:txBody>
      </p:sp>
      <p:sp>
        <p:nvSpPr>
          <p:cNvPr id="43" name="Plassholder for bilde 8">
            <a:extLst>
              <a:ext uri="{FF2B5EF4-FFF2-40B4-BE49-F238E27FC236}">
                <a16:creationId xmlns:a16="http://schemas.microsoft.com/office/drawing/2014/main" id="{2BCFBB96-9ABB-F314-C0D5-5DEFBD73063B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8165509" y="1883586"/>
            <a:ext cx="3349117" cy="2026361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>
              <a:defRPr sz="1350" b="0" i="0">
                <a:solidFill>
                  <a:srgbClr val="878787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50" b="0" i="0" dirty="0">
                <a:latin typeface="Arial Nova Light" panose="020B0304020202020204" pitchFamily="34" charset="0"/>
              </a:rPr>
              <a:t>Bilde</a:t>
            </a:r>
            <a:endParaRPr lang="nb-NO" dirty="0"/>
          </a:p>
        </p:txBody>
      </p:sp>
      <p:sp>
        <p:nvSpPr>
          <p:cNvPr id="44" name="Plassholder for bilde 8">
            <a:extLst>
              <a:ext uri="{FF2B5EF4-FFF2-40B4-BE49-F238E27FC236}">
                <a16:creationId xmlns:a16="http://schemas.microsoft.com/office/drawing/2014/main" id="{E91AC100-D7BE-8A00-3654-4A8510DD04B6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8165509" y="4131547"/>
            <a:ext cx="3349060" cy="2026361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>
              <a:defRPr sz="1350" b="0" i="0">
                <a:solidFill>
                  <a:srgbClr val="878787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50" b="0" i="0" dirty="0">
                <a:latin typeface="Arial Nova Light" panose="020B0304020202020204" pitchFamily="34" charset="0"/>
              </a:rPr>
              <a:t>Bilde</a:t>
            </a:r>
            <a:endParaRPr lang="nb-NO" dirty="0"/>
          </a:p>
        </p:txBody>
      </p:sp>
      <p:sp>
        <p:nvSpPr>
          <p:cNvPr id="45" name="Plassholder for bilde 8">
            <a:extLst>
              <a:ext uri="{FF2B5EF4-FFF2-40B4-BE49-F238E27FC236}">
                <a16:creationId xmlns:a16="http://schemas.microsoft.com/office/drawing/2014/main" id="{D9486460-167D-9B36-CF1A-5CDEEE224FFD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674123" y="4131547"/>
            <a:ext cx="3366966" cy="2026361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>
              <a:defRPr sz="1350" b="0" i="0">
                <a:solidFill>
                  <a:schemeClr val="tx1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50" b="0" i="0" dirty="0">
                <a:latin typeface="Arial Nova Light" panose="020B0304020202020204" pitchFamily="34" charset="0"/>
              </a:rPr>
              <a:t>Bilde</a:t>
            </a:r>
            <a:endParaRPr lang="nb-NO" dirty="0"/>
          </a:p>
        </p:txBody>
      </p:sp>
      <p:sp>
        <p:nvSpPr>
          <p:cNvPr id="46" name="Plassholder for bilde 8">
            <a:extLst>
              <a:ext uri="{FF2B5EF4-FFF2-40B4-BE49-F238E27FC236}">
                <a16:creationId xmlns:a16="http://schemas.microsoft.com/office/drawing/2014/main" id="{6EEEC509-81A3-D30C-2673-55F436B62C3D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4434855" y="1890277"/>
            <a:ext cx="3360495" cy="2026361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>
              <a:defRPr sz="1350" b="0" i="0">
                <a:solidFill>
                  <a:srgbClr val="878787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50" b="0" i="0" dirty="0">
                <a:latin typeface="Arial Nova Light" panose="020B0304020202020204" pitchFamily="34" charset="0"/>
              </a:rPr>
              <a:t>Bilde</a:t>
            </a:r>
            <a:endParaRPr lang="nb-NO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46218B-001E-81FB-290A-1702E5EA0E76}"/>
              </a:ext>
            </a:extLst>
          </p:cNvPr>
          <p:cNvSpPr>
            <a:spLocks noGrp="1"/>
          </p:cNvSpPr>
          <p:nvPr>
            <p:ph type="dt" sz="half" idx="80"/>
          </p:nvPr>
        </p:nvSpPr>
        <p:spPr/>
        <p:txBody>
          <a:bodyPr/>
          <a:lstStyle/>
          <a:p>
            <a:fld id="{9D1EDC64-3E66-4141-9AF3-9E4DF33E82B1}" type="datetime1">
              <a:rPr lang="nb-NO" smtClean="0"/>
              <a:t>26.11.2024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13ED-1D1B-D9DF-9171-F4892623ED1D}"/>
              </a:ext>
            </a:extLst>
          </p:cNvPr>
          <p:cNvSpPr>
            <a:spLocks noGrp="1"/>
          </p:cNvSpPr>
          <p:nvPr>
            <p:ph type="ftr" sz="quarter" idx="81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 dirty="0"/>
          </a:p>
        </p:txBody>
      </p:sp>
      <p:sp>
        <p:nvSpPr>
          <p:cNvPr id="23" name="Plassholder for tekst 2">
            <a:extLst>
              <a:ext uri="{FF2B5EF4-FFF2-40B4-BE49-F238E27FC236}">
                <a16:creationId xmlns:a16="http://schemas.microsoft.com/office/drawing/2014/main" id="{8412BB1B-F06A-570A-A76D-9A4D5F57D18D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674123" y="1873888"/>
            <a:ext cx="3386447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legge til tekst/bilde</a:t>
            </a:r>
          </a:p>
        </p:txBody>
      </p:sp>
      <p:sp>
        <p:nvSpPr>
          <p:cNvPr id="27" name="Plassholder for tekst 2">
            <a:extLst>
              <a:ext uri="{FF2B5EF4-FFF2-40B4-BE49-F238E27FC236}">
                <a16:creationId xmlns:a16="http://schemas.microsoft.com/office/drawing/2014/main" id="{CCEBA611-A752-CECF-FA99-C4A08D450D13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434855" y="1880579"/>
            <a:ext cx="3360495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legge til tekst/bilde</a:t>
            </a:r>
          </a:p>
        </p:txBody>
      </p:sp>
      <p:sp>
        <p:nvSpPr>
          <p:cNvPr id="28" name="Plassholder for tekst 2">
            <a:extLst>
              <a:ext uri="{FF2B5EF4-FFF2-40B4-BE49-F238E27FC236}">
                <a16:creationId xmlns:a16="http://schemas.microsoft.com/office/drawing/2014/main" id="{173AF2D0-5393-E9FA-B0B1-EFD45FB2AB94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4430729" y="4121849"/>
            <a:ext cx="3360438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legge til tekst/bilde</a:t>
            </a:r>
          </a:p>
        </p:txBody>
      </p:sp>
      <p:sp>
        <p:nvSpPr>
          <p:cNvPr id="34" name="Plassholder for tekst 2">
            <a:extLst>
              <a:ext uri="{FF2B5EF4-FFF2-40B4-BE49-F238E27FC236}">
                <a16:creationId xmlns:a16="http://schemas.microsoft.com/office/drawing/2014/main" id="{2292E588-542A-428B-303A-EF4AA0F1A55F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8165509" y="1873888"/>
            <a:ext cx="3349117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legge til tekst/bilde</a:t>
            </a:r>
          </a:p>
        </p:txBody>
      </p:sp>
      <p:sp>
        <p:nvSpPr>
          <p:cNvPr id="38" name="Plassholder for tekst 2">
            <a:extLst>
              <a:ext uri="{FF2B5EF4-FFF2-40B4-BE49-F238E27FC236}">
                <a16:creationId xmlns:a16="http://schemas.microsoft.com/office/drawing/2014/main" id="{0EB55DE8-E1A6-5DCB-31C5-91EB6E606F44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8165509" y="4121849"/>
            <a:ext cx="3349060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legge til tekst/bilde</a:t>
            </a:r>
          </a:p>
        </p:txBody>
      </p:sp>
      <p:sp>
        <p:nvSpPr>
          <p:cNvPr id="39" name="Plassholder for tekst 2">
            <a:extLst>
              <a:ext uri="{FF2B5EF4-FFF2-40B4-BE49-F238E27FC236}">
                <a16:creationId xmlns:a16="http://schemas.microsoft.com/office/drawing/2014/main" id="{A3981F60-B45E-2B85-2F6B-0321280D8B17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74123" y="4121849"/>
            <a:ext cx="3366966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legge til tekst/bilde</a:t>
            </a:r>
          </a:p>
        </p:txBody>
      </p:sp>
      <p:cxnSp>
        <p:nvCxnSpPr>
          <p:cNvPr id="22" name="Rett linje 2">
            <a:extLst>
              <a:ext uri="{FF2B5EF4-FFF2-40B4-BE49-F238E27FC236}">
                <a16:creationId xmlns:a16="http://schemas.microsoft.com/office/drawing/2014/main" id="{EF454833-F004-F48E-F2EB-E64D2BBD0311}"/>
              </a:ext>
            </a:extLst>
          </p:cNvPr>
          <p:cNvCxnSpPr>
            <a:cxnSpLocks/>
          </p:cNvCxnSpPr>
          <p:nvPr userDrawn="1"/>
        </p:nvCxnSpPr>
        <p:spPr>
          <a:xfrm>
            <a:off x="7977494" y="1890277"/>
            <a:ext cx="0" cy="4267631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linje 2">
            <a:extLst>
              <a:ext uri="{FF2B5EF4-FFF2-40B4-BE49-F238E27FC236}">
                <a16:creationId xmlns:a16="http://schemas.microsoft.com/office/drawing/2014/main" id="{1E9F905F-45FC-1839-6D79-C5B97DD2CFCA}"/>
              </a:ext>
            </a:extLst>
          </p:cNvPr>
          <p:cNvCxnSpPr>
            <a:cxnSpLocks/>
          </p:cNvCxnSpPr>
          <p:nvPr userDrawn="1"/>
        </p:nvCxnSpPr>
        <p:spPr>
          <a:xfrm>
            <a:off x="4246848" y="1883586"/>
            <a:ext cx="0" cy="4274322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ktangel 25">
            <a:extLst>
              <a:ext uri="{FF2B5EF4-FFF2-40B4-BE49-F238E27FC236}">
                <a16:creationId xmlns:a16="http://schemas.microsoft.com/office/drawing/2014/main" id="{F3A3843F-140B-3C75-67BF-FC1E0817FD05}"/>
              </a:ext>
            </a:extLst>
          </p:cNvPr>
          <p:cNvSpPr/>
          <p:nvPr userDrawn="1"/>
        </p:nvSpPr>
        <p:spPr>
          <a:xfrm>
            <a:off x="12386178" y="0"/>
            <a:ext cx="4248192" cy="478079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/>
            <a:r>
              <a:rPr lang="nb-NO" sz="1200" b="0" dirty="0"/>
              <a:t>Tittel og bilder med tekstfelt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bilde klikk på bildeikonet og velg et bilde. </a:t>
            </a:r>
            <a:r>
              <a:rPr lang="nb-NO" sz="1200" b="0" i="0" dirty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171450" marR="0" lvl="0" indent="-17145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25" name="Slide Number Placeholder 6">
            <a:extLst>
              <a:ext uri="{FF2B5EF4-FFF2-40B4-BE49-F238E27FC236}">
                <a16:creationId xmlns:a16="http://schemas.microsoft.com/office/drawing/2014/main" id="{9082E188-051A-C27A-9B99-589ED62A947A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54639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591" userDrawn="1">
          <p15:clr>
            <a:srgbClr val="FBAE40"/>
          </p15:clr>
        </p15:guide>
        <p15:guide id="3" orient="horz" pos="3884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6 innholdsboks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tel 1">
            <a:extLst>
              <a:ext uri="{FF2B5EF4-FFF2-40B4-BE49-F238E27FC236}">
                <a16:creationId xmlns:a16="http://schemas.microsoft.com/office/drawing/2014/main" id="{A699C40F-9E41-4542-9B11-796A86AD2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5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tittel, 2 linjer</a:t>
            </a:r>
          </a:p>
        </p:txBody>
      </p:sp>
      <p:sp>
        <p:nvSpPr>
          <p:cNvPr id="21" name="Plassholder for tekst 7">
            <a:extLst>
              <a:ext uri="{FF2B5EF4-FFF2-40B4-BE49-F238E27FC236}">
                <a16:creationId xmlns:a16="http://schemas.microsoft.com/office/drawing/2014/main" id="{622C2CC7-5B68-7042-8890-38990784BA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 dirty="0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ACAC38-B489-7F3A-1F7D-6C41DECA2F60}"/>
              </a:ext>
            </a:extLst>
          </p:cNvPr>
          <p:cNvSpPr>
            <a:spLocks noGrp="1"/>
          </p:cNvSpPr>
          <p:nvPr>
            <p:ph type="dt" sz="half" idx="74"/>
          </p:nvPr>
        </p:nvSpPr>
        <p:spPr/>
        <p:txBody>
          <a:bodyPr/>
          <a:lstStyle/>
          <a:p>
            <a:fld id="{121882E0-E2A4-AD41-90E8-16A663CC71AD}" type="datetime1">
              <a:rPr lang="nb-NO" smtClean="0"/>
              <a:t>26.11.2024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EBB2BE-AD79-6A90-96DC-DA9E19753E6B}"/>
              </a:ext>
            </a:extLst>
          </p:cNvPr>
          <p:cNvSpPr>
            <a:spLocks noGrp="1"/>
          </p:cNvSpPr>
          <p:nvPr>
            <p:ph type="ftr" sz="quarter" idx="75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D97FAA-042C-2595-9EAE-8B06D4430020}"/>
              </a:ext>
            </a:extLst>
          </p:cNvPr>
          <p:cNvSpPr>
            <a:spLocks noGrp="1"/>
          </p:cNvSpPr>
          <p:nvPr>
            <p:ph sz="quarter" idx="83" hasCustomPrompt="1"/>
          </p:nvPr>
        </p:nvSpPr>
        <p:spPr>
          <a:xfrm>
            <a:off x="4434856" y="1890007"/>
            <a:ext cx="3360495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klikk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ikonene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en-US" dirty="0"/>
              <a:t>/</a:t>
            </a:r>
            <a:r>
              <a:rPr lang="en-US" dirty="0" err="1"/>
              <a:t>tabell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6F7DC6-72C2-8307-08ED-3ED903849C16}"/>
              </a:ext>
            </a:extLst>
          </p:cNvPr>
          <p:cNvSpPr>
            <a:spLocks noGrp="1"/>
          </p:cNvSpPr>
          <p:nvPr>
            <p:ph sz="quarter" idx="84" hasCustomPrompt="1"/>
          </p:nvPr>
        </p:nvSpPr>
        <p:spPr>
          <a:xfrm>
            <a:off x="4430729" y="4131277"/>
            <a:ext cx="3360438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klikk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ikonene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en-US" dirty="0"/>
              <a:t>/</a:t>
            </a:r>
            <a:r>
              <a:rPr lang="en-US" dirty="0" err="1"/>
              <a:t>tabell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1DBCB78-8040-0F13-EC2C-8AB836FAE194}"/>
              </a:ext>
            </a:extLst>
          </p:cNvPr>
          <p:cNvSpPr>
            <a:spLocks noGrp="1"/>
          </p:cNvSpPr>
          <p:nvPr>
            <p:ph sz="quarter" idx="85" hasCustomPrompt="1"/>
          </p:nvPr>
        </p:nvSpPr>
        <p:spPr>
          <a:xfrm>
            <a:off x="8165510" y="1883316"/>
            <a:ext cx="3360486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klikk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ikonene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en-US" dirty="0"/>
              <a:t>/</a:t>
            </a:r>
            <a:r>
              <a:rPr lang="en-US" dirty="0" err="1"/>
              <a:t>tabellt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29D24A3-0B07-1F94-7482-38B3EB388F27}"/>
              </a:ext>
            </a:extLst>
          </p:cNvPr>
          <p:cNvSpPr>
            <a:spLocks noGrp="1"/>
          </p:cNvSpPr>
          <p:nvPr>
            <p:ph sz="quarter" idx="86" hasCustomPrompt="1"/>
          </p:nvPr>
        </p:nvSpPr>
        <p:spPr>
          <a:xfrm>
            <a:off x="8165508" y="4131277"/>
            <a:ext cx="3360437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klikk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ikonene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en-US" dirty="0"/>
              <a:t>/</a:t>
            </a:r>
            <a:r>
              <a:rPr lang="en-US" dirty="0" err="1"/>
              <a:t>tabell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4819EE9-EFDB-E0C0-D7FF-EDEA616D82E8}"/>
              </a:ext>
            </a:extLst>
          </p:cNvPr>
          <p:cNvSpPr>
            <a:spLocks noGrp="1"/>
          </p:cNvSpPr>
          <p:nvPr>
            <p:ph sz="quarter" idx="87" hasCustomPrompt="1"/>
          </p:nvPr>
        </p:nvSpPr>
        <p:spPr>
          <a:xfrm>
            <a:off x="674124" y="1883316"/>
            <a:ext cx="3386448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klikk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ikonene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en-US" dirty="0"/>
              <a:t>/</a:t>
            </a:r>
            <a:r>
              <a:rPr lang="en-US" dirty="0" err="1"/>
              <a:t>tabell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A22CF2D-1783-AD2E-8CD1-2B0DB06ABE22}"/>
              </a:ext>
            </a:extLst>
          </p:cNvPr>
          <p:cNvSpPr>
            <a:spLocks noGrp="1"/>
          </p:cNvSpPr>
          <p:nvPr>
            <p:ph sz="quarter" idx="88" hasCustomPrompt="1"/>
          </p:nvPr>
        </p:nvSpPr>
        <p:spPr>
          <a:xfrm>
            <a:off x="674124" y="4131277"/>
            <a:ext cx="3366965" cy="202636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FontTx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1pPr>
            <a:lvl2pPr marL="457124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2pPr>
            <a:lvl3pPr marL="914248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5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8000"/>
              </a:lnSpc>
              <a:spcBef>
                <a:spcPts val="500"/>
              </a:spcBef>
              <a:spcAft>
                <a:spcPts val="0"/>
              </a:spcAft>
              <a:buClrTx/>
              <a:buFontTx/>
              <a:buNone/>
              <a:defRPr sz="1425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 err="1"/>
              <a:t>Tekst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klikk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ikonene</a:t>
            </a:r>
            <a:r>
              <a:rPr lang="en-US" dirty="0"/>
              <a:t> for å </a:t>
            </a:r>
            <a:r>
              <a:rPr lang="en-US" dirty="0" err="1"/>
              <a:t>legge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en-US" dirty="0"/>
              <a:t>/</a:t>
            </a:r>
            <a:r>
              <a:rPr lang="en-US" dirty="0" err="1"/>
              <a:t>tabell</a:t>
            </a:r>
            <a:endParaRPr lang="en-US" dirty="0"/>
          </a:p>
        </p:txBody>
      </p:sp>
      <p:cxnSp>
        <p:nvCxnSpPr>
          <p:cNvPr id="16" name="Rett linje 2">
            <a:extLst>
              <a:ext uri="{FF2B5EF4-FFF2-40B4-BE49-F238E27FC236}">
                <a16:creationId xmlns:a16="http://schemas.microsoft.com/office/drawing/2014/main" id="{04C17301-96E0-F3A3-7079-4F189CE699FC}"/>
              </a:ext>
            </a:extLst>
          </p:cNvPr>
          <p:cNvCxnSpPr>
            <a:cxnSpLocks/>
          </p:cNvCxnSpPr>
          <p:nvPr userDrawn="1"/>
        </p:nvCxnSpPr>
        <p:spPr>
          <a:xfrm>
            <a:off x="7977494" y="1890006"/>
            <a:ext cx="0" cy="4267631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linje 2">
            <a:extLst>
              <a:ext uri="{FF2B5EF4-FFF2-40B4-BE49-F238E27FC236}">
                <a16:creationId xmlns:a16="http://schemas.microsoft.com/office/drawing/2014/main" id="{B41E6BFF-6278-38B2-4749-CD87D564BD99}"/>
              </a:ext>
            </a:extLst>
          </p:cNvPr>
          <p:cNvCxnSpPr>
            <a:cxnSpLocks/>
          </p:cNvCxnSpPr>
          <p:nvPr userDrawn="1"/>
        </p:nvCxnSpPr>
        <p:spPr>
          <a:xfrm>
            <a:off x="4246848" y="1883315"/>
            <a:ext cx="0" cy="4274322"/>
          </a:xfrm>
          <a:prstGeom prst="line">
            <a:avLst/>
          </a:prstGeom>
          <a:ln w="25400"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ktangel 18">
            <a:extLst>
              <a:ext uri="{FF2B5EF4-FFF2-40B4-BE49-F238E27FC236}">
                <a16:creationId xmlns:a16="http://schemas.microsoft.com/office/drawing/2014/main" id="{5663A349-A1EC-4546-7CF5-47AF65B5B64B}"/>
              </a:ext>
            </a:extLst>
          </p:cNvPr>
          <p:cNvSpPr/>
          <p:nvPr userDrawn="1"/>
        </p:nvSpPr>
        <p:spPr>
          <a:xfrm>
            <a:off x="12406951" y="0"/>
            <a:ext cx="3095191" cy="5391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dirty="0">
                <a:solidFill>
                  <a:schemeClr val="tx1"/>
                </a:solidFill>
              </a:rPr>
              <a:t>Tittel, tekst eller graf/tabell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 dirty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dirty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BE4FCC23-8218-FF9B-9476-2FC00633EB87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42888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91" userDrawn="1">
          <p15:clr>
            <a:srgbClr val="FBAE40"/>
          </p15:clr>
        </p15:guide>
        <p15:guide id="3" orient="horz" pos="2432" userDrawn="1">
          <p15:clr>
            <a:srgbClr val="FBAE40"/>
          </p15:clr>
        </p15:guide>
        <p15:guide id="4" orient="horz" pos="3884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DE696432-A4B9-5AB4-4D28-1733FB7357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-1"/>
            <a:ext cx="12192000" cy="6858000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 sz="1350" b="0" i="0">
                <a:solidFill>
                  <a:schemeClr val="tx1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50"/>
              <a:t>Klikk på ikonet for å legge til et bilde</a:t>
            </a:r>
            <a:endParaRPr lang="en-GB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4D58595-D507-46BE-9A68-223EDA6B1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F8A0CF1F-4463-C84A-9694-72B4538A3460}" type="datetime1">
              <a:rPr lang="nb-NO" smtClean="0"/>
              <a:t>26.11.2024</a:t>
            </a:fld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5748A900-8467-9A49-2159-80B86E8F00E9}"/>
              </a:ext>
            </a:extLst>
          </p:cNvPr>
          <p:cNvSpPr/>
          <p:nvPr userDrawn="1"/>
        </p:nvSpPr>
        <p:spPr>
          <a:xfrm>
            <a:off x="12386178" y="0"/>
            <a:ext cx="4248192" cy="324672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bilde klikk på bildeikonet og velg et bilde. </a:t>
            </a:r>
            <a:r>
              <a:rPr lang="nb-NO" sz="1200" b="0" i="0" dirty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8959A05B-1D4E-62A6-4951-49A20043376A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F7BF2412-3C85-AF77-E8E8-0B149B091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39260" y="294887"/>
            <a:ext cx="1012380" cy="340431"/>
          </a:xfrm>
          <a:prstGeom prst="rect">
            <a:avLst/>
          </a:prstGeom>
        </p:spPr>
      </p:pic>
      <p:pic>
        <p:nvPicPr>
          <p:cNvPr id="12" name="logo_hvit" hidden="1">
            <a:extLst>
              <a:ext uri="{FF2B5EF4-FFF2-40B4-BE49-F238E27FC236}">
                <a16:creationId xmlns:a16="http://schemas.microsoft.com/office/drawing/2014/main" id="{F5249F37-CB45-49FB-B889-56965222D8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9260" y="294886"/>
            <a:ext cx="1012380" cy="340431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3DE9B0D-E336-6237-CFB1-369D26C80AF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839260" y="294887"/>
            <a:ext cx="1012380" cy="340431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4906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52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ds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Line">
            <a:extLst>
              <a:ext uri="{FF2B5EF4-FFF2-40B4-BE49-F238E27FC236}">
                <a16:creationId xmlns:a16="http://schemas.microsoft.com/office/drawing/2014/main" id="{D1E8674F-7797-4752-B1E1-D365FE16B890}"/>
              </a:ext>
            </a:extLst>
          </p:cNvPr>
          <p:cNvSpPr/>
          <p:nvPr/>
        </p:nvSpPr>
        <p:spPr>
          <a:xfrm>
            <a:off x="2336224" y="4248253"/>
            <a:ext cx="7519553" cy="177336"/>
          </a:xfrm>
          <a:custGeom>
            <a:avLst/>
            <a:gdLst>
              <a:gd name="connsiteX0" fmla="*/ 0 w 12546000"/>
              <a:gd name="connsiteY0" fmla="*/ 0 h 12698"/>
              <a:gd name="connsiteX1" fmla="*/ 12546000 w 12546000"/>
              <a:gd name="connsiteY1" fmla="*/ 0 h 1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46000" h="12698">
                <a:moveTo>
                  <a:pt x="0" y="0"/>
                </a:moveTo>
                <a:lnTo>
                  <a:pt x="12546000" y="0"/>
                </a:lnTo>
              </a:path>
            </a:pathLst>
          </a:custGeom>
          <a:ln w="25394" cap="flat">
            <a:solidFill>
              <a:srgbClr val="022F57"/>
            </a:solidFill>
            <a:prstDash val="solid"/>
            <a:miter/>
          </a:ln>
        </p:spPr>
        <p:txBody>
          <a:bodyPr rtlCol="0" anchor="ctr"/>
          <a:lstStyle/>
          <a:p>
            <a:endParaRPr lang="nb-NO" sz="1350"/>
          </a:p>
        </p:txBody>
      </p:sp>
      <p:sp>
        <p:nvSpPr>
          <p:cNvPr id="41" name="Line">
            <a:extLst>
              <a:ext uri="{FF2B5EF4-FFF2-40B4-BE49-F238E27FC236}">
                <a16:creationId xmlns:a16="http://schemas.microsoft.com/office/drawing/2014/main" id="{2169A50D-0303-44A0-91D6-D5BFAF49B5D9}"/>
              </a:ext>
            </a:extLst>
          </p:cNvPr>
          <p:cNvSpPr/>
          <p:nvPr/>
        </p:nvSpPr>
        <p:spPr>
          <a:xfrm>
            <a:off x="2336224" y="4248253"/>
            <a:ext cx="7519553" cy="177336"/>
          </a:xfrm>
          <a:custGeom>
            <a:avLst/>
            <a:gdLst>
              <a:gd name="connsiteX0" fmla="*/ 0 w 12546000"/>
              <a:gd name="connsiteY0" fmla="*/ 0 h 12698"/>
              <a:gd name="connsiteX1" fmla="*/ 12546000 w 12546000"/>
              <a:gd name="connsiteY1" fmla="*/ 0 h 1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46000" h="12698">
                <a:moveTo>
                  <a:pt x="0" y="0"/>
                </a:moveTo>
                <a:lnTo>
                  <a:pt x="12546000" y="0"/>
                </a:lnTo>
              </a:path>
            </a:pathLst>
          </a:custGeom>
          <a:ln w="25394" cap="flat">
            <a:solidFill>
              <a:srgbClr val="022F57"/>
            </a:solidFill>
            <a:prstDash val="solid"/>
            <a:miter/>
          </a:ln>
        </p:spPr>
        <p:txBody>
          <a:bodyPr rtlCol="0" anchor="ctr"/>
          <a:lstStyle/>
          <a:p>
            <a:endParaRPr lang="nb-NO" sz="1350"/>
          </a:p>
        </p:txBody>
      </p:sp>
      <p:sp>
        <p:nvSpPr>
          <p:cNvPr id="42" name="VisibleLine">
            <a:extLst>
              <a:ext uri="{FF2B5EF4-FFF2-40B4-BE49-F238E27FC236}">
                <a16:creationId xmlns:a16="http://schemas.microsoft.com/office/drawing/2014/main" id="{5F55ECAD-ACC6-4BFE-8C1C-28FBB14242F1}"/>
              </a:ext>
            </a:extLst>
          </p:cNvPr>
          <p:cNvSpPr/>
          <p:nvPr/>
        </p:nvSpPr>
        <p:spPr>
          <a:xfrm flipV="1">
            <a:off x="726871" y="4189431"/>
            <a:ext cx="10742157" cy="58821"/>
          </a:xfrm>
          <a:custGeom>
            <a:avLst/>
            <a:gdLst>
              <a:gd name="connsiteX0" fmla="*/ 0 w 12546000"/>
              <a:gd name="connsiteY0" fmla="*/ 0 h 12698"/>
              <a:gd name="connsiteX1" fmla="*/ 12546000 w 12546000"/>
              <a:gd name="connsiteY1" fmla="*/ 0 h 12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46000" h="12698">
                <a:moveTo>
                  <a:pt x="0" y="0"/>
                </a:moveTo>
                <a:lnTo>
                  <a:pt x="12546000" y="0"/>
                </a:lnTo>
              </a:path>
            </a:pathLst>
          </a:custGeom>
          <a:ln w="38100" cap="flat">
            <a:solidFill>
              <a:schemeClr val="accent1"/>
            </a:solidFill>
            <a:prstDash val="solid"/>
            <a:round/>
            <a:headEnd type="oval"/>
            <a:tailEnd type="oval"/>
          </a:ln>
        </p:spPr>
        <p:txBody>
          <a:bodyPr rtlCol="0" anchor="ctr"/>
          <a:lstStyle/>
          <a:p>
            <a:endParaRPr lang="nb-NO" sz="1350"/>
          </a:p>
        </p:txBody>
      </p:sp>
      <p:sp>
        <p:nvSpPr>
          <p:cNvPr id="43" name="Content" hidden="1">
            <a:extLst>
              <a:ext uri="{FF2B5EF4-FFF2-40B4-BE49-F238E27FC236}">
                <a16:creationId xmlns:a16="http://schemas.microsoft.com/office/drawing/2014/main" id="{0D4E5082-9C1E-4BDC-A433-80824A133B2D}"/>
              </a:ext>
            </a:extLst>
          </p:cNvPr>
          <p:cNvSpPr txBox="1"/>
          <p:nvPr/>
        </p:nvSpPr>
        <p:spPr>
          <a:xfrm>
            <a:off x="2441889" y="3147205"/>
            <a:ext cx="1760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350" b="1" spc="0" baseline="0" dirty="0">
                <a:solidFill>
                  <a:schemeClr val="accent1"/>
                </a:solidFill>
                <a:latin typeface="Arial"/>
                <a:cs typeface="Arial"/>
                <a:sym typeface="Arial"/>
                <a:rtl val="0"/>
              </a:rPr>
              <a:t>Header</a:t>
            </a:r>
          </a:p>
          <a:p>
            <a:pPr algn="l"/>
            <a:r>
              <a:rPr lang="nb-NO" sz="1050" spc="-9" baseline="0" dirty="0">
                <a:solidFill>
                  <a:schemeClr val="tx2"/>
                </a:solidFill>
                <a:latin typeface="Arial"/>
                <a:cs typeface="Arial"/>
                <a:sym typeface="Arial"/>
                <a:rtl val="0"/>
              </a:rPr>
              <a:t>Tekst</a:t>
            </a:r>
            <a:endParaRPr lang="nb-NO" sz="1050" b="1" spc="0" baseline="0" dirty="0">
              <a:solidFill>
                <a:schemeClr val="tx2"/>
              </a:solidFill>
              <a:latin typeface="Arial"/>
              <a:cs typeface="Arial"/>
              <a:sym typeface="Arial"/>
              <a:rtl val="0"/>
            </a:endParaRPr>
          </a:p>
        </p:txBody>
      </p:sp>
      <p:grpSp>
        <p:nvGrpSpPr>
          <p:cNvPr id="44" name="Point" hidden="1">
            <a:extLst>
              <a:ext uri="{FF2B5EF4-FFF2-40B4-BE49-F238E27FC236}">
                <a16:creationId xmlns:a16="http://schemas.microsoft.com/office/drawing/2014/main" id="{DE5EE939-8344-41D9-BA9B-7A25CC10E5B5}"/>
              </a:ext>
            </a:extLst>
          </p:cNvPr>
          <p:cNvGrpSpPr/>
          <p:nvPr/>
        </p:nvGrpSpPr>
        <p:grpSpPr>
          <a:xfrm>
            <a:off x="2064982" y="3257403"/>
            <a:ext cx="401103" cy="1168187"/>
            <a:chOff x="2740879" y="4372403"/>
            <a:chExt cx="534856" cy="1557583"/>
          </a:xfrm>
        </p:grpSpPr>
        <p:sp>
          <p:nvSpPr>
            <p:cNvPr id="45" name="Frihåndsform: figur 23">
              <a:extLst>
                <a:ext uri="{FF2B5EF4-FFF2-40B4-BE49-F238E27FC236}">
                  <a16:creationId xmlns:a16="http://schemas.microsoft.com/office/drawing/2014/main" id="{B6F0A72B-FC6B-43AC-A62B-4E746B8B6DD7}"/>
                </a:ext>
              </a:extLst>
            </p:cNvPr>
            <p:cNvSpPr/>
            <p:nvPr/>
          </p:nvSpPr>
          <p:spPr>
            <a:xfrm>
              <a:off x="2740879" y="5395131"/>
              <a:ext cx="534856" cy="534855"/>
            </a:xfrm>
            <a:custGeom>
              <a:avLst/>
              <a:gdLst>
                <a:gd name="connsiteX0" fmla="*/ 267291 w 534856"/>
                <a:gd name="connsiteY0" fmla="*/ 534649 h 534855"/>
                <a:gd name="connsiteX1" fmla="*/ 534719 w 534856"/>
                <a:gd name="connsiteY1" fmla="*/ 267221 h 534855"/>
                <a:gd name="connsiteX2" fmla="*/ 267291 w 534856"/>
                <a:gd name="connsiteY2" fmla="*/ -207 h 534855"/>
                <a:gd name="connsiteX3" fmla="*/ -137 w 534856"/>
                <a:gd name="connsiteY3" fmla="*/ 267221 h 534855"/>
                <a:gd name="connsiteX4" fmla="*/ -137 w 534856"/>
                <a:gd name="connsiteY4" fmla="*/ 267348 h 534855"/>
                <a:gd name="connsiteX5" fmla="*/ 265894 w 534856"/>
                <a:gd name="connsiteY5" fmla="*/ 534649 h 534855"/>
                <a:gd name="connsiteX6" fmla="*/ 267291 w 534856"/>
                <a:gd name="connsiteY6" fmla="*/ 534649 h 534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4856" h="534855">
                  <a:moveTo>
                    <a:pt x="267291" y="534649"/>
                  </a:moveTo>
                  <a:cubicBezTo>
                    <a:pt x="414985" y="534649"/>
                    <a:pt x="534719" y="414916"/>
                    <a:pt x="534719" y="267221"/>
                  </a:cubicBezTo>
                  <a:cubicBezTo>
                    <a:pt x="534719" y="119526"/>
                    <a:pt x="414985" y="-207"/>
                    <a:pt x="267291" y="-207"/>
                  </a:cubicBezTo>
                  <a:cubicBezTo>
                    <a:pt x="119596" y="-207"/>
                    <a:pt x="-137" y="119526"/>
                    <a:pt x="-137" y="267221"/>
                  </a:cubicBezTo>
                  <a:cubicBezTo>
                    <a:pt x="-137" y="267259"/>
                    <a:pt x="-137" y="267310"/>
                    <a:pt x="-137" y="267348"/>
                  </a:cubicBezTo>
                  <a:cubicBezTo>
                    <a:pt x="-493" y="414623"/>
                    <a:pt x="118618" y="534293"/>
                    <a:pt x="265894" y="534649"/>
                  </a:cubicBezTo>
                  <a:cubicBezTo>
                    <a:pt x="266364" y="534649"/>
                    <a:pt x="266821" y="534649"/>
                    <a:pt x="267291" y="534649"/>
                  </a:cubicBezTo>
                </a:path>
              </a:pathLst>
            </a:custGeom>
            <a:solidFill>
              <a:srgbClr val="FFFFFF"/>
            </a:solidFill>
            <a:ln w="126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 sz="1350"/>
            </a:p>
          </p:txBody>
        </p:sp>
        <p:sp>
          <p:nvSpPr>
            <p:cNvPr id="46" name="Bullet">
              <a:extLst>
                <a:ext uri="{FF2B5EF4-FFF2-40B4-BE49-F238E27FC236}">
                  <a16:creationId xmlns:a16="http://schemas.microsoft.com/office/drawing/2014/main" id="{27001B20-347C-474A-B0AE-705FB3E7FEF1}"/>
                </a:ext>
              </a:extLst>
            </p:cNvPr>
            <p:cNvSpPr/>
            <p:nvPr/>
          </p:nvSpPr>
          <p:spPr>
            <a:xfrm>
              <a:off x="2795610" y="5449988"/>
              <a:ext cx="425395" cy="425395"/>
            </a:xfrm>
            <a:custGeom>
              <a:avLst/>
              <a:gdLst>
                <a:gd name="connsiteX0" fmla="*/ 425396 w 425395"/>
                <a:gd name="connsiteY0" fmla="*/ 212698 h 425395"/>
                <a:gd name="connsiteX1" fmla="*/ 212698 w 425395"/>
                <a:gd name="connsiteY1" fmla="*/ 425396 h 425395"/>
                <a:gd name="connsiteX2" fmla="*/ 0 w 425395"/>
                <a:gd name="connsiteY2" fmla="*/ 212698 h 425395"/>
                <a:gd name="connsiteX3" fmla="*/ 212698 w 425395"/>
                <a:gd name="connsiteY3" fmla="*/ 0 h 425395"/>
                <a:gd name="connsiteX4" fmla="*/ 425396 w 425395"/>
                <a:gd name="connsiteY4" fmla="*/ 212698 h 425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5395" h="425395">
                  <a:moveTo>
                    <a:pt x="425396" y="212698"/>
                  </a:moveTo>
                  <a:cubicBezTo>
                    <a:pt x="425396" y="330168"/>
                    <a:pt x="330168" y="425396"/>
                    <a:pt x="212698" y="425396"/>
                  </a:cubicBezTo>
                  <a:cubicBezTo>
                    <a:pt x="95228" y="425396"/>
                    <a:pt x="0" y="330168"/>
                    <a:pt x="0" y="212698"/>
                  </a:cubicBezTo>
                  <a:cubicBezTo>
                    <a:pt x="0" y="95228"/>
                    <a:pt x="95228" y="0"/>
                    <a:pt x="212698" y="0"/>
                  </a:cubicBezTo>
                  <a:cubicBezTo>
                    <a:pt x="330168" y="0"/>
                    <a:pt x="425396" y="95228"/>
                    <a:pt x="425396" y="212698"/>
                  </a:cubicBezTo>
                  <a:close/>
                </a:path>
              </a:pathLst>
            </a:custGeom>
            <a:noFill/>
            <a:ln w="317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r>
                <a:rPr lang="nb-NO" sz="1200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grpSp>
          <p:nvGrpSpPr>
            <p:cNvPr id="47" name="Connector">
              <a:extLst>
                <a:ext uri="{FF2B5EF4-FFF2-40B4-BE49-F238E27FC236}">
                  <a16:creationId xmlns:a16="http://schemas.microsoft.com/office/drawing/2014/main" id="{4BAACC66-5C25-43B9-9D4A-371783A4978D}"/>
                </a:ext>
              </a:extLst>
            </p:cNvPr>
            <p:cNvGrpSpPr/>
            <p:nvPr/>
          </p:nvGrpSpPr>
          <p:grpSpPr>
            <a:xfrm>
              <a:off x="3008307" y="4372403"/>
              <a:ext cx="213967" cy="939680"/>
              <a:chOff x="3008307" y="4372403"/>
              <a:chExt cx="213967" cy="939680"/>
            </a:xfrm>
          </p:grpSpPr>
          <p:sp>
            <p:nvSpPr>
              <p:cNvPr id="48" name="Frihåndsform: figur 26">
                <a:extLst>
                  <a:ext uri="{FF2B5EF4-FFF2-40B4-BE49-F238E27FC236}">
                    <a16:creationId xmlns:a16="http://schemas.microsoft.com/office/drawing/2014/main" id="{4ED90619-148F-4CD1-9F80-593C6A3BEDA8}"/>
                  </a:ext>
                </a:extLst>
              </p:cNvPr>
              <p:cNvSpPr/>
              <p:nvPr/>
            </p:nvSpPr>
            <p:spPr>
              <a:xfrm>
                <a:off x="3008307" y="4372403"/>
                <a:ext cx="12698" cy="939680"/>
              </a:xfrm>
              <a:custGeom>
                <a:avLst/>
                <a:gdLst>
                  <a:gd name="connsiteX0" fmla="*/ 0 w 12698"/>
                  <a:gd name="connsiteY0" fmla="*/ 939680 h 939680"/>
                  <a:gd name="connsiteX1" fmla="*/ 0 w 12698"/>
                  <a:gd name="connsiteY1" fmla="*/ 0 h 939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8" h="939680">
                    <a:moveTo>
                      <a:pt x="0" y="939680"/>
                    </a:moveTo>
                    <a:lnTo>
                      <a:pt x="0" y="0"/>
                    </a:lnTo>
                  </a:path>
                </a:pathLst>
              </a:custGeom>
              <a:ln w="25400" cap="flat">
                <a:solidFill>
                  <a:schemeClr val="accent1"/>
                </a:solidFill>
                <a:custDash>
                  <a:ds d="222000" sp="222000"/>
                </a:custDash>
                <a:miter/>
              </a:ln>
            </p:spPr>
            <p:txBody>
              <a:bodyPr rtlCol="0" anchor="ctr"/>
              <a:lstStyle/>
              <a:p>
                <a:endParaRPr lang="nb-NO" sz="1350" dirty="0"/>
              </a:p>
            </p:txBody>
          </p:sp>
          <p:sp>
            <p:nvSpPr>
              <p:cNvPr id="49" name="Frihåndsform: figur 27">
                <a:extLst>
                  <a:ext uri="{FF2B5EF4-FFF2-40B4-BE49-F238E27FC236}">
                    <a16:creationId xmlns:a16="http://schemas.microsoft.com/office/drawing/2014/main" id="{1218C74C-771E-4662-B568-3B0710EC8344}"/>
                  </a:ext>
                </a:extLst>
              </p:cNvPr>
              <p:cNvSpPr/>
              <p:nvPr/>
            </p:nvSpPr>
            <p:spPr>
              <a:xfrm>
                <a:off x="3008307" y="4378753"/>
                <a:ext cx="213967" cy="12698"/>
              </a:xfrm>
              <a:custGeom>
                <a:avLst/>
                <a:gdLst>
                  <a:gd name="connsiteX0" fmla="*/ 0 w 213967"/>
                  <a:gd name="connsiteY0" fmla="*/ 0 h 12698"/>
                  <a:gd name="connsiteX1" fmla="*/ 213968 w 213967"/>
                  <a:gd name="connsiteY1" fmla="*/ 0 h 12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13967" h="12698">
                    <a:moveTo>
                      <a:pt x="0" y="0"/>
                    </a:moveTo>
                    <a:lnTo>
                      <a:pt x="213968" y="0"/>
                    </a:lnTo>
                  </a:path>
                </a:pathLst>
              </a:custGeom>
              <a:ln w="25400" cap="flat">
                <a:solidFill>
                  <a:schemeClr val="accent1"/>
                </a:solidFill>
                <a:custDash>
                  <a:ds d="252750" sp="252750"/>
                </a:custDash>
                <a:miter/>
              </a:ln>
            </p:spPr>
            <p:txBody>
              <a:bodyPr rtlCol="0" anchor="ctr"/>
              <a:lstStyle/>
              <a:p>
                <a:endParaRPr lang="nb-NO" sz="1350"/>
              </a:p>
            </p:txBody>
          </p:sp>
        </p:grpSp>
      </p:grpSp>
      <p:sp>
        <p:nvSpPr>
          <p:cNvPr id="18" name="Rektangel 17">
            <a:extLst>
              <a:ext uri="{FF2B5EF4-FFF2-40B4-BE49-F238E27FC236}">
                <a16:creationId xmlns:a16="http://schemas.microsoft.com/office/drawing/2014/main" id="{8C3AD608-237D-4547-BA86-0F1A09EEBCF5}"/>
              </a:ext>
            </a:extLst>
          </p:cNvPr>
          <p:cNvSpPr/>
          <p:nvPr/>
        </p:nvSpPr>
        <p:spPr>
          <a:xfrm>
            <a:off x="12406951" y="1"/>
            <a:ext cx="309519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dirty="0">
                <a:solidFill>
                  <a:schemeClr val="tx1"/>
                </a:solidFill>
              </a:rPr>
              <a:t>Tidslinje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Klikk på NHO fanen i menylinjen og trykk på legg til hendelse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Vi gjør oppmerksom på at avstanden justeres automatisk mellom punktene hver gang man legger til en hendelse</a:t>
            </a:r>
          </a:p>
          <a:p>
            <a:pPr marL="214282" marR="0" lvl="0" indent="-214282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Farger</a:t>
            </a: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 er blå, sort og hvit – følg malen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9" name="Tittel 1">
            <a:extLst>
              <a:ext uri="{FF2B5EF4-FFF2-40B4-BE49-F238E27FC236}">
                <a16:creationId xmlns:a16="http://schemas.microsoft.com/office/drawing/2014/main" id="{554BC879-EFF5-5741-8BA4-18FDFAF36A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8664908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5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tittel, 2 linjer</a:t>
            </a:r>
          </a:p>
        </p:txBody>
      </p:sp>
      <p:sp>
        <p:nvSpPr>
          <p:cNvPr id="24" name="Plassholder for tekst 7">
            <a:extLst>
              <a:ext uri="{FF2B5EF4-FFF2-40B4-BE49-F238E27FC236}">
                <a16:creationId xmlns:a16="http://schemas.microsoft.com/office/drawing/2014/main" id="{80366F57-16F4-014B-B219-0F90BE959E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 dirty="0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54751D-4839-173C-34CF-050EF31D9AC3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/>
          <a:p>
            <a:fld id="{582CC6B5-98A5-754E-8730-8A426B93158A}" type="datetime1">
              <a:rPr lang="nb-NO" smtClean="0"/>
              <a:t>26.11.2024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1935D-7E8D-ACD1-4313-02C2F244F179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 dirty="0"/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FE941991-5789-D88B-D5B0-67DA27151744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507431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med tittel Blå">
    <p:bg>
      <p:bgPr>
        <a:gradFill>
          <a:gsLst>
            <a:gs pos="0">
              <a:schemeClr val="accent1"/>
            </a:gs>
            <a:gs pos="23000">
              <a:schemeClr val="accent3">
                <a:lumMod val="61000"/>
              </a:schemeClr>
            </a:gs>
            <a:gs pos="100000">
              <a:schemeClr val="accent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745212-B6AE-4059-977C-7E415DA84C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927" y="2844661"/>
            <a:ext cx="5382073" cy="1154018"/>
          </a:xfrm>
        </p:spPr>
        <p:txBody>
          <a:bodyPr wrap="square" lIns="0" tIns="0" rIns="0" bIns="0" anchor="t">
            <a:noAutofit/>
          </a:bodyPr>
          <a:lstStyle>
            <a:lvl1pPr algn="l">
              <a:defRPr sz="3899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 på skilleark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9465F63-6204-4F80-A12E-B2DC21BC3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25294"/>
            <a:ext cx="2743200" cy="15389"/>
          </a:xfr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fld id="{DD579C28-6473-D14F-A493-9A753B203924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477C1FE-B68D-4A22-B683-B1F35F75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0" y="-125294"/>
            <a:ext cx="4114800" cy="1538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581E902-157D-4F4D-881F-39497015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2401" y="-125294"/>
            <a:ext cx="2743200" cy="1538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FFF9CA55-FC11-467D-8DDB-D7E651F70A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" r="42148" b="7164"/>
          <a:stretch/>
        </p:blipFill>
        <p:spPr>
          <a:xfrm>
            <a:off x="7365910" y="0"/>
            <a:ext cx="4826091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F4A6BD47-BD45-2E4E-B8F2-D222DA5EED0D}"/>
              </a:ext>
            </a:extLst>
          </p:cNvPr>
          <p:cNvSpPr/>
          <p:nvPr/>
        </p:nvSpPr>
        <p:spPr>
          <a:xfrm>
            <a:off x="12406951" y="1"/>
            <a:ext cx="30951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Skilleark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>
              <a:solidFill>
                <a:schemeClr val="tx1"/>
              </a:solidFill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etter alternativ mal</a:t>
            </a:r>
          </a:p>
        </p:txBody>
      </p:sp>
    </p:spTree>
    <p:extLst>
      <p:ext uri="{BB962C8B-B14F-4D97-AF65-F5344CB8AC3E}">
        <p14:creationId xmlns:p14="http://schemas.microsoft.com/office/powerpoint/2010/main" val="2636132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Agenda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4D58595-D507-46BE-9A68-223EDA6B1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3EC46F18-9725-C54A-8A2D-3E00CFD5432A}" type="datetime1">
              <a:rPr lang="nb-NO" smtClean="0"/>
              <a:t>26.11.2024</a:t>
            </a:fld>
            <a:endParaRPr lang="nb-NO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C1671B6-BC5F-9171-6E3F-41E49FF199D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001000" y="0"/>
            <a:ext cx="4191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350">
                <a:solidFill>
                  <a:schemeClr val="tx1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50"/>
              <a:t>Klikk på ikonet for å legge til et bilde</a:t>
            </a:r>
            <a:endParaRPr lang="nb-NO" dirty="0"/>
          </a:p>
        </p:txBody>
      </p:sp>
      <p:sp>
        <p:nvSpPr>
          <p:cNvPr id="17" name="Plassholder for tekst 7">
            <a:extLst>
              <a:ext uri="{FF2B5EF4-FFF2-40B4-BE49-F238E27FC236}">
                <a16:creationId xmlns:a16="http://schemas.microsoft.com/office/drawing/2014/main" id="{7A29B79D-F676-79F4-8169-32152D1AC7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5957200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 dirty="0"/>
              <a:t>Emne</a:t>
            </a:r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FF5316BF-5CD1-8EBB-97EA-405C99020373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674123" y="6479747"/>
            <a:ext cx="5961772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 dirty="0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9CCC837-54B2-54D7-F944-F53D90EB05DB}"/>
              </a:ext>
            </a:extLst>
          </p:cNvPr>
          <p:cNvSpPr/>
          <p:nvPr userDrawn="1"/>
        </p:nvSpPr>
        <p:spPr>
          <a:xfrm>
            <a:off x="12406951" y="21773"/>
            <a:ext cx="4248192" cy="57756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Innhold/Agenda og bilde eller farget felt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Velg heldekkende bilde via «Sett inn» -&gt; «Bilde»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Se at bildet er skarpt, unngå å trekke i rammene. 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 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F0302020204030204" pitchFamily="34" charset="0"/>
                <a:cs typeface="Arial Nova Light" panose="020F0302020204030204" pitchFamily="34" charset="0"/>
              </a:rPr>
              <a:t>Bruk logovelgeren for å sette rett logo på bildet. Sort på lyst bilde og hvit for mørkt bilde</a:t>
            </a: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  <p:sp>
        <p:nvSpPr>
          <p:cNvPr id="25" name="Slide Number Placeholder 6">
            <a:extLst>
              <a:ext uri="{FF2B5EF4-FFF2-40B4-BE49-F238E27FC236}">
                <a16:creationId xmlns:a16="http://schemas.microsoft.com/office/drawing/2014/main" id="{4D16BB39-3AA2-4F9F-B7B7-0D0746A8C3A1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B2EEDA6-CA05-34BA-BCA5-090FB14CD24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33943" y="2430463"/>
            <a:ext cx="5273240" cy="38430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285750" indent="-2857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Char char="•"/>
              <a:defRPr sz="1800" b="0" i="0" u="none" cap="none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nb-NO" dirty="0"/>
              <a:t>Klikk for å skrive tekst i malen</a:t>
            </a: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41F9335C-EBE4-9742-DD68-BA341260D1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1201" y="1536744"/>
            <a:ext cx="6028656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Innhold/Agenda</a:t>
            </a:r>
          </a:p>
        </p:txBody>
      </p:sp>
      <p:pic>
        <p:nvPicPr>
          <p:cNvPr id="9" name="logo_blaa" hidden="1">
            <a:extLst>
              <a:ext uri="{FF2B5EF4-FFF2-40B4-BE49-F238E27FC236}">
                <a16:creationId xmlns:a16="http://schemas.microsoft.com/office/drawing/2014/main" id="{324AB762-B566-4EB3-AEB1-34DF256EC8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3583" y="299010"/>
            <a:ext cx="1254732" cy="492643"/>
          </a:xfrm>
          <a:prstGeom prst="rect">
            <a:avLst/>
          </a:prstGeom>
        </p:spPr>
      </p:pic>
      <p:pic>
        <p:nvPicPr>
          <p:cNvPr id="10" name="logo_hvit" hidden="1">
            <a:extLst>
              <a:ext uri="{FF2B5EF4-FFF2-40B4-BE49-F238E27FC236}">
                <a16:creationId xmlns:a16="http://schemas.microsoft.com/office/drawing/2014/main" id="{14AE89FC-1485-C0F1-3E88-3BED8A3302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3582" y="299010"/>
            <a:ext cx="1254732" cy="492643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929F907-E68D-4076-486C-7C740B7997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839260" y="294887"/>
            <a:ext cx="1012380" cy="340431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18563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042">
          <p15:clr>
            <a:srgbClr val="FBAE40"/>
          </p15:clr>
        </p15:guide>
        <p15:guide id="3" orient="horz" pos="1389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 Blå">
    <p:bg>
      <p:bgPr>
        <a:gradFill>
          <a:gsLst>
            <a:gs pos="0">
              <a:schemeClr val="accent1"/>
            </a:gs>
            <a:gs pos="23000">
              <a:schemeClr val="accent3">
                <a:lumMod val="61000"/>
              </a:schemeClr>
            </a:gs>
            <a:gs pos="100000">
              <a:schemeClr val="accent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B3E9B8-1D9C-431B-9B4E-5CB04C4F5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7323" y="3090865"/>
            <a:ext cx="2743200" cy="2852737"/>
          </a:xfrm>
        </p:spPr>
        <p:txBody>
          <a:bodyPr lIns="0" tIns="0" rIns="0" bIns="0" anchor="t">
            <a:noAutofit/>
          </a:bodyPr>
          <a:lstStyle>
            <a:lvl1pPr algn="ctr">
              <a:defRPr sz="14998">
                <a:solidFill>
                  <a:schemeClr val="tx1"/>
                </a:solidFill>
              </a:defRPr>
            </a:lvl1pPr>
          </a:lstStyle>
          <a:p>
            <a:r>
              <a:rPr lang="nb-NO"/>
              <a:t>1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471FF13-CE95-4BFC-BF68-19FE23244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E7476BA8-EB50-824F-8D61-6A2C218B5DB3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A383875-F406-4B15-B89F-F8B68092C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750" y="-155425"/>
            <a:ext cx="4114800" cy="11542"/>
          </a:xfrm>
          <a:prstGeom prst="rect">
            <a:avLst/>
          </a:prstGeom>
        </p:spPr>
        <p:txBody>
          <a:bodyPr lIns="0" tIns="0" rIns="0" bIns="0"/>
          <a:lstStyle>
            <a:lvl1pPr>
              <a:defRPr sz="100"/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911BD57-D3A2-493A-88F3-05B600C19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76175" y="-155425"/>
            <a:ext cx="264293" cy="11542"/>
          </a:xfrm>
          <a:prstGeom prst="rect">
            <a:avLst/>
          </a:prstGeom>
        </p:spPr>
        <p:txBody>
          <a:bodyPr lIns="0" tIns="0" rIns="0" bIns="0"/>
          <a:lstStyle>
            <a:lvl1pPr>
              <a:defRPr sz="100"/>
            </a:lvl1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129854B1-B6ED-4BA7-81A6-A661207E81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" r="42148" b="7164"/>
          <a:stretch/>
        </p:blipFill>
        <p:spPr>
          <a:xfrm>
            <a:off x="7365909" y="0"/>
            <a:ext cx="4826091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859CB3D1-FF12-9844-BF6B-43351556715A}"/>
              </a:ext>
            </a:extLst>
          </p:cNvPr>
          <p:cNvSpPr/>
          <p:nvPr/>
        </p:nvSpPr>
        <p:spPr>
          <a:xfrm>
            <a:off x="12406951" y="1"/>
            <a:ext cx="30951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bg1"/>
                </a:solidFill>
              </a:rPr>
              <a:t>Skilleark med tall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bg1"/>
                </a:solidFill>
                <a:latin typeface="Arial Nova Light" panose="020B0304020202020204" pitchFamily="34" charset="0"/>
              </a:rPr>
              <a:t>Sett inn tallet på skillearket 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bg1"/>
                </a:solidFill>
                <a:latin typeface="Arial Nova Light" panose="020B0304020202020204" pitchFamily="34" charset="0"/>
              </a:rPr>
              <a:t>Se etter alternativ mal</a:t>
            </a:r>
          </a:p>
        </p:txBody>
      </p:sp>
    </p:spTree>
    <p:extLst>
      <p:ext uri="{BB962C8B-B14F-4D97-AF65-F5344CB8AC3E}">
        <p14:creationId xmlns:p14="http://schemas.microsoft.com/office/powerpoint/2010/main" val="2625363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fallende bilde #1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42167A8-DD02-40C9-86C6-66140EE7CD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12192000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350" b="0" i="0">
                <a:solidFill>
                  <a:schemeClr val="tx1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nb-NO" sz="1350"/>
              <a:t>Klikk på ikonet for å legge til et bilde</a:t>
            </a:r>
            <a:endParaRPr lang="nb-NO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82FE8B1A-9E09-E14B-9B69-86FDECB0E8AE}"/>
              </a:ext>
            </a:extLst>
          </p:cNvPr>
          <p:cNvSpPr/>
          <p:nvPr/>
        </p:nvSpPr>
        <p:spPr>
          <a:xfrm>
            <a:off x="12406951" y="0"/>
            <a:ext cx="309519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dirty="0">
                <a:solidFill>
                  <a:schemeClr val="tx1"/>
                </a:solidFill>
              </a:rPr>
              <a:t>Skilleark med bilde</a:t>
            </a:r>
          </a:p>
          <a:p>
            <a:pPr marL="214282" marR="0" lvl="0" indent="-214282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Bilde</a:t>
            </a:r>
            <a:endParaRPr lang="nb-NO" sz="1200" b="0" i="0" dirty="0">
              <a:latin typeface="Arial Nova Light" panose="020B030402020202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B0304020202020204" pitchFamily="34" charset="0"/>
              </a:rPr>
              <a:t>På se at bildet er skarpt, unngå å trekke i rammen. Juster bildet med bildeverktøyet slik at det blir riktig. </a:t>
            </a: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Trykk på «beskjær og fyll-knappen» for å justere</a:t>
            </a:r>
            <a:endParaRPr lang="nb-NO" sz="1200" b="0" i="0" dirty="0">
              <a:latin typeface="Arial Nova Light" panose="020B030402020202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B030402020202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latin typeface="Arial Nova Light" panose="020B0304020202020204" pitchFamily="34" charset="0"/>
              </a:rPr>
              <a:t>Bilderettigheter: Det er ikke lov til å kopiere/bruke bilder uten å ha klarert med fotograf/eier av bildet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Logo</a:t>
            </a: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Ut i fra om bildet er mørkt eller lyst kan du velge logo som får best synlighet. På mørke bilder benyttes lys logo(negativ), og på lyse bilder ordinær logo. Logovelger finner du i NHO fanen i menylinjen</a:t>
            </a:r>
            <a:endParaRPr lang="nb-NO" sz="1200" b="0" i="0" dirty="0"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dirty="0">
              <a:solidFill>
                <a:schemeClr val="tx1"/>
              </a:solidFill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etter alternativ mal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EB46781-55E9-A21E-1212-0FE75041F1F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65910" y="0"/>
            <a:ext cx="4834881" cy="6858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86D61B-9811-CFE1-9771-063AFA4D844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C216DB17-BC9C-764D-A55B-EC02BFAE8D01}" type="datetime1">
              <a:rPr lang="nb-NO" smtClean="0"/>
              <a:t>26.11.2024</a:t>
            </a:fld>
            <a:endParaRPr lang="nb-NO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7358DF-E94B-930F-0AB1-2EA83730CCB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2932859" y="6508337"/>
            <a:ext cx="264293" cy="184666"/>
          </a:xfrm>
          <a:prstGeom prst="rect">
            <a:avLst/>
          </a:prstGeom>
        </p:spPr>
        <p:txBody>
          <a:bodyPr/>
          <a:lstStyle/>
          <a:p>
            <a:fld id="{B7B102EC-AAEC-484C-8A9B-B15A6B4E7EEA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logo_blaa" hidden="1">
            <a:extLst>
              <a:ext uri="{FF2B5EF4-FFF2-40B4-BE49-F238E27FC236}">
                <a16:creationId xmlns:a16="http://schemas.microsoft.com/office/drawing/2014/main" id="{16EEF1AE-9803-14E6-C429-64760429D5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9260" y="294887"/>
            <a:ext cx="1012380" cy="340431"/>
          </a:xfrm>
          <a:prstGeom prst="rect">
            <a:avLst/>
          </a:prstGeom>
        </p:spPr>
      </p:pic>
      <p:pic>
        <p:nvPicPr>
          <p:cNvPr id="14" name="logo_hvit" hidden="1">
            <a:extLst>
              <a:ext uri="{FF2B5EF4-FFF2-40B4-BE49-F238E27FC236}">
                <a16:creationId xmlns:a16="http://schemas.microsoft.com/office/drawing/2014/main" id="{010F138B-F7C8-8BE0-2D21-2E9C059A3D5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39260" y="294886"/>
            <a:ext cx="1012380" cy="34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228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HO Tittellysbilde Mørk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DBD7D948-9F9F-A847-A1CA-660093229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" y="-7332"/>
            <a:ext cx="12190809" cy="6858000"/>
          </a:xfrm>
          <a:prstGeom prst="rect">
            <a:avLst/>
          </a:prstGeom>
        </p:spPr>
      </p:pic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9465F63-6204-4F80-A12E-B2DC21BC3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25294"/>
            <a:ext cx="2743200" cy="15389"/>
          </a:xfr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fld id="{F730861C-AC39-6E4C-B472-3CDBED9834F6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477C1FE-B68D-4A22-B683-B1F35F75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0" y="-125294"/>
            <a:ext cx="4114800" cy="1538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581E902-157D-4F4D-881F-39497015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2401" y="-125294"/>
            <a:ext cx="2743200" cy="1538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8" name="Rektangel 87">
            <a:extLst>
              <a:ext uri="{FF2B5EF4-FFF2-40B4-BE49-F238E27FC236}">
                <a16:creationId xmlns:a16="http://schemas.microsoft.com/office/drawing/2014/main" id="{8086E787-A544-9F45-B79E-B51A27DC24B9}"/>
              </a:ext>
            </a:extLst>
          </p:cNvPr>
          <p:cNvSpPr/>
          <p:nvPr/>
        </p:nvSpPr>
        <p:spPr>
          <a:xfrm>
            <a:off x="12406951" y="1"/>
            <a:ext cx="30951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Forside 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tittel. En tittel skal ikke overstige to linjer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Tekstfargen i NHOs presentasjoner  er blå, sort og hvit – følg malen</a:t>
            </a:r>
          </a:p>
          <a:p>
            <a:pPr marL="214282" indent="-214282"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bg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36" name="Tittel 1">
            <a:extLst>
              <a:ext uri="{FF2B5EF4-FFF2-40B4-BE49-F238E27FC236}">
                <a16:creationId xmlns:a16="http://schemas.microsoft.com/office/drawing/2014/main" id="{41D158BA-0309-4663-8E6B-677989B509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206" y="2844660"/>
            <a:ext cx="5965620" cy="1298192"/>
          </a:xfrm>
        </p:spPr>
        <p:txBody>
          <a:bodyPr wrap="square" lIns="0" tIns="0" rIns="0" bIns="0" anchor="t">
            <a:noAutofit/>
          </a:bodyPr>
          <a:lstStyle>
            <a:lvl1pPr algn="l">
              <a:defRPr sz="3899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8" name="Plassholder for tekst 4">
            <a:extLst>
              <a:ext uri="{FF2B5EF4-FFF2-40B4-BE49-F238E27FC236}">
                <a16:creationId xmlns:a16="http://schemas.microsoft.com/office/drawing/2014/main" id="{05BA313A-4912-4A30-8A49-7D29055ECBD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5206" y="5709314"/>
            <a:ext cx="5486421" cy="20774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350" b="0" i="0" u="none" cap="none">
                <a:solidFill>
                  <a:schemeClr val="lt1"/>
                </a:solidFill>
                <a:latin typeface="+mn-lt"/>
              </a:defRPr>
            </a:lvl1pPr>
          </a:lstStyle>
          <a:p>
            <a:pPr lvl="0"/>
            <a:r>
              <a:rPr lang="nb-NO"/>
              <a:t>Navn</a:t>
            </a:r>
          </a:p>
        </p:txBody>
      </p:sp>
      <p:pic>
        <p:nvPicPr>
          <p:cNvPr id="31" name="Grafikk 30">
            <a:extLst>
              <a:ext uri="{FF2B5EF4-FFF2-40B4-BE49-F238E27FC236}">
                <a16:creationId xmlns:a16="http://schemas.microsoft.com/office/drawing/2014/main" id="{56DFA0A8-E7FF-4229-BFBC-DE50DB72F2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91" r="42148" b="7164"/>
          <a:stretch/>
        </p:blipFill>
        <p:spPr>
          <a:xfrm>
            <a:off x="7365910" y="0"/>
            <a:ext cx="4826091" cy="6858000"/>
          </a:xfrm>
          <a:prstGeom prst="rect">
            <a:avLst/>
          </a:prstGeom>
        </p:spPr>
      </p:pic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2EFA49C4-F386-C545-BED1-9F317594BF5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5206" y="5967857"/>
            <a:ext cx="5486421" cy="20774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350" b="0" i="0" u="none" cap="none">
                <a:solidFill>
                  <a:schemeClr val="lt1"/>
                </a:solidFill>
                <a:latin typeface="+mn-lt"/>
              </a:defRPr>
            </a:lvl1pPr>
          </a:lstStyle>
          <a:p>
            <a:pPr lvl="0"/>
            <a:r>
              <a:rPr lang="nb-NO"/>
              <a:t>Dato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CDDC00C-A469-CA4E-B8BF-446163870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4759" y="1250176"/>
            <a:ext cx="1486970" cy="50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4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786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killeark med tittel Mørkeblå">
    <p:bg>
      <p:bgPr>
        <a:gradFill>
          <a:gsLst>
            <a:gs pos="0">
              <a:schemeClr val="accent1"/>
            </a:gs>
            <a:gs pos="23000">
              <a:schemeClr val="accent3">
                <a:lumMod val="61000"/>
              </a:schemeClr>
            </a:gs>
            <a:gs pos="100000">
              <a:schemeClr val="accent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1">
            <a:extLst>
              <a:ext uri="{FF2B5EF4-FFF2-40B4-BE49-F238E27FC236}">
                <a16:creationId xmlns:a16="http://schemas.microsoft.com/office/drawing/2014/main" id="{B0200F1F-4D86-2012-34E8-91C8F83FF3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" y="-7332"/>
            <a:ext cx="1219080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D5745212-B6AE-4059-977C-7E415DA84CB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927" y="2844661"/>
            <a:ext cx="5382073" cy="1154018"/>
          </a:xfrm>
        </p:spPr>
        <p:txBody>
          <a:bodyPr wrap="square" lIns="0" tIns="0" rIns="0" bIns="0" anchor="t">
            <a:noAutofit/>
          </a:bodyPr>
          <a:lstStyle>
            <a:lvl1pPr algn="l">
              <a:defRPr sz="3899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 på skilleark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9465F63-6204-4F80-A12E-B2DC21BC3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-125294"/>
            <a:ext cx="2743200" cy="15389"/>
          </a:xfr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fld id="{3CDC5EAA-F68D-7047-9BD9-C6111DB15786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477C1FE-B68D-4A22-B683-B1F35F75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0" y="-125294"/>
            <a:ext cx="4114800" cy="1538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581E902-157D-4F4D-881F-394970157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72401" y="-125294"/>
            <a:ext cx="2743200" cy="1538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100"/>
            </a:lvl1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FFF9CA55-FC11-467D-8DDB-D7E651F70A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91" r="42148" b="7164"/>
          <a:stretch/>
        </p:blipFill>
        <p:spPr>
          <a:xfrm>
            <a:off x="7365910" y="0"/>
            <a:ext cx="4826091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F4A6BD47-BD45-2E4E-B8F2-D222DA5EED0D}"/>
              </a:ext>
            </a:extLst>
          </p:cNvPr>
          <p:cNvSpPr/>
          <p:nvPr/>
        </p:nvSpPr>
        <p:spPr>
          <a:xfrm>
            <a:off x="12406951" y="1"/>
            <a:ext cx="30951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tx1"/>
                </a:solidFill>
              </a:rPr>
              <a:t>Skilleark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Bruk kort og presis tittel</a:t>
            </a:r>
            <a:endParaRPr lang="nb-NO" sz="1200">
              <a:solidFill>
                <a:schemeClr val="tx1"/>
              </a:solidFill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>
              <a:solidFill>
                <a:schemeClr val="tx1"/>
              </a:solidFill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etter alternativ mal</a:t>
            </a:r>
          </a:p>
        </p:txBody>
      </p:sp>
    </p:spTree>
    <p:extLst>
      <p:ext uri="{BB962C8B-B14F-4D97-AF65-F5344CB8AC3E}">
        <p14:creationId xmlns:p14="http://schemas.microsoft.com/office/powerpoint/2010/main" val="32215211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loverskrift Mørkeblå">
    <p:bg>
      <p:bgPr>
        <a:gradFill>
          <a:gsLst>
            <a:gs pos="0">
              <a:schemeClr val="accent1"/>
            </a:gs>
            <a:gs pos="23000">
              <a:schemeClr val="accent3">
                <a:lumMod val="61000"/>
              </a:schemeClr>
            </a:gs>
            <a:gs pos="100000">
              <a:schemeClr val="accent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1">
            <a:extLst>
              <a:ext uri="{FF2B5EF4-FFF2-40B4-BE49-F238E27FC236}">
                <a16:creationId xmlns:a16="http://schemas.microsoft.com/office/drawing/2014/main" id="{66EA3674-CDDA-7F06-652D-47E2CE8960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" y="-7332"/>
            <a:ext cx="12190809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45B3E9B8-1D9C-431B-9B4E-5CB04C4F5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7323" y="3090865"/>
            <a:ext cx="2743200" cy="2852737"/>
          </a:xfrm>
        </p:spPr>
        <p:txBody>
          <a:bodyPr lIns="0" tIns="0" rIns="0" bIns="0" anchor="t">
            <a:noAutofit/>
          </a:bodyPr>
          <a:lstStyle>
            <a:lvl1pPr algn="ctr">
              <a:defRPr sz="14998">
                <a:solidFill>
                  <a:schemeClr val="tx1"/>
                </a:solidFill>
              </a:defRPr>
            </a:lvl1pPr>
          </a:lstStyle>
          <a:p>
            <a:r>
              <a:rPr lang="nb-NO"/>
              <a:t>1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471FF13-CE95-4BFC-BF68-19FE23244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0" tIns="0" rIns="0" bIns="0"/>
          <a:lstStyle/>
          <a:p>
            <a:fld id="{AA63CF37-529E-E949-8650-E5F721EA6AFA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A383875-F406-4B15-B89F-F8B68092C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750" y="-155425"/>
            <a:ext cx="4114800" cy="11542"/>
          </a:xfrm>
          <a:prstGeom prst="rect">
            <a:avLst/>
          </a:prstGeom>
        </p:spPr>
        <p:txBody>
          <a:bodyPr lIns="0" tIns="0" rIns="0" bIns="0"/>
          <a:lstStyle>
            <a:lvl1pPr>
              <a:defRPr sz="100"/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911BD57-D3A2-493A-88F3-05B600C19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76175" y="-155425"/>
            <a:ext cx="264293" cy="11542"/>
          </a:xfrm>
          <a:prstGeom prst="rect">
            <a:avLst/>
          </a:prstGeom>
        </p:spPr>
        <p:txBody>
          <a:bodyPr lIns="0" tIns="0" rIns="0" bIns="0"/>
          <a:lstStyle>
            <a:lvl1pPr>
              <a:defRPr sz="100"/>
            </a:lvl1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129854B1-B6ED-4BA7-81A6-A661207E8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391" r="42148" b="7164"/>
          <a:stretch/>
        </p:blipFill>
        <p:spPr>
          <a:xfrm>
            <a:off x="7365910" y="0"/>
            <a:ext cx="4826091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859CB3D1-FF12-9844-BF6B-43351556715A}"/>
              </a:ext>
            </a:extLst>
          </p:cNvPr>
          <p:cNvSpPr/>
          <p:nvPr/>
        </p:nvSpPr>
        <p:spPr>
          <a:xfrm>
            <a:off x="12406951" y="1"/>
            <a:ext cx="30951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>
                <a:solidFill>
                  <a:schemeClr val="bg1"/>
                </a:solidFill>
              </a:rPr>
              <a:t>Skilleark med tall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bg1"/>
                </a:solidFill>
                <a:latin typeface="Arial Nova Light" panose="020B0304020202020204" pitchFamily="34" charset="0"/>
              </a:rPr>
              <a:t>Sett inn tallet på skillearket 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bg1"/>
                </a:solidFill>
                <a:latin typeface="Arial Nova Light" panose="020B0304020202020204" pitchFamily="34" charset="0"/>
              </a:rPr>
              <a:t>Se etter alternativ mal</a:t>
            </a:r>
          </a:p>
        </p:txBody>
      </p:sp>
    </p:spTree>
    <p:extLst>
      <p:ext uri="{BB962C8B-B14F-4D97-AF65-F5344CB8AC3E}">
        <p14:creationId xmlns:p14="http://schemas.microsoft.com/office/powerpoint/2010/main" val="1740782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157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3524" cy="6857940"/>
          </a:xfrm>
          <a:solidFill>
            <a:srgbClr val="CCCCCC"/>
          </a:solidFill>
        </p:spPr>
        <p:txBody>
          <a:bodyPr/>
          <a:lstStyle/>
          <a:p>
            <a:r>
              <a:rPr lang="nb-NO"/>
              <a:t>Klikk ikonet for å legge til et bilde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5DC95F-CC9E-42B9-BFE4-A015B12872C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600000" y="457496"/>
            <a:ext cx="7920989" cy="3651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99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Tema</a:t>
            </a:r>
          </a:p>
        </p:txBody>
      </p:sp>
      <p:pic>
        <p:nvPicPr>
          <p:cNvPr id="36" name="logo_hvit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801" y="479912"/>
            <a:ext cx="953195" cy="321541"/>
          </a:xfrm>
          <a:prstGeom prst="rect">
            <a:avLst/>
          </a:prstGeom>
        </p:spPr>
      </p:pic>
      <p:pic>
        <p:nvPicPr>
          <p:cNvPr id="37" name="logo_svart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801" y="479912"/>
            <a:ext cx="953195" cy="321541"/>
          </a:xfrm>
          <a:prstGeom prst="rect">
            <a:avLst/>
          </a:prstGeom>
        </p:spPr>
      </p:pic>
      <p:sp>
        <p:nvSpPr>
          <p:cNvPr id="38" name="Plassholder for SmartArt 2"/>
          <p:cNvSpPr>
            <a:spLocks noGrp="1"/>
          </p:cNvSpPr>
          <p:nvPr>
            <p:ph type="dgm" sz="quarter" idx="21" hasCustomPrompt="1"/>
          </p:nvPr>
        </p:nvSpPr>
        <p:spPr>
          <a:xfrm>
            <a:off x="10638803" y="479912"/>
            <a:ext cx="953195" cy="321541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3348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DC95F-CC9E-42B9-BFE4-A015B12872CC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600000" y="457496"/>
            <a:ext cx="7920989" cy="3651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99">
                <a:solidFill>
                  <a:srgbClr val="AFAFAF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Tema</a:t>
            </a:r>
          </a:p>
        </p:txBody>
      </p:sp>
    </p:spTree>
    <p:extLst>
      <p:ext uri="{BB962C8B-B14F-4D97-AF65-F5344CB8AC3E}">
        <p14:creationId xmlns:p14="http://schemas.microsoft.com/office/powerpoint/2010/main" val="11743954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599999" y="1035915"/>
            <a:ext cx="10992052" cy="1127497"/>
          </a:xfrm>
        </p:spPr>
        <p:txBody>
          <a:bodyPr anchor="t"/>
          <a:lstStyle>
            <a:lvl1pPr>
              <a:defRPr/>
            </a:lvl1pPr>
          </a:lstStyle>
          <a:p>
            <a:r>
              <a:rPr lang="nb-NO" noProof="0" dirty="0"/>
              <a:t>Klikk for å legge til</a:t>
            </a:r>
            <a:br>
              <a:rPr lang="nb-NO" noProof="0" dirty="0"/>
            </a:br>
            <a:r>
              <a:rPr lang="nb-NO" noProof="0" dirty="0"/>
              <a:t>en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99947" y="2488432"/>
            <a:ext cx="10992052" cy="3389967"/>
          </a:xfrm>
        </p:spPr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DC95F-CC9E-42B9-BFE4-A015B12872CC}" type="slidenum">
              <a:rPr lang="nb-NO" noProof="0" smtClean="0"/>
              <a:t>‹#›</a:t>
            </a:fld>
            <a:endParaRPr lang="nb-NO" noProof="0" dirty="0"/>
          </a:p>
        </p:txBody>
      </p:sp>
      <p:sp>
        <p:nvSpPr>
          <p:cNvPr id="8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600002" y="457496"/>
            <a:ext cx="8785097" cy="3651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99">
                <a:solidFill>
                  <a:srgbClr val="AFAFAF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Tema</a:t>
            </a:r>
          </a:p>
        </p:txBody>
      </p:sp>
    </p:spTree>
    <p:extLst>
      <p:ext uri="{BB962C8B-B14F-4D97-AF65-F5344CB8AC3E}">
        <p14:creationId xmlns:p14="http://schemas.microsoft.com/office/powerpoint/2010/main" val="12265507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4106F-A246-2E48-9544-E8146AB80C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229C53-2CA9-764A-93AB-ECAD546B0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C782C-8745-7347-B6AC-4D8772289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CFD0D-118D-4441-A91C-1B836A28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B8388-0632-6942-96AC-2D619404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81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to tekstboks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">
            <a:extLst>
              <a:ext uri="{FF2B5EF4-FFF2-40B4-BE49-F238E27FC236}">
                <a16:creationId xmlns:a16="http://schemas.microsoft.com/office/drawing/2014/main" id="{B822692F-AD34-DE4C-A6ED-E12B440761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7012005" cy="565035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tittel, 2 linjer</a:t>
            </a:r>
          </a:p>
        </p:txBody>
      </p:sp>
      <p:sp>
        <p:nvSpPr>
          <p:cNvPr id="15" name="Plassholder for tekst 7">
            <a:extLst>
              <a:ext uri="{FF2B5EF4-FFF2-40B4-BE49-F238E27FC236}">
                <a16:creationId xmlns:a16="http://schemas.microsoft.com/office/drawing/2014/main" id="{7856431F-0C8A-6445-A513-05C3BF93C5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 dirty="0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12248-1CED-3788-A70D-CBFD65B2555C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17DD0FFD-9DED-B442-9352-456DD4CA51DE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7428D-4E76-21EC-25D6-653BC3618342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1F664329-633C-5AA2-A55C-E9AF75141EE4}"/>
              </a:ext>
            </a:extLst>
          </p:cNvPr>
          <p:cNvSpPr/>
          <p:nvPr userDrawn="1"/>
        </p:nvSpPr>
        <p:spPr>
          <a:xfrm>
            <a:off x="12406951" y="0"/>
            <a:ext cx="3280089" cy="557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dirty="0">
                <a:solidFill>
                  <a:schemeClr val="tx1"/>
                </a:solidFill>
              </a:rPr>
              <a:t>Tittel, spalte med nivå tekst eller graf/tabell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 dirty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dirty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14282" indent="-214282"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DA6FF2D-16AB-98FE-5B02-DE8169733804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DC835D5-8DFA-5315-F04F-77B6FF61DB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86" y="1885630"/>
            <a:ext cx="7013943" cy="42529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skrive tekst i malen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2140F9C1-F48A-F0E3-3AE7-C48AAA56501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011698" y="1885630"/>
            <a:ext cx="3508106" cy="42529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skrive tekst i malen</a:t>
            </a:r>
          </a:p>
        </p:txBody>
      </p:sp>
    </p:spTree>
    <p:extLst>
      <p:ext uri="{BB962C8B-B14F-4D97-AF65-F5344CB8AC3E}">
        <p14:creationId xmlns:p14="http://schemas.microsoft.com/office/powerpoint/2010/main" val="2365673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to tekstboks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tel 1">
            <a:extLst>
              <a:ext uri="{FF2B5EF4-FFF2-40B4-BE49-F238E27FC236}">
                <a16:creationId xmlns:a16="http://schemas.microsoft.com/office/drawing/2014/main" id="{7BE79161-63C1-6842-9737-2E730C7C2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563" y="845605"/>
            <a:ext cx="8354693" cy="79835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8" name="Plassholder for tekst 7">
            <a:extLst>
              <a:ext uri="{FF2B5EF4-FFF2-40B4-BE49-F238E27FC236}">
                <a16:creationId xmlns:a16="http://schemas.microsoft.com/office/drawing/2014/main" id="{CAAD8305-E237-4C4E-ABC0-D7A1F3720A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 dirty="0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B90783-AD65-E361-67CD-A91910857FC9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E64C3E61-73D6-614C-8EC9-7DD4D147225B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3936C-8DEF-662C-DB64-5CDF32CA55F5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 dirty="0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13256EFB-C1E6-FB1E-CC7F-857EEF1A0C05}"/>
              </a:ext>
            </a:extLst>
          </p:cNvPr>
          <p:cNvSpPr/>
          <p:nvPr userDrawn="1"/>
        </p:nvSpPr>
        <p:spPr>
          <a:xfrm>
            <a:off x="12406951" y="0"/>
            <a:ext cx="3095191" cy="557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dirty="0">
                <a:solidFill>
                  <a:schemeClr val="tx1"/>
                </a:solidFill>
              </a:rPr>
              <a:t>Tittel, spalte med nivå tekst eller graf/tabell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 dirty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dirty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285750" marR="0" lvl="0" indent="-2857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14282" indent="-214282"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39DC613-A10E-6E96-E753-B6EF09CE2D8C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9204868-1880-145D-DECF-B3B373B2D7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87" y="1885630"/>
            <a:ext cx="3508106" cy="42529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skrive tekst i malen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B257A9AF-8C2C-0C01-BA32-0357CEA0DDB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514933" y="1885630"/>
            <a:ext cx="7004871" cy="42529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skrive tekst i malen</a:t>
            </a:r>
          </a:p>
        </p:txBody>
      </p:sp>
    </p:spTree>
    <p:extLst>
      <p:ext uri="{BB962C8B-B14F-4D97-AF65-F5344CB8AC3E}">
        <p14:creationId xmlns:p14="http://schemas.microsoft.com/office/powerpoint/2010/main" val="264222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3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k 12">
            <a:extLst>
              <a:ext uri="{FF2B5EF4-FFF2-40B4-BE49-F238E27FC236}">
                <a16:creationId xmlns:a16="http://schemas.microsoft.com/office/drawing/2014/main" id="{86F62493-4F03-7F40-AFA8-20946284A3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91" r="42148" b="7164"/>
          <a:stretch/>
        </p:blipFill>
        <p:spPr>
          <a:xfrm>
            <a:off x="7355360" y="0"/>
            <a:ext cx="4826091" cy="6858000"/>
          </a:xfrm>
          <a:prstGeom prst="rect">
            <a:avLst/>
          </a:prstGeom>
        </p:spPr>
      </p:pic>
      <p:sp>
        <p:nvSpPr>
          <p:cNvPr id="17" name="Tittel 1">
            <a:extLst>
              <a:ext uri="{FF2B5EF4-FFF2-40B4-BE49-F238E27FC236}">
                <a16:creationId xmlns:a16="http://schemas.microsoft.com/office/drawing/2014/main" id="{B57A0641-C1B4-F94F-B4A4-1D7849F676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697" y="845605"/>
            <a:ext cx="5957200" cy="438581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5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tittel, 2 linjer</a:t>
            </a:r>
          </a:p>
        </p:txBody>
      </p:sp>
      <p:sp>
        <p:nvSpPr>
          <p:cNvPr id="19" name="Plassholder for tekst 7">
            <a:extLst>
              <a:ext uri="{FF2B5EF4-FFF2-40B4-BE49-F238E27FC236}">
                <a16:creationId xmlns:a16="http://schemas.microsoft.com/office/drawing/2014/main" id="{ECADE9B3-ED63-664D-B804-38568BCAFC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5957200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302227-D183-4FBB-C856-1F7E59C5324F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A9B183E-C9AF-0F4E-A767-417DC4AE161E}" type="datetime1">
              <a:rPr lang="nb-NO" smtClean="0"/>
              <a:t>26.11.2024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09744E-8B28-8E02-91AF-F64C0CDFE2D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674123" y="6479747"/>
            <a:ext cx="5955263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/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49EF3E24-FFC1-C20C-5C47-2FEA5BCCD7F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87" y="1885630"/>
            <a:ext cx="5957200" cy="4481246"/>
          </a:xfrm>
          <a:prstGeom prst="rect">
            <a:avLst/>
          </a:prstGeom>
        </p:spPr>
        <p:txBody>
          <a:bodyPr lIns="0" tIns="0" rIns="0" bIns="0"/>
          <a:lstStyle>
            <a:lvl1pPr marL="283329" indent="-283329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2100" b="0" i="0" u="none" cap="none">
                <a:solidFill>
                  <a:schemeClr val="tx1"/>
                </a:solidFill>
                <a:latin typeface="+mn-lt"/>
              </a:defRPr>
            </a:lvl1pPr>
            <a:lvl2pPr marL="685685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-"/>
              <a:defRPr sz="1950" b="0" i="0" u="none" cap="none">
                <a:solidFill>
                  <a:schemeClr val="tx1"/>
                </a:solidFill>
                <a:latin typeface="+mn-lt"/>
              </a:defRPr>
            </a:lvl2pPr>
            <a:lvl3pPr marL="1142809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800" b="0" i="0" u="none" cap="none">
                <a:solidFill>
                  <a:schemeClr val="tx1"/>
                </a:solidFill>
                <a:latin typeface="+mn-lt"/>
              </a:defRPr>
            </a:lvl3pPr>
            <a:lvl4pPr marL="1599933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50" b="0" i="0" u="none" cap="none">
                <a:solidFill>
                  <a:schemeClr val="tx1"/>
                </a:solidFill>
                <a:latin typeface="+mn-lt"/>
              </a:defRPr>
            </a:lvl4pPr>
            <a:lvl5pPr marL="2057057" indent="-22856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5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skrive tekst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D131F242-C4E2-90FD-FAD1-994C4A830827}"/>
              </a:ext>
            </a:extLst>
          </p:cNvPr>
          <p:cNvSpPr/>
          <p:nvPr userDrawn="1"/>
        </p:nvSpPr>
        <p:spPr>
          <a:xfrm>
            <a:off x="12406951" y="21773"/>
            <a:ext cx="4248192" cy="293381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" panose="020B0504020202020204" pitchFamily="34" charset="0"/>
              </a:rPr>
              <a:t>Tittel og tekst</a:t>
            </a: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Skru av punktene i verktøylinjen om dem ikke skal benyttes</a:t>
            </a: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4122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tekstboks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CB728961-5D22-C866-0BBC-586BF7504C0B}"/>
              </a:ext>
            </a:extLst>
          </p:cNvPr>
          <p:cNvSpPr/>
          <p:nvPr userDrawn="1"/>
        </p:nvSpPr>
        <p:spPr>
          <a:xfrm>
            <a:off x="1992" y="0"/>
            <a:ext cx="7861848" cy="6883003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 dirty="0"/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B822692F-AD34-DE4C-A6ED-E12B440761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4124" y="845605"/>
            <a:ext cx="7012005" cy="698820"/>
          </a:xfrm>
        </p:spPr>
        <p:txBody>
          <a:bodyPr wrap="square" lIns="0" tIns="0" rIns="0" bIns="0" anchor="t">
            <a:noAutofit/>
          </a:bodyPr>
          <a:lstStyle>
            <a:lvl1pPr>
              <a:lnSpc>
                <a:spcPct val="100000"/>
              </a:lnSpc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Klikk for å redigere tittel, 2 linjer</a:t>
            </a:r>
          </a:p>
        </p:txBody>
      </p:sp>
      <p:sp>
        <p:nvSpPr>
          <p:cNvPr id="15" name="Plassholder for tekst 7">
            <a:extLst>
              <a:ext uri="{FF2B5EF4-FFF2-40B4-BE49-F238E27FC236}">
                <a16:creationId xmlns:a16="http://schemas.microsoft.com/office/drawing/2014/main" id="{7856431F-0C8A-6445-A513-05C3BF93C5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697" y="307552"/>
            <a:ext cx="6028656" cy="207413"/>
          </a:xfrm>
        </p:spPr>
        <p:txBody>
          <a:bodyPr>
            <a:noAutofit/>
          </a:bodyPr>
          <a:lstStyle>
            <a:lvl1pPr marL="0" indent="0">
              <a:buNone/>
              <a:defRPr sz="1350" b="0">
                <a:solidFill>
                  <a:srgbClr val="878787"/>
                </a:solidFill>
              </a:defRPr>
            </a:lvl1pPr>
          </a:lstStyle>
          <a:p>
            <a:pPr lvl="0"/>
            <a:r>
              <a:rPr lang="nb-NO" dirty="0"/>
              <a:t>Emne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12248-1CED-3788-A70D-CBFD65B2555C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17DD0FFD-9DED-B442-9352-456DD4CA51DE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7428D-4E76-21EC-25D6-653BC3618342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>
          <a:xfrm>
            <a:off x="674124" y="6479747"/>
            <a:ext cx="9069001" cy="207749"/>
          </a:xfrm>
          <a:prstGeom prst="rect">
            <a:avLst/>
          </a:prstGeom>
        </p:spPr>
        <p:txBody>
          <a:bodyPr/>
          <a:lstStyle/>
          <a:p>
            <a:pPr algn="l"/>
            <a:endParaRPr lang="nb-NO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1F664329-633C-5AA2-A55C-E9AF75141EE4}"/>
              </a:ext>
            </a:extLst>
          </p:cNvPr>
          <p:cNvSpPr/>
          <p:nvPr userDrawn="1"/>
        </p:nvSpPr>
        <p:spPr>
          <a:xfrm>
            <a:off x="12406951" y="0"/>
            <a:ext cx="3280089" cy="5575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dirty="0">
                <a:solidFill>
                  <a:schemeClr val="tx1"/>
                </a:solidFill>
              </a:rPr>
              <a:t>Tittel, spalte med nivå tekst eller graf/tabell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Bruk kort og presis tittel. En tittel skal ikke overstige to linjer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Tekstfargen i NHOs presentasjoner er blå, sort og hvit – følg malen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Sekundærfarger skal kun benyttes i figurer og ikoner. Fargene finner du som egendefinerte farger i figurfyll eller figuromriss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" panose="020B0504020202020204" pitchFamily="34" charset="0"/>
              </a:rPr>
              <a:t>Graf/tabell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For å sette inn graf/tabell klikk på ikonet. </a:t>
            </a:r>
            <a:r>
              <a:rPr lang="nb-NO" sz="1200" b="0" i="0" dirty="0">
                <a:latin typeface="Arial Nova Light" panose="020B0304020202020204" pitchFamily="34" charset="0"/>
              </a:rPr>
              <a:t>Juster bildet med bildeverktøyet slik at det blir riktig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F0302020204030204" pitchFamily="34" charset="0"/>
                <a:cs typeface="Arial Nova Light" panose="020F0302020204030204" pitchFamily="34" charset="0"/>
              </a:rPr>
              <a:t>For å justere bildet trykk på «beskjær og fyll-knappen». Unngå å strekke bildet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Husk at du kan lage graf/tabell i </a:t>
            </a:r>
            <a:r>
              <a:rPr lang="nb-NO" sz="1200" b="0" i="0" dirty="0" err="1">
                <a:solidFill>
                  <a:schemeClr val="tx1"/>
                </a:solidFill>
                <a:latin typeface="Arial Nova Light" panose="020B0304020202020204" pitchFamily="34" charset="0"/>
              </a:rPr>
              <a:t>PowerBi</a:t>
            </a: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. Lim inn i rammen</a:t>
            </a: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  <a:cs typeface="Arial Nova Light" panose="020F0302020204030204" pitchFamily="34" charset="0"/>
            </a:endParaRPr>
          </a:p>
          <a:p>
            <a:pPr marL="171450" marR="0" lvl="0" indent="-17145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NHOs grafer har definerte farger</a:t>
            </a:r>
            <a:endParaRPr lang="nb-NO" sz="1200" b="0" i="0" dirty="0">
              <a:solidFill>
                <a:schemeClr val="tx1"/>
              </a:solidFill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3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nb-NO" sz="1200" b="0" i="0" dirty="0">
              <a:latin typeface="Arial Nova Light" panose="020F0302020204030204" pitchFamily="34" charset="0"/>
              <a:cs typeface="Arial Nova Light" panose="020F0302020204030204" pitchFamily="34" charset="0"/>
            </a:endParaRPr>
          </a:p>
          <a:p>
            <a:pPr marL="0" marR="0" lvl="0" indent="0" algn="l" defTabSz="914248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200" b="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Se eventuelt etter alternativ mal</a:t>
            </a:r>
            <a:endParaRPr lang="nb-NO" sz="1200" b="0" i="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  <a:p>
            <a:pPr marL="214282" indent="-214282">
              <a:buFont typeface="Arial" panose="020B0604020202020204" pitchFamily="34" charset="0"/>
              <a:buChar char="•"/>
            </a:pPr>
            <a:endParaRPr lang="nb-NO" sz="1200" b="0" i="0" dirty="0">
              <a:solidFill>
                <a:schemeClr val="tx1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DA6FF2D-16AB-98FE-5B02-DE8169733804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DC835D5-8DFA-5315-F04F-77B6FF61DB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187" y="1885630"/>
            <a:ext cx="6886854" cy="42529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skrive tekst i malen</a:t>
            </a:r>
          </a:p>
        </p:txBody>
      </p:sp>
      <p:sp>
        <p:nvSpPr>
          <p:cNvPr id="4" name="Plassholder for tekst 2">
            <a:extLst>
              <a:ext uri="{FF2B5EF4-FFF2-40B4-BE49-F238E27FC236}">
                <a16:creationId xmlns:a16="http://schemas.microsoft.com/office/drawing/2014/main" id="{2140F9C1-F48A-F0E3-3AE7-C48AAA56501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138160" y="1885630"/>
            <a:ext cx="3381644" cy="42529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1pPr>
            <a:lvl2pPr marL="457123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800" b="0" i="0" u="none" cap="none">
                <a:solidFill>
                  <a:schemeClr val="tx1"/>
                </a:solidFill>
                <a:latin typeface="+mn-lt"/>
              </a:defRPr>
            </a:lvl2pPr>
            <a:lvl3pPr marL="914247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600" b="0" i="0" u="none" cap="none">
                <a:solidFill>
                  <a:schemeClr val="tx1"/>
                </a:solidFill>
                <a:latin typeface="+mn-lt"/>
              </a:defRPr>
            </a:lvl3pPr>
            <a:lvl4pPr marL="1371371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tx1"/>
                </a:solidFill>
                <a:latin typeface="+mn-lt"/>
              </a:defRPr>
            </a:lvl4pPr>
            <a:lvl5pPr marL="1828495" indent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200" b="0" i="0" u="none" cap="none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for å skrive tekst i malen</a:t>
            </a:r>
          </a:p>
        </p:txBody>
      </p:sp>
    </p:spTree>
    <p:extLst>
      <p:ext uri="{BB962C8B-B14F-4D97-AF65-F5344CB8AC3E}">
        <p14:creationId xmlns:p14="http://schemas.microsoft.com/office/powerpoint/2010/main" val="930948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image" Target="../media/image1.png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image" Target="../media/image4.sv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FEBB075-9C47-4453-9690-0A6FB38D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554" y="312373"/>
            <a:ext cx="10838109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51EA8B1-AF33-49EC-B05D-C02FDD4D2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554" y="1886585"/>
            <a:ext cx="10838109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8449660-2B4A-4F74-AAB1-AA6D0CB224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750" y="-145806"/>
            <a:ext cx="2743200" cy="1538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00">
                <a:solidFill>
                  <a:schemeClr val="accent1"/>
                </a:solidFill>
              </a:defRPr>
            </a:lvl1pPr>
          </a:lstStyle>
          <a:p>
            <a:fld id="{D2F738A8-F240-6546-BF8A-AB20EF388D28}" type="datetime1">
              <a:rPr lang="nb-NO" smtClean="0"/>
              <a:t>26.11.2024</a:t>
            </a:fld>
            <a:endParaRPr lang="nb-NO"/>
          </a:p>
        </p:txBody>
      </p:sp>
      <p:pic>
        <p:nvPicPr>
          <p:cNvPr id="7" name="Grafikk 6" hidden="1">
            <a:extLst>
              <a:ext uri="{FF2B5EF4-FFF2-40B4-BE49-F238E27FC236}">
                <a16:creationId xmlns:a16="http://schemas.microsoft.com/office/drawing/2014/main" id="{B947C669-140C-41EA-8775-401C580AE0AF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2054199" y="-2805747"/>
            <a:ext cx="8342185" cy="7667309"/>
          </a:xfrm>
          <a:prstGeom prst="rect">
            <a:avLst/>
          </a:prstGeom>
        </p:spPr>
      </p:pic>
      <p:grpSp>
        <p:nvGrpSpPr>
          <p:cNvPr id="10" name="Gruppe 9">
            <a:extLst>
              <a:ext uri="{FF2B5EF4-FFF2-40B4-BE49-F238E27FC236}">
                <a16:creationId xmlns:a16="http://schemas.microsoft.com/office/drawing/2014/main" id="{FA15D006-9F47-174C-9112-81091CA16A94}"/>
              </a:ext>
            </a:extLst>
          </p:cNvPr>
          <p:cNvGrpSpPr/>
          <p:nvPr/>
        </p:nvGrpSpPr>
        <p:grpSpPr>
          <a:xfrm>
            <a:off x="34606" y="-1403311"/>
            <a:ext cx="10565746" cy="983841"/>
            <a:chOff x="8239319" y="-1788397"/>
            <a:chExt cx="14089038" cy="1311788"/>
          </a:xfrm>
        </p:grpSpPr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DE8F967A-25F2-8749-9AE1-56773E4C1D65}"/>
                </a:ext>
              </a:extLst>
            </p:cNvPr>
            <p:cNvSpPr/>
            <p:nvPr/>
          </p:nvSpPr>
          <p:spPr>
            <a:xfrm>
              <a:off x="8239319" y="-1788397"/>
              <a:ext cx="2007670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b-NO" sz="1350">
                  <a:solidFill>
                    <a:schemeClr val="tx1"/>
                  </a:solidFill>
                </a:rPr>
                <a:t>NHOs fargepalett</a:t>
              </a:r>
            </a:p>
          </p:txBody>
        </p:sp>
        <p:sp>
          <p:nvSpPr>
            <p:cNvPr id="70" name="Rektangel 69">
              <a:extLst>
                <a:ext uri="{FF2B5EF4-FFF2-40B4-BE49-F238E27FC236}">
                  <a16:creationId xmlns:a16="http://schemas.microsoft.com/office/drawing/2014/main" id="{99F1C36A-FBAD-B34B-BCD5-D2F5CC73518D}"/>
                </a:ext>
              </a:extLst>
            </p:cNvPr>
            <p:cNvSpPr/>
            <p:nvPr/>
          </p:nvSpPr>
          <p:spPr>
            <a:xfrm>
              <a:off x="8239319" y="-1414936"/>
              <a:ext cx="14089038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3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sz="1200" b="1" i="0">
                  <a:solidFill>
                    <a:schemeClr val="tx1"/>
                  </a:solidFill>
                  <a:latin typeface="Arial Nova Light" panose="020B0304020202020204" pitchFamily="34" charset="0"/>
                </a:rPr>
                <a:t>Primærfarger 		</a:t>
              </a:r>
              <a:r>
                <a:rPr lang="nb-NO" sz="1200" b="0" i="0">
                  <a:solidFill>
                    <a:schemeClr val="tx1"/>
                  </a:solidFill>
                  <a:latin typeface="Arial Nova Light" panose="020B0304020202020204" pitchFamily="34" charset="0"/>
                </a:rPr>
                <a:t>Sekundærfarger skal </a:t>
              </a:r>
              <a:r>
                <a:rPr lang="nb-NO" sz="1200" b="1" i="0">
                  <a:solidFill>
                    <a:srgbClr val="FF8B4B"/>
                  </a:solidFill>
                  <a:latin typeface="Arial Nova" panose="020B0504020202020204" pitchFamily="34" charset="0"/>
                </a:rPr>
                <a:t>KUN</a:t>
              </a:r>
              <a:r>
                <a:rPr lang="nb-NO" sz="1200" b="0" i="0">
                  <a:solidFill>
                    <a:schemeClr val="bg1"/>
                  </a:solidFill>
                  <a:latin typeface="Arial Nova Light" panose="020B0304020202020204" pitchFamily="34" charset="0"/>
                </a:rPr>
                <a:t> </a:t>
              </a:r>
              <a:r>
                <a:rPr lang="nb-NO" sz="1200" b="0" i="0">
                  <a:solidFill>
                    <a:schemeClr val="tx1"/>
                  </a:solidFill>
                  <a:latin typeface="Arial Nova Light" panose="020B0304020202020204" pitchFamily="34" charset="0"/>
                </a:rPr>
                <a:t>benyttes i grafer, figurer og ikoner. Fargene finner du som egendefinerte farger i figurfyll eller figuromriss</a:t>
              </a:r>
            </a:p>
            <a:p>
              <a:pPr marL="0" marR="0" lvl="0" indent="0" algn="l" defTabSz="9143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nb-NO" sz="1200" b="0" i="0">
                <a:solidFill>
                  <a:schemeClr val="bg1"/>
                </a:solidFill>
                <a:latin typeface="Arial Nova Light" panose="020B0304020202020204" pitchFamily="34" charset="0"/>
              </a:endParaRPr>
            </a:p>
          </p:txBody>
        </p:sp>
        <p:grpSp>
          <p:nvGrpSpPr>
            <p:cNvPr id="71" name="Gruppe 70">
              <a:extLst>
                <a:ext uri="{FF2B5EF4-FFF2-40B4-BE49-F238E27FC236}">
                  <a16:creationId xmlns:a16="http://schemas.microsoft.com/office/drawing/2014/main" id="{7008B59C-0BEF-7A4D-91EE-4DA501BCE004}"/>
                </a:ext>
              </a:extLst>
            </p:cNvPr>
            <p:cNvGrpSpPr/>
            <p:nvPr/>
          </p:nvGrpSpPr>
          <p:grpSpPr>
            <a:xfrm>
              <a:off x="8337719" y="-914297"/>
              <a:ext cx="2324689" cy="437688"/>
              <a:chOff x="31532" y="-965998"/>
              <a:chExt cx="2324689" cy="437688"/>
            </a:xfrm>
          </p:grpSpPr>
          <p:sp>
            <p:nvSpPr>
              <p:cNvPr id="72" name="Rektangel 71">
                <a:extLst>
                  <a:ext uri="{FF2B5EF4-FFF2-40B4-BE49-F238E27FC236}">
                    <a16:creationId xmlns:a16="http://schemas.microsoft.com/office/drawing/2014/main" id="{D9FBE0C1-8D69-7F4F-B8CB-710A8B601B69}"/>
                  </a:ext>
                </a:extLst>
              </p:cNvPr>
              <p:cNvSpPr/>
              <p:nvPr/>
            </p:nvSpPr>
            <p:spPr>
              <a:xfrm>
                <a:off x="31532" y="-965994"/>
                <a:ext cx="497456" cy="43768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135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73" name="Rektangel 72">
                <a:extLst>
                  <a:ext uri="{FF2B5EF4-FFF2-40B4-BE49-F238E27FC236}">
                    <a16:creationId xmlns:a16="http://schemas.microsoft.com/office/drawing/2014/main" id="{CB9D0D6A-3187-E547-9259-EA43D8EBA042}"/>
                  </a:ext>
                </a:extLst>
              </p:cNvPr>
              <p:cNvSpPr/>
              <p:nvPr/>
            </p:nvSpPr>
            <p:spPr>
              <a:xfrm>
                <a:off x="606680" y="-965994"/>
                <a:ext cx="497455" cy="437683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1350"/>
              </a:p>
            </p:txBody>
          </p:sp>
          <p:cxnSp>
            <p:nvCxnSpPr>
              <p:cNvPr id="85" name="Rett linje 84">
                <a:extLst>
                  <a:ext uri="{FF2B5EF4-FFF2-40B4-BE49-F238E27FC236}">
                    <a16:creationId xmlns:a16="http://schemas.microsoft.com/office/drawing/2014/main" id="{42155544-A0F0-1548-9951-71A6E524DA4B}"/>
                  </a:ext>
                </a:extLst>
              </p:cNvPr>
              <p:cNvCxnSpPr/>
              <p:nvPr/>
            </p:nvCxnSpPr>
            <p:spPr>
              <a:xfrm>
                <a:off x="2356221" y="-965998"/>
                <a:ext cx="0" cy="437684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Rektangel 73">
            <a:extLst>
              <a:ext uri="{FF2B5EF4-FFF2-40B4-BE49-F238E27FC236}">
                <a16:creationId xmlns:a16="http://schemas.microsoft.com/office/drawing/2014/main" id="{CF7A71B0-2789-638D-23DE-3921C7422A10}"/>
              </a:ext>
            </a:extLst>
          </p:cNvPr>
          <p:cNvSpPr/>
          <p:nvPr userDrawn="1"/>
        </p:nvSpPr>
        <p:spPr>
          <a:xfrm>
            <a:off x="977720" y="-747736"/>
            <a:ext cx="373056" cy="328263"/>
          </a:xfrm>
          <a:prstGeom prst="rect">
            <a:avLst/>
          </a:prstGeom>
          <a:solidFill>
            <a:srgbClr val="85D1EE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40" name="Rektangel 29">
            <a:extLst>
              <a:ext uri="{FF2B5EF4-FFF2-40B4-BE49-F238E27FC236}">
                <a16:creationId xmlns:a16="http://schemas.microsoft.com/office/drawing/2014/main" id="{E7CFAA8E-0CBB-67FC-7613-2585BF197423}"/>
              </a:ext>
            </a:extLst>
          </p:cNvPr>
          <p:cNvSpPr/>
          <p:nvPr userDrawn="1"/>
        </p:nvSpPr>
        <p:spPr>
          <a:xfrm>
            <a:off x="1412704" y="-749517"/>
            <a:ext cx="373056" cy="3282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25" name="Rektangel 74">
            <a:extLst>
              <a:ext uri="{FF2B5EF4-FFF2-40B4-BE49-F238E27FC236}">
                <a16:creationId xmlns:a16="http://schemas.microsoft.com/office/drawing/2014/main" id="{71984A75-4222-D43C-E6CD-E86E84933DFE}"/>
              </a:ext>
            </a:extLst>
          </p:cNvPr>
          <p:cNvSpPr/>
          <p:nvPr userDrawn="1"/>
        </p:nvSpPr>
        <p:spPr>
          <a:xfrm>
            <a:off x="2408610" y="-752727"/>
            <a:ext cx="373055" cy="328262"/>
          </a:xfrm>
          <a:prstGeom prst="rect">
            <a:avLst/>
          </a:prstGeom>
          <a:solidFill>
            <a:srgbClr val="77A8A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26" name="Rektangel 76">
            <a:extLst>
              <a:ext uri="{FF2B5EF4-FFF2-40B4-BE49-F238E27FC236}">
                <a16:creationId xmlns:a16="http://schemas.microsoft.com/office/drawing/2014/main" id="{2AE7D14C-428B-26C4-5F9B-EC368444ED6A}"/>
              </a:ext>
            </a:extLst>
          </p:cNvPr>
          <p:cNvSpPr/>
          <p:nvPr userDrawn="1"/>
        </p:nvSpPr>
        <p:spPr>
          <a:xfrm>
            <a:off x="2843593" y="-752727"/>
            <a:ext cx="373056" cy="328263"/>
          </a:xfrm>
          <a:prstGeom prst="rect">
            <a:avLst/>
          </a:prstGeom>
          <a:solidFill>
            <a:srgbClr val="4C4D7B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27" name="Rektangel 77">
            <a:extLst>
              <a:ext uri="{FF2B5EF4-FFF2-40B4-BE49-F238E27FC236}">
                <a16:creationId xmlns:a16="http://schemas.microsoft.com/office/drawing/2014/main" id="{18F0E75D-4BA6-FCCB-D405-276B0141DB12}"/>
              </a:ext>
            </a:extLst>
          </p:cNvPr>
          <p:cNvSpPr/>
          <p:nvPr userDrawn="1"/>
        </p:nvSpPr>
        <p:spPr>
          <a:xfrm>
            <a:off x="3270083" y="-752727"/>
            <a:ext cx="373055" cy="328262"/>
          </a:xfrm>
          <a:prstGeom prst="rect">
            <a:avLst/>
          </a:prstGeom>
          <a:solidFill>
            <a:srgbClr val="797BA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34" name="Rektangel 83">
            <a:extLst>
              <a:ext uri="{FF2B5EF4-FFF2-40B4-BE49-F238E27FC236}">
                <a16:creationId xmlns:a16="http://schemas.microsoft.com/office/drawing/2014/main" id="{93B16D2C-6D5D-BF39-029D-582FA696A65F}"/>
              </a:ext>
            </a:extLst>
          </p:cNvPr>
          <p:cNvSpPr/>
          <p:nvPr userDrawn="1"/>
        </p:nvSpPr>
        <p:spPr>
          <a:xfrm>
            <a:off x="1979659" y="-752728"/>
            <a:ext cx="373056" cy="3282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35" name="Rektangel 79">
            <a:extLst>
              <a:ext uri="{FF2B5EF4-FFF2-40B4-BE49-F238E27FC236}">
                <a16:creationId xmlns:a16="http://schemas.microsoft.com/office/drawing/2014/main" id="{9BBD8ECA-DC91-6C73-51D0-982D824693BF}"/>
              </a:ext>
            </a:extLst>
          </p:cNvPr>
          <p:cNvSpPr/>
          <p:nvPr userDrawn="1"/>
        </p:nvSpPr>
        <p:spPr>
          <a:xfrm>
            <a:off x="4127890" y="-752728"/>
            <a:ext cx="373055" cy="328262"/>
          </a:xfrm>
          <a:prstGeom prst="rect">
            <a:avLst/>
          </a:prstGeom>
          <a:solidFill>
            <a:srgbClr val="00A08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36" name="Rektangel 80">
            <a:extLst>
              <a:ext uri="{FF2B5EF4-FFF2-40B4-BE49-F238E27FC236}">
                <a16:creationId xmlns:a16="http://schemas.microsoft.com/office/drawing/2014/main" id="{82A2A91E-B226-A7D5-7016-17D11C1113EC}"/>
              </a:ext>
            </a:extLst>
          </p:cNvPr>
          <p:cNvSpPr/>
          <p:nvPr userDrawn="1"/>
        </p:nvSpPr>
        <p:spPr>
          <a:xfrm>
            <a:off x="3696572" y="-752728"/>
            <a:ext cx="373056" cy="328263"/>
          </a:xfrm>
          <a:prstGeom prst="rect">
            <a:avLst/>
          </a:prstGeom>
          <a:solidFill>
            <a:srgbClr val="00847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37" name="Rektangel 32">
            <a:extLst>
              <a:ext uri="{FF2B5EF4-FFF2-40B4-BE49-F238E27FC236}">
                <a16:creationId xmlns:a16="http://schemas.microsoft.com/office/drawing/2014/main" id="{9EBC9AFE-E206-16D3-C4D5-13BAB5B7D4EF}"/>
              </a:ext>
            </a:extLst>
          </p:cNvPr>
          <p:cNvSpPr/>
          <p:nvPr userDrawn="1"/>
        </p:nvSpPr>
        <p:spPr>
          <a:xfrm>
            <a:off x="4558045" y="-752728"/>
            <a:ext cx="373055" cy="328262"/>
          </a:xfrm>
          <a:prstGeom prst="rect">
            <a:avLst/>
          </a:prstGeom>
          <a:solidFill>
            <a:srgbClr val="004479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38" name="Rektangel 75">
            <a:extLst>
              <a:ext uri="{FF2B5EF4-FFF2-40B4-BE49-F238E27FC236}">
                <a16:creationId xmlns:a16="http://schemas.microsoft.com/office/drawing/2014/main" id="{EFCF3160-818A-A6CB-AC69-E67D9F940C21}"/>
              </a:ext>
            </a:extLst>
          </p:cNvPr>
          <p:cNvSpPr/>
          <p:nvPr userDrawn="1"/>
        </p:nvSpPr>
        <p:spPr>
          <a:xfrm>
            <a:off x="5847813" y="-752728"/>
            <a:ext cx="373055" cy="32826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42" name="Rektangel 78">
            <a:extLst>
              <a:ext uri="{FF2B5EF4-FFF2-40B4-BE49-F238E27FC236}">
                <a16:creationId xmlns:a16="http://schemas.microsoft.com/office/drawing/2014/main" id="{3144D791-B3CE-C8E2-733A-A04BC7B2A4F9}"/>
              </a:ext>
            </a:extLst>
          </p:cNvPr>
          <p:cNvSpPr/>
          <p:nvPr userDrawn="1"/>
        </p:nvSpPr>
        <p:spPr>
          <a:xfrm>
            <a:off x="4984535" y="-752728"/>
            <a:ext cx="373056" cy="328263"/>
          </a:xfrm>
          <a:prstGeom prst="rect">
            <a:avLst/>
          </a:prstGeom>
          <a:solidFill>
            <a:srgbClr val="FF844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43" name="Rektangel 81">
            <a:extLst>
              <a:ext uri="{FF2B5EF4-FFF2-40B4-BE49-F238E27FC236}">
                <a16:creationId xmlns:a16="http://schemas.microsoft.com/office/drawing/2014/main" id="{6EF59F08-39B7-36D5-71D9-A88AB770124A}"/>
              </a:ext>
            </a:extLst>
          </p:cNvPr>
          <p:cNvSpPr/>
          <p:nvPr userDrawn="1"/>
        </p:nvSpPr>
        <p:spPr>
          <a:xfrm>
            <a:off x="6276104" y="-752728"/>
            <a:ext cx="373055" cy="3282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44" name="Rektangel 82">
            <a:extLst>
              <a:ext uri="{FF2B5EF4-FFF2-40B4-BE49-F238E27FC236}">
                <a16:creationId xmlns:a16="http://schemas.microsoft.com/office/drawing/2014/main" id="{D02C03D7-5811-B31D-14B0-43DAE51751E8}"/>
              </a:ext>
            </a:extLst>
          </p:cNvPr>
          <p:cNvSpPr/>
          <p:nvPr userDrawn="1"/>
        </p:nvSpPr>
        <p:spPr>
          <a:xfrm>
            <a:off x="5415850" y="-752728"/>
            <a:ext cx="373056" cy="328263"/>
          </a:xfrm>
          <a:prstGeom prst="rect">
            <a:avLst/>
          </a:prstGeom>
          <a:solidFill>
            <a:srgbClr val="FBAB6F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45" name="Rektangel 30">
            <a:extLst>
              <a:ext uri="{FF2B5EF4-FFF2-40B4-BE49-F238E27FC236}">
                <a16:creationId xmlns:a16="http://schemas.microsoft.com/office/drawing/2014/main" id="{C92CB547-4DA9-6DE8-80BE-3E5AFF2C2EF5}"/>
              </a:ext>
            </a:extLst>
          </p:cNvPr>
          <p:cNvSpPr/>
          <p:nvPr userDrawn="1"/>
        </p:nvSpPr>
        <p:spPr>
          <a:xfrm>
            <a:off x="6704395" y="-752728"/>
            <a:ext cx="373055" cy="328262"/>
          </a:xfrm>
          <a:prstGeom prst="rect">
            <a:avLst/>
          </a:prstGeom>
          <a:solidFill>
            <a:srgbClr val="E15997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46" name="Rektangel 31">
            <a:extLst>
              <a:ext uri="{FF2B5EF4-FFF2-40B4-BE49-F238E27FC236}">
                <a16:creationId xmlns:a16="http://schemas.microsoft.com/office/drawing/2014/main" id="{2CBE82B3-190F-774E-47F9-7C8972BB1D6A}"/>
              </a:ext>
            </a:extLst>
          </p:cNvPr>
          <p:cNvSpPr/>
          <p:nvPr userDrawn="1"/>
        </p:nvSpPr>
        <p:spPr>
          <a:xfrm>
            <a:off x="7132685" y="-752728"/>
            <a:ext cx="373055" cy="328262"/>
          </a:xfrm>
          <a:prstGeom prst="rect">
            <a:avLst/>
          </a:prstGeom>
          <a:solidFill>
            <a:srgbClr val="F8B0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41" name="Slide Number Placeholder 6">
            <a:extLst>
              <a:ext uri="{FF2B5EF4-FFF2-40B4-BE49-F238E27FC236}">
                <a16:creationId xmlns:a16="http://schemas.microsoft.com/office/drawing/2014/main" id="{7D77BD85-37C8-CBCA-314E-3BBA6A43D5F6}"/>
              </a:ext>
            </a:extLst>
          </p:cNvPr>
          <p:cNvSpPr txBox="1">
            <a:spLocks/>
          </p:cNvSpPr>
          <p:nvPr userDrawn="1"/>
        </p:nvSpPr>
        <p:spPr>
          <a:xfrm>
            <a:off x="11571297" y="6491385"/>
            <a:ext cx="26429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0" algn="r" defTabSz="914248" rtl="0" eaLnBrk="1" latinLnBrk="0" hangingPunct="1"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B102EC-AAEC-484C-8A9B-B15A6B4E7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B486369-F116-4A3B-06D8-148932485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4E3C2E0D-2B8E-4D43-B5BE-C4800C32CD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A1B2E-2ED3-AF4D-8957-9A051B5A9ACF}" type="slidenum">
              <a:rPr lang="nb-NO" smtClean="0"/>
              <a:t>‹#›</a:t>
            </a:fld>
            <a:endParaRPr lang="nb-NO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03D02F9-66F1-4735-E95B-FD263533A07D}"/>
              </a:ext>
            </a:extLst>
          </p:cNvPr>
          <p:cNvPicPr>
            <a:picLocks noChangeAspect="1"/>
          </p:cNvPicPr>
          <p:nvPr userDrawn="1"/>
        </p:nvPicPr>
        <p:blipFill>
          <a:blip r:embed="rId63"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10839260" y="294884"/>
            <a:ext cx="1012380" cy="34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2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4030" r:id="rId5"/>
    <p:sldLayoutId id="2147484031" r:id="rId6"/>
    <p:sldLayoutId id="2147484032" r:id="rId7"/>
    <p:sldLayoutId id="2147483932" r:id="rId8"/>
    <p:sldLayoutId id="2147484033" r:id="rId9"/>
    <p:sldLayoutId id="2147484034" r:id="rId10"/>
    <p:sldLayoutId id="2147484035" r:id="rId11"/>
    <p:sldLayoutId id="2147484036" r:id="rId12"/>
    <p:sldLayoutId id="2147484037" r:id="rId13"/>
    <p:sldLayoutId id="2147483933" r:id="rId14"/>
    <p:sldLayoutId id="2147484025" r:id="rId15"/>
    <p:sldLayoutId id="2147484026" r:id="rId16"/>
    <p:sldLayoutId id="2147484028" r:id="rId17"/>
    <p:sldLayoutId id="2147483934" r:id="rId18"/>
    <p:sldLayoutId id="2147483935" r:id="rId19"/>
    <p:sldLayoutId id="2147484006" r:id="rId20"/>
    <p:sldLayoutId id="2147483937" r:id="rId21"/>
    <p:sldLayoutId id="2147484013" r:id="rId22"/>
    <p:sldLayoutId id="2147483938" r:id="rId23"/>
    <p:sldLayoutId id="2147483939" r:id="rId24"/>
    <p:sldLayoutId id="2147484015" r:id="rId25"/>
    <p:sldLayoutId id="2147484016" r:id="rId26"/>
    <p:sldLayoutId id="2147484018" r:id="rId27"/>
    <p:sldLayoutId id="2147484017" r:id="rId28"/>
    <p:sldLayoutId id="2147484019" r:id="rId29"/>
    <p:sldLayoutId id="2147483940" r:id="rId30"/>
    <p:sldLayoutId id="2147483941" r:id="rId31"/>
    <p:sldLayoutId id="2147483942" r:id="rId32"/>
    <p:sldLayoutId id="2147483945" r:id="rId33"/>
    <p:sldLayoutId id="2147483946" r:id="rId34"/>
    <p:sldLayoutId id="2147484020" r:id="rId35"/>
    <p:sldLayoutId id="2147484021" r:id="rId36"/>
    <p:sldLayoutId id="2147483947" r:id="rId37"/>
    <p:sldLayoutId id="2147483948" r:id="rId38"/>
    <p:sldLayoutId id="2147484024" r:id="rId39"/>
    <p:sldLayoutId id="2147484022" r:id="rId40"/>
    <p:sldLayoutId id="2147484023" r:id="rId41"/>
    <p:sldLayoutId id="2147483950" r:id="rId42"/>
    <p:sldLayoutId id="2147483951" r:id="rId43"/>
    <p:sldLayoutId id="2147483952" r:id="rId44"/>
    <p:sldLayoutId id="2147484014" r:id="rId45"/>
    <p:sldLayoutId id="2147483954" r:id="rId46"/>
    <p:sldLayoutId id="2147483955" r:id="rId47"/>
    <p:sldLayoutId id="2147483956" r:id="rId48"/>
    <p:sldLayoutId id="2147483999" r:id="rId49"/>
    <p:sldLayoutId id="2147483958" r:id="rId50"/>
    <p:sldLayoutId id="2147483959" r:id="rId51"/>
    <p:sldLayoutId id="2147483961" r:id="rId52"/>
    <p:sldLayoutId id="2147484011" r:id="rId53"/>
    <p:sldLayoutId id="2147484012" r:id="rId54"/>
    <p:sldLayoutId id="2147484040" r:id="rId55"/>
    <p:sldLayoutId id="2147484049" r:id="rId56"/>
    <p:sldLayoutId id="2147484050" r:id="rId57"/>
    <p:sldLayoutId id="2147484051" r:id="rId58"/>
    <p:sldLayoutId id="2147484052" r:id="rId59"/>
  </p:sldLayoutIdLst>
  <p:hf hdr="0"/>
  <p:txStyles>
    <p:titleStyle>
      <a:lvl1pPr algn="l" defTabSz="914248" rtl="0" eaLnBrk="1" latinLnBrk="0" hangingPunct="1">
        <a:lnSpc>
          <a:spcPct val="108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62" indent="-228562" algn="l" defTabSz="914248" rtl="0" eaLnBrk="1" latinLnBrk="0" hangingPunct="1">
        <a:lnSpc>
          <a:spcPct val="108000"/>
        </a:lnSpc>
        <a:spcBef>
          <a:spcPts val="1000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685685" indent="-228562" algn="l" defTabSz="914248" rtl="0" eaLnBrk="1" latinLnBrk="0" hangingPunct="1">
        <a:lnSpc>
          <a:spcPct val="108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9" indent="-228562" algn="l" defTabSz="914248" rtl="0" eaLnBrk="1" latinLnBrk="0" hangingPunct="1">
        <a:lnSpc>
          <a:spcPct val="108000"/>
        </a:lnSpc>
        <a:spcBef>
          <a:spcPts val="500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33" indent="-228562" algn="l" defTabSz="914248" rtl="0" eaLnBrk="1" latinLnBrk="0" hangingPunct="1">
        <a:lnSpc>
          <a:spcPct val="108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57" indent="-228562" algn="l" defTabSz="914248" rtl="0" eaLnBrk="1" latinLnBrk="0" hangingPunct="1">
        <a:lnSpc>
          <a:spcPct val="108000"/>
        </a:lnSpc>
        <a:spcBef>
          <a:spcPts val="50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81" indent="-228562" algn="l" defTabSz="9142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06" indent="-228562" algn="l" defTabSz="9142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28" indent="-228562" algn="l" defTabSz="9142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51" indent="-228562" algn="l" defTabSz="9142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4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8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1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5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9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43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6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91" algn="l" defTabSz="9142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21" userDrawn="1">
          <p15:clr>
            <a:srgbClr val="F26B43"/>
          </p15:clr>
        </p15:guide>
        <p15:guide id="2" orient="horz" pos="4082" userDrawn="1">
          <p15:clr>
            <a:srgbClr val="F26B43"/>
          </p15:clr>
        </p15:guide>
        <p15:guide id="3" pos="7259" userDrawn="1">
          <p15:clr>
            <a:srgbClr val="F26B43"/>
          </p15:clr>
        </p15:guide>
        <p15:guide id="6" orient="horz" pos="187" userDrawn="1">
          <p15:clr>
            <a:srgbClr val="F26B43"/>
          </p15:clr>
        </p15:guide>
        <p15:guide id="8" orient="horz" pos="527" userDrawn="1">
          <p15:clr>
            <a:srgbClr val="F26B43"/>
          </p15:clr>
        </p15:guide>
        <p15:guide id="9" orient="horz" pos="118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DC026-6116-5AB2-1B0A-0F3135AD9C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046" y="2188029"/>
            <a:ext cx="5961011" cy="1906734"/>
          </a:xfrm>
        </p:spPr>
        <p:txBody>
          <a:bodyPr/>
          <a:lstStyle/>
          <a:p>
            <a:r>
              <a:rPr lang="nb-NO" dirty="0"/>
              <a:t>Morgendagen maritime næring og kompetansebehov fremover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C3802A-3185-2420-0E0D-B88805F02AF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95206" y="5344886"/>
            <a:ext cx="5486421" cy="1328057"/>
          </a:xfrm>
        </p:spPr>
        <p:txBody>
          <a:bodyPr/>
          <a:lstStyle/>
          <a:p>
            <a:r>
              <a:rPr lang="nb-NO" dirty="0"/>
              <a:t>MUF konferansen 2024 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B7B87E40-7C6A-9CC8-5D5E-FC51344353E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5206" y="6112084"/>
            <a:ext cx="5486421" cy="430229"/>
          </a:xfrm>
        </p:spPr>
        <p:txBody>
          <a:bodyPr/>
          <a:lstStyle/>
          <a:p>
            <a:r>
              <a:rPr lang="nb-NO" dirty="0"/>
              <a:t>NHO Sjøfart </a:t>
            </a:r>
          </a:p>
          <a:p>
            <a:r>
              <a:rPr lang="nb-NO" dirty="0"/>
              <a:t>Fagdirektør næringspolitikk og kompetanse, Evelyn Blom-Dahl </a:t>
            </a:r>
          </a:p>
        </p:txBody>
      </p:sp>
    </p:spTree>
    <p:extLst>
      <p:ext uri="{BB962C8B-B14F-4D97-AF65-F5344CB8AC3E}">
        <p14:creationId xmlns:p14="http://schemas.microsoft.com/office/powerpoint/2010/main" val="2883068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65C3E-32C3-8938-FFBA-E841914FC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28370A6-6AB7-51FF-642C-7FAD3D43CB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4723536-F3CB-68DE-C663-3891259D2E65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17DD0FFD-9DED-B442-9352-456DD4CA51DE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7A1469E-3814-D193-5F66-F8A4D19A2ABA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/>
        <p:txBody>
          <a:bodyPr/>
          <a:lstStyle/>
          <a:p>
            <a:pPr algn="l"/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E931509F-0E33-FAEE-1454-66BF1A746E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E821EEEE-C7EB-0310-5A8E-14EA10BE5892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r>
              <a:rPr lang="nb-NO" dirty="0"/>
              <a:t>Økt interesse for maritime studier </a:t>
            </a:r>
          </a:p>
          <a:p>
            <a:endParaRPr lang="nb-NO" dirty="0"/>
          </a:p>
          <a:p>
            <a:r>
              <a:rPr lang="nb-NO" dirty="0"/>
              <a:t>Utfordring: Hvor mange reelle søkere får ikke plass? </a:t>
            </a:r>
          </a:p>
        </p:txBody>
      </p:sp>
      <p:pic>
        <p:nvPicPr>
          <p:cNvPr id="9" name="Bilde 8" descr="Et bilde som inneholder tekst, skjermbilde, Font, nummer&#10;&#10;Automatisk generert beskrivelse">
            <a:extLst>
              <a:ext uri="{FF2B5EF4-FFF2-40B4-BE49-F238E27FC236}">
                <a16:creationId xmlns:a16="http://schemas.microsoft.com/office/drawing/2014/main" id="{FBAD1106-F27C-B2D4-31D5-0E44A8E67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952" y="778669"/>
            <a:ext cx="4844927" cy="3233417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D051E090-6F95-43EF-2ACC-343C64162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952" y="4081142"/>
            <a:ext cx="488632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99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747991B9-BE0D-1706-6E99-DD82F565F02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248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AA96D64E-BE16-7B5C-D1BE-D35C074EC768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66750" y="-145806"/>
            <a:ext cx="2743200" cy="1538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en-US"/>
            </a:defPPr>
            <a:lvl1pPr marL="0" algn="l" defTabSz="914248" rtl="0" eaLnBrk="1" latinLnBrk="0" hangingPunct="1">
              <a:defRPr sz="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BD707-D9CF-40AE-B4C6-C98DA3205C09}" type="datetimeFigureOut">
              <a:rPr lang="en-US" smtClean="0"/>
              <a:pPr/>
              <a:t>11/26/2024</a:t>
            </a:fld>
            <a:endParaRPr lang="en-US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757C8C9-955B-99A6-CE27-FADA8CAF5E3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248" rtl="0" eaLnBrk="1" latinLnBrk="0" hangingPunct="1">
              <a:defRPr sz="1332" b="0" i="0" kern="1200">
                <a:solidFill>
                  <a:srgbClr val="AEAEAE"/>
                </a:solidFill>
                <a:latin typeface="Segoe UI"/>
                <a:ea typeface="+mn-ea"/>
                <a:cs typeface="Segoe UI"/>
              </a:defRPr>
            </a:lvl1pPr>
            <a:lvl2pPr marL="457124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48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71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95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619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743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866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90" algn="l" defTabSz="9142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066">
              <a:spcBef>
                <a:spcPts val="233"/>
              </a:spcBef>
            </a:pPr>
            <a:fld id="{81D60167-4931-47E6-BA6A-407CBD079E47}" type="slidenum">
              <a:rPr lang="nb-NO" spc="-67" smtClean="0"/>
              <a:pPr marL="142066">
                <a:spcBef>
                  <a:spcPts val="233"/>
                </a:spcBef>
              </a:pPr>
              <a:t>11</a:t>
            </a:fld>
            <a:endParaRPr lang="nb-NO" spc="-67"/>
          </a:p>
        </p:txBody>
      </p:sp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4F78BD0E-B025-4E60-59D9-C89A4C03F3BE}"/>
              </a:ext>
            </a:extLst>
          </p:cNvPr>
          <p:cNvGraphicFramePr>
            <a:graphicFrameLocks noGrp="1"/>
          </p:cNvGraphicFramePr>
          <p:nvPr/>
        </p:nvGraphicFramePr>
        <p:xfrm>
          <a:off x="911352" y="2058324"/>
          <a:ext cx="10067544" cy="25767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6309">
                  <a:extLst>
                    <a:ext uri="{9D8B030D-6E8A-4147-A177-3AD203B41FA5}">
                      <a16:colId xmlns:a16="http://schemas.microsoft.com/office/drawing/2014/main" val="3685759773"/>
                    </a:ext>
                  </a:extLst>
                </a:gridCol>
                <a:gridCol w="2838181">
                  <a:extLst>
                    <a:ext uri="{9D8B030D-6E8A-4147-A177-3AD203B41FA5}">
                      <a16:colId xmlns:a16="http://schemas.microsoft.com/office/drawing/2014/main" val="3388788583"/>
                    </a:ext>
                  </a:extLst>
                </a:gridCol>
                <a:gridCol w="4833054">
                  <a:extLst>
                    <a:ext uri="{9D8B030D-6E8A-4147-A177-3AD203B41FA5}">
                      <a16:colId xmlns:a16="http://schemas.microsoft.com/office/drawing/2014/main" val="1747848351"/>
                    </a:ext>
                  </a:extLst>
                </a:gridCol>
              </a:tblGrid>
              <a:tr h="483486">
                <a:tc gridSpan="2">
                  <a:txBody>
                    <a:bodyPr/>
                    <a:lstStyle/>
                    <a:p>
                      <a:pPr algn="l"/>
                      <a:r>
                        <a:rPr lang="nb-NO" sz="1600">
                          <a:effectLst/>
                        </a:rPr>
                        <a:t>Turnover av maritimt personell hos fergerederiene </a:t>
                      </a:r>
                      <a:endParaRPr lang="nb-NO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nb-NO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68487329"/>
                  </a:ext>
                </a:extLst>
              </a:tr>
              <a:tr h="274708">
                <a:tc>
                  <a:txBody>
                    <a:bodyPr/>
                    <a:lstStyle/>
                    <a:p>
                      <a:pPr algn="l"/>
                      <a:endParaRPr lang="nb-NO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/>
                      <a:endParaRPr lang="nb-NO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/>
                      <a:endParaRPr lang="nb-NO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441296848"/>
                  </a:ext>
                </a:extLst>
              </a:tr>
              <a:tr h="274708">
                <a:tc>
                  <a:txBody>
                    <a:bodyPr/>
                    <a:lstStyle/>
                    <a:p>
                      <a:pPr algn="l"/>
                      <a:endParaRPr lang="nb-NO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/>
                      <a:endParaRPr lang="nb-NO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l"/>
                      <a:endParaRPr lang="nb-NO" sz="16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558678289"/>
                  </a:ext>
                </a:extLst>
              </a:tr>
              <a:tr h="966971">
                <a:tc>
                  <a:txBody>
                    <a:bodyPr/>
                    <a:lstStyle/>
                    <a:p>
                      <a:pPr algn="l"/>
                      <a:r>
                        <a:rPr lang="nb-NO" sz="1600">
                          <a:effectLst/>
                        </a:rPr>
                        <a:t>Stilling </a:t>
                      </a:r>
                      <a:br>
                        <a:rPr lang="nb-NO" sz="1600">
                          <a:effectLst/>
                        </a:rPr>
                      </a:br>
                      <a:r>
                        <a:rPr lang="nb-NO" sz="1600">
                          <a:effectLst/>
                        </a:rPr>
                        <a:t>(ferge + hurtigbåt)</a:t>
                      </a:r>
                      <a:endParaRPr lang="nb-NO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600">
                          <a:effectLst/>
                        </a:rPr>
                        <a:t>Ant. ledige stillinger pr. 31.10</a:t>
                      </a:r>
                      <a:endParaRPr lang="nb-NO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nb-NO" sz="1600">
                          <a:effectLst/>
                        </a:rPr>
                        <a:t>Frivillig turnover i % (01.01 - 31.10)</a:t>
                      </a:r>
                      <a:br>
                        <a:rPr lang="nb-NO" sz="1600">
                          <a:effectLst/>
                        </a:rPr>
                      </a:br>
                      <a:r>
                        <a:rPr lang="nb-NO" sz="1600">
                          <a:effectLst/>
                        </a:rPr>
                        <a:t>Ekskl. ansatte som er virksomhetsoverdratt, pensjonert, etc.</a:t>
                      </a:r>
                      <a:endParaRPr lang="nb-NO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74686049"/>
                  </a:ext>
                </a:extLst>
              </a:tr>
              <a:tr h="576886">
                <a:tc>
                  <a:txBody>
                    <a:bodyPr/>
                    <a:lstStyle/>
                    <a:p>
                      <a:pPr algn="l"/>
                      <a:r>
                        <a:rPr lang="nb-NO" sz="1600">
                          <a:effectLst/>
                        </a:rPr>
                        <a:t>Alle (5 rederier)</a:t>
                      </a:r>
                      <a:endParaRPr lang="nb-NO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>
                          <a:effectLst/>
                        </a:rPr>
                        <a:t>78</a:t>
                      </a:r>
                      <a:endParaRPr lang="nb-NO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600">
                          <a:effectLst/>
                        </a:rPr>
                        <a:t>11,7 % (uvektet)</a:t>
                      </a:r>
                      <a:endParaRPr lang="nb-NO" sz="16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864634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68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180F7B5B-403E-14E5-0366-EA688A5B2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TILTAK 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49D12E7-D47D-AF41-5B0B-00336EE7F0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8DD47071-E4A5-727C-7917-D90210B4F0F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Ta vare på de vi har </a:t>
            </a:r>
          </a:p>
          <a:p>
            <a:endParaRPr lang="nb-NO" dirty="0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E4D99C08-80D5-FB2F-FD20-63D56E38EB1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1261272" y="6244232"/>
            <a:ext cx="1328057" cy="206763"/>
          </a:xfrm>
        </p:spPr>
        <p:txBody>
          <a:bodyPr/>
          <a:lstStyle/>
          <a:p>
            <a:r>
              <a:rPr lang="nb-NO" sz="900" dirty="0"/>
              <a:t>Foto: Fjord1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0DE1EF71-3FE5-44DB-489B-5FE26D7A7D3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43C2A074-B2BD-7C05-A8EC-587C02A7E18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707571" cy="206763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F2209EF0-949B-11EE-198D-BB5CC392D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723" y="1244780"/>
            <a:ext cx="7713999" cy="433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096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AF674C-50CD-4BBE-BE07-1D97B4DD1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TILTAK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5182464-E3C1-C4A2-B9D4-2BEB4FCE90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5149188-42C4-F2A0-1D4D-24839451A29A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E64C3E61-73D6-614C-8EC9-7DD4D147225B}" type="datetime1">
              <a:rPr lang="nb-NO" smtClean="0"/>
              <a:t>26.11.2024</a:t>
            </a:fld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4667EE53-1FFB-665A-98D9-E29FB97180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Sørge for godt arbeidsmiljø 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FF2346E2-28A0-DB8C-78E2-611641D5354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1274EC2A-45ED-BB91-805A-52124E58840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875B5ED5-AE2A-F9DD-EA19-25175AC2F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87955">
            <a:off x="4610587" y="1632856"/>
            <a:ext cx="3956344" cy="3592286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FAE1AB4B-E1E0-69D3-92BD-988CD4C8E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7315">
            <a:off x="8540906" y="1062978"/>
            <a:ext cx="3681293" cy="522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62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2BED5D9-25F5-DAA3-CD8B-EF2EF1CD6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TILTAK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C35BE2A-41FE-A032-C55F-AD40FC1B3D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212E247-A7E6-DBC0-73DC-17D48CA80E52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E64C3E61-73D6-614C-8EC9-7DD4D147225B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168E1D0-6A16-875E-E284-F9394BA29DB0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/>
        <p:txBody>
          <a:bodyPr/>
          <a:lstStyle/>
          <a:p>
            <a:pPr algn="l"/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97544613-E1E8-E769-187E-1AC3F0E79A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Sikre nok utdanningsplasser til de som vil og er kvalifisert</a:t>
            </a:r>
          </a:p>
          <a:p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D187D42-B1C5-1C4B-2852-186B5C9DE0C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48F909BC-1B6A-93F6-F5C6-96604CC22D1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29B779AC-91D6-78A6-721A-F1F389B21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465" y="223127"/>
            <a:ext cx="5080235" cy="632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41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6A93A86A-5E10-A67D-272E-4E4AD7A79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4736" y="719458"/>
            <a:ext cx="3324187" cy="4764957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8637CA9-418C-ECC2-7747-6CA852986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TILTAK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C3A6D5D-1DC3-E251-E89B-5D48C4B04C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C9444A4-2228-C08D-6D54-A0B23DFF4F43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E64C3E61-73D6-614C-8EC9-7DD4D147225B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16E904-E72B-2BF3-043E-490939B525C7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/>
        <p:txBody>
          <a:bodyPr/>
          <a:lstStyle/>
          <a:p>
            <a:pPr algn="l"/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623256EE-81C9-3D49-8451-30E28A0496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Økt mangfold </a:t>
            </a:r>
          </a:p>
          <a:p>
            <a:r>
              <a:rPr lang="nb-NO" dirty="0"/>
              <a:t> 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DE08D56-D45B-ED39-6849-6C410C91AE6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10197B4-5A14-5C81-6918-B1DD2FFE487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0137792-A381-4471-F62C-E778C8153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043" y="514965"/>
            <a:ext cx="4181238" cy="31239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957BF511-5B87-AD6E-1FA2-3CDA2DDE1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441" y="3520443"/>
            <a:ext cx="4118813" cy="278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00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0F7192-E50D-2263-4868-DEF699703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TILTAK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4687EA2-5117-056F-AFAE-A8877AEAAD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9293156-2D30-7B08-BEB0-FABC4153D0E4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E64C3E61-73D6-614C-8EC9-7DD4D147225B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67F3907-B457-48E0-EE31-3962FDE81AF4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/>
        <p:txBody>
          <a:bodyPr/>
          <a:lstStyle/>
          <a:p>
            <a:pPr algn="l"/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978A10B3-8F7F-58EC-7E77-535C21949A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Omdømme 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D5E17C34-1DFA-62E5-F5B7-4E5E9AAA990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A19B9214-9CBB-2879-4399-E6142ECBD6F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CA455EA-457B-E993-75F9-93E19721F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501" y="2291793"/>
            <a:ext cx="7135653" cy="344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63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D7F6E2B-29A4-718A-F60A-AA40E1C4E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TILTAK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63836CD-4831-B8AB-B223-A187AB1D95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FEA3F30-A36E-36A4-CBF4-1D7D070BAF6C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E64C3E61-73D6-614C-8EC9-7DD4D147225B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A87C0DC-80D9-5259-F79D-2A7437722CD2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/>
        <p:txBody>
          <a:bodyPr/>
          <a:lstStyle/>
          <a:p>
            <a:pPr algn="l"/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73FCAFF0-7E50-E8AC-2A04-7ABEF88518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r>
              <a:rPr lang="nb-NO" dirty="0"/>
              <a:t>Flere innganger til maritim bransje – vokseninnganger </a:t>
            </a:r>
          </a:p>
          <a:p>
            <a:pPr marL="285750" indent="-285750">
              <a:buFontTx/>
              <a:buChar char="-"/>
            </a:pPr>
            <a:r>
              <a:rPr lang="nb-NO" dirty="0"/>
              <a:t>Fartstid </a:t>
            </a:r>
          </a:p>
          <a:p>
            <a:pPr marL="285750" indent="-285750">
              <a:buFontTx/>
              <a:buChar char="-"/>
            </a:pPr>
            <a:r>
              <a:rPr lang="nb-NO" dirty="0"/>
              <a:t>Realkompetansevurdering </a:t>
            </a:r>
          </a:p>
          <a:p>
            <a:pPr marL="285750" indent="-285750">
              <a:buFontTx/>
              <a:buChar char="-"/>
            </a:pPr>
            <a:r>
              <a:rPr lang="nb-NO" dirty="0"/>
              <a:t>Bransjeprogram for etter- og videreutdanning </a:t>
            </a:r>
          </a:p>
          <a:p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F948735B-2808-D91D-DD43-5C34A01B195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9597ED62-9140-877B-2007-D99A256FCC5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E3B80270-E865-0BFD-784C-B26F401D1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804" y="779031"/>
            <a:ext cx="5350696" cy="54366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02454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E6EFF3-4FA1-8D4C-987F-0052C303E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TILTAK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B309A1B-B0EE-D8C9-F628-555EC52588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B53DAC4-8B18-ED2F-9F87-C518F34933DF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E64C3E61-73D6-614C-8EC9-7DD4D147225B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046A354-72A7-34D5-D892-368F04FB6CCE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/>
        <p:txBody>
          <a:bodyPr/>
          <a:lstStyle/>
          <a:p>
            <a:pPr algn="l"/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FD38E4FD-3608-5148-B93C-453DDAB261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Lønn og arbeidstidsordninger 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C5AF7E98-F65B-D00D-41BD-4D4A11AA67A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C3D9397C-56DF-9252-8D57-990265792BE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4EFAD14E-7D75-0DA0-394C-32B99760A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440" y="856170"/>
            <a:ext cx="5410200" cy="3892916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ABCC2526-10CF-BD08-916B-325F025DA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0501" y="3038819"/>
            <a:ext cx="5761103" cy="338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39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CD68B2-5434-4E6D-5B60-2B51C83B4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TILTAK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AE8CE2-60D5-17D2-C85E-72A425570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7AD368B-C9E1-2E8E-F309-A9AA52E519AB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E64C3E61-73D6-614C-8EC9-7DD4D147225B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255D9B9-FF72-DD48-D64A-DF12D9998FBC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/>
        <p:txBody>
          <a:bodyPr/>
          <a:lstStyle/>
          <a:p>
            <a:pPr algn="l"/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4F30DF0F-6C03-46B5-13B4-A98DAABAF9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Forutsigbar forvaltning  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396BCE5A-89A0-1F22-F757-71098ABCA68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727A773E-1897-DDE4-F19E-F39573C3B86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EC2ABED4-B3AB-BC26-3875-25BF545EA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959" y="1885630"/>
            <a:ext cx="7191681" cy="373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42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2" name="Add-in" descr="Innhold for tilleggsprogrammet Microsoft Power BI."/>
              <p:cNvGraphicFramePr>
                <a:graphicFrameLocks noGrp="1"/>
              </p:cNvGraphicFramePr>
              <p:nvPr/>
            </p:nvGraphicFramePr>
            <p:xfrm>
              <a:off x="0" y="1"/>
              <a:ext cx="12192000" cy="7046842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2" name="Add-in" descr="Innhold for tilleggsprogrammet Microsoft Power BI.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1"/>
                <a:ext cx="12192000" cy="704684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11859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25054A1-0D92-8F1F-3424-BE8A0DE38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96BF-0C62-43DA-B895-46E90FADB257}" type="datetime1">
              <a:rPr lang="en-US" smtClean="0"/>
              <a:t>11/26/2024</a:t>
            </a:fld>
            <a:endParaRPr lang="en-US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B1DA064-AEDE-0365-1312-617B5B23E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3722BDF-C7AC-DAA1-9AE3-326CA4D6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20</a:t>
            </a:fld>
            <a:endParaRPr lang="en-US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0C4B28A4-8FA0-7CD7-A1D0-8B95A3C79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4504" cy="677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3612A83-60F1-E4EF-BB02-03B870829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63787"/>
            <a:ext cx="1420017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venir-next-nho"/>
              </a:rPr>
              <a:t>Hva er Kompetansereformutvalget, og hvorfor deltar NHO?</a:t>
            </a:r>
            <a:endParaRPr kumimoji="0" lang="nb-NO" altLang="nb-NO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747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508B4F2-58C8-9887-99D0-516093E5B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3906-A223-4000-8D53-91440ECB8540}" type="datetime1">
              <a:rPr lang="en-US" smtClean="0"/>
              <a:t>11/26/2024</a:t>
            </a:fld>
            <a:endParaRPr lang="en-US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E04E978-7401-DD75-40EE-5FD6B335C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21</a:t>
            </a:fld>
            <a:endParaRPr lang="en-US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E59BD05D-5AC0-6CBA-9672-CA1FCD70BE1B}"/>
              </a:ext>
            </a:extLst>
          </p:cNvPr>
          <p:cNvSpPr txBox="1"/>
          <p:nvPr/>
        </p:nvSpPr>
        <p:spPr>
          <a:xfrm>
            <a:off x="705678" y="1143960"/>
            <a:ext cx="857747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b-NO" b="0" i="0" dirty="0">
                <a:solidFill>
                  <a:srgbClr val="222222"/>
                </a:solidFill>
                <a:effectLst/>
                <a:latin typeface="avenir-next-nho"/>
              </a:rPr>
              <a:t>Kompetansereformutvalget skal utrede hvordan Norge skal lykkes med livslang læring i arbeidslivet. </a:t>
            </a:r>
          </a:p>
          <a:p>
            <a:pPr algn="l"/>
            <a:endParaRPr lang="nb-NO" b="0" i="0" dirty="0">
              <a:solidFill>
                <a:srgbClr val="222222"/>
              </a:solidFill>
              <a:effectLst/>
              <a:latin typeface="avenir-next-nho"/>
            </a:endParaRPr>
          </a:p>
          <a:p>
            <a:pPr algn="l"/>
            <a:endParaRPr lang="nb-NO" dirty="0">
              <a:solidFill>
                <a:srgbClr val="222222"/>
              </a:solidFill>
              <a:latin typeface="avenir-next-nho"/>
            </a:endParaRPr>
          </a:p>
          <a:p>
            <a:pPr algn="l"/>
            <a:r>
              <a:rPr lang="nb-NO" b="0" i="0" dirty="0">
                <a:solidFill>
                  <a:srgbClr val="222222"/>
                </a:solidFill>
                <a:effectLst/>
                <a:latin typeface="avenir-next-nho"/>
              </a:rPr>
              <a:t>Kompetansereformutvalget ble nedsatt av Kongen i statsråd 20. juni 2023  legger fram sin rapport NOU 31. oktober 2024. Utsatt frist til januar 2025.</a:t>
            </a:r>
          </a:p>
          <a:p>
            <a:pPr algn="l"/>
            <a:endParaRPr lang="nb-NO" b="0" i="0" dirty="0">
              <a:solidFill>
                <a:srgbClr val="222222"/>
              </a:solidFill>
              <a:effectLst/>
              <a:latin typeface="avenir-next-nho"/>
            </a:endParaRPr>
          </a:p>
          <a:p>
            <a:pPr algn="l"/>
            <a:endParaRPr lang="nb-NO" dirty="0">
              <a:solidFill>
                <a:srgbClr val="222222"/>
              </a:solidFill>
              <a:latin typeface="avenir-next-nho"/>
            </a:endParaRPr>
          </a:p>
          <a:p>
            <a:pPr algn="l"/>
            <a:r>
              <a:rPr lang="nb-NO" b="0" i="0" dirty="0">
                <a:solidFill>
                  <a:srgbClr val="222222"/>
                </a:solidFill>
                <a:effectLst/>
                <a:latin typeface="avenir-next-nho"/>
              </a:rPr>
              <a:t>Utvalget har fått som mandat å utrede hvordan de tre partene kan legge bedre til rette for omstilling og læring i arbeidslivet, gitt overordnete mål om høy stabil sysselsetting,  motvirke økende ulikhet og sikre kompetansen arbeidslivet trenger. </a:t>
            </a:r>
          </a:p>
          <a:p>
            <a:pPr algn="l"/>
            <a:endParaRPr lang="nb-NO" dirty="0">
              <a:solidFill>
                <a:srgbClr val="222222"/>
              </a:solidFill>
              <a:latin typeface="avenir-next-nho"/>
            </a:endParaRPr>
          </a:p>
          <a:p>
            <a:pPr algn="l"/>
            <a:endParaRPr lang="nb-NO" b="0" i="0" dirty="0">
              <a:solidFill>
                <a:srgbClr val="222222"/>
              </a:solidFill>
              <a:effectLst/>
              <a:latin typeface="avenir-next-nho"/>
            </a:endParaRPr>
          </a:p>
          <a:p>
            <a:pPr algn="l"/>
            <a:r>
              <a:rPr lang="nb-NO" b="0" i="0" dirty="0">
                <a:solidFill>
                  <a:srgbClr val="222222"/>
                </a:solidFill>
                <a:effectLst/>
                <a:latin typeface="avenir-next-nho"/>
              </a:rPr>
              <a:t>Utvalget er satt sammen av de åtte hovedsammenslutningene og Kommunal- og </a:t>
            </a:r>
            <a:r>
              <a:rPr lang="nb-NO" b="0" i="0" dirty="0" err="1">
                <a:solidFill>
                  <a:srgbClr val="222222"/>
                </a:solidFill>
                <a:effectLst/>
                <a:latin typeface="avenir-next-nho"/>
              </a:rPr>
              <a:t>distriktsdepartementet</a:t>
            </a:r>
            <a:r>
              <a:rPr lang="nb-NO" b="0" i="0" dirty="0">
                <a:solidFill>
                  <a:srgbClr val="222222"/>
                </a:solidFill>
                <a:effectLst/>
                <a:latin typeface="avenir-next-nho"/>
              </a:rPr>
              <a:t> (KDD). Dag Terje Andersen leder utvalget.</a:t>
            </a:r>
          </a:p>
          <a:p>
            <a:br>
              <a:rPr lang="nb-NO" b="0" i="0" u="none" strike="noStrike" dirty="0">
                <a:solidFill>
                  <a:srgbClr val="222222"/>
                </a:solidFill>
                <a:effectLst/>
                <a:latin typeface="avenir-next-nho"/>
              </a:rPr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26773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874D3BB-D17C-AAED-9B71-7E346FB26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466BD-4624-49EA-A8CC-D27E3F47A2F3}" type="datetime1">
              <a:rPr lang="en-US" smtClean="0"/>
              <a:t>11/26/2024</a:t>
            </a:fld>
            <a:endParaRPr lang="en-US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F12ACE4-A46E-6182-B721-BE6A0E4EF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22</a:t>
            </a:fld>
            <a:endParaRPr lang="en-US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B710434-9DF9-2DD2-0236-E526423AEC05}"/>
              </a:ext>
            </a:extLst>
          </p:cNvPr>
          <p:cNvSpPr txBox="1"/>
          <p:nvPr/>
        </p:nvSpPr>
        <p:spPr>
          <a:xfrm>
            <a:off x="1381539" y="1781026"/>
            <a:ext cx="776494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b-NO" sz="3200" b="0" i="0" dirty="0">
              <a:solidFill>
                <a:srgbClr val="111111"/>
              </a:solidFill>
              <a:effectLst/>
              <a:latin typeface="Roboto" panose="02000000000000000000" pitchFamily="2" charset="0"/>
            </a:endParaRPr>
          </a:p>
          <a:p>
            <a:r>
              <a:rPr lang="nb-NO" sz="3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En </a:t>
            </a:r>
            <a:r>
              <a:rPr lang="nb-NO" sz="3200" b="1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NOU</a:t>
            </a:r>
            <a:r>
              <a:rPr lang="nb-NO" sz="3200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-rapport vil vanligvis, men ikke alltid, bli gjenstand for en politisk bearbeiding i det departementet som har hatt det overordnede ansvaret for dette utredningsarbeidet. Normalt ender denne politiske bearbeidingen med utformingen av en stortingsmelding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1817864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7B38FB6D-1621-7EC8-6C7D-56C990B7D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2DA8F-DAFF-420B-95EA-6C69F4F215E8}" type="datetime1">
              <a:rPr lang="en-US" smtClean="0"/>
              <a:t>11/26/2024</a:t>
            </a:fld>
            <a:endParaRPr lang="en-US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75FE3A8-5CD2-E8E7-0094-5A82253E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23</a:t>
            </a:fld>
            <a:endParaRPr lang="en-US"/>
          </a:p>
        </p:txBody>
      </p:sp>
      <p:pic>
        <p:nvPicPr>
          <p:cNvPr id="6" name="Bilde 5" descr="Et bilde som inneholder tekst, skjermbilde, Font, forretningskort&#10;&#10;Automatisk generert beskrivelse">
            <a:extLst>
              <a:ext uri="{FF2B5EF4-FFF2-40B4-BE49-F238E27FC236}">
                <a16:creationId xmlns:a16="http://schemas.microsoft.com/office/drawing/2014/main" id="{21258B7D-EF64-BF30-06D7-A876A5EE5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252" y="-5805"/>
            <a:ext cx="12349773" cy="686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97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51B00ED-E439-7AE0-22D6-0536AAFE3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B3E54-AE63-4681-A568-A4EBAEEFBB42}" type="datetime1">
              <a:rPr lang="en-US" smtClean="0"/>
              <a:t>11/26/2024</a:t>
            </a:fld>
            <a:endParaRPr lang="en-US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FC0B8AA-228E-FEB2-B407-B9F954C2A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24</a:t>
            </a:fld>
            <a:endParaRPr lang="en-US"/>
          </a:p>
        </p:txBody>
      </p:sp>
      <p:pic>
        <p:nvPicPr>
          <p:cNvPr id="6" name="Bilde 5" descr="Et bilde som inneholder tekst, Menneskeansikt, person, skjermbilde&#10;&#10;Automatisk generert beskrivelse">
            <a:extLst>
              <a:ext uri="{FF2B5EF4-FFF2-40B4-BE49-F238E27FC236}">
                <a16:creationId xmlns:a16="http://schemas.microsoft.com/office/drawing/2014/main" id="{8FF9EDF6-41D0-8729-28E7-2C34F6843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0" y="-364129"/>
            <a:ext cx="12125250" cy="722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8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1">
            <a:extLst>
              <a:ext uri="{FF2B5EF4-FFF2-40B4-BE49-F238E27FC236}">
                <a16:creationId xmlns:a16="http://schemas.microsoft.com/office/drawing/2014/main" id="{EA185ECD-7471-858B-0EEF-1253198E087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3E557E7-20AD-508F-D4DC-E2F42FAAB2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74123" y="1597609"/>
            <a:ext cx="7016749" cy="4718465"/>
          </a:xfrm>
        </p:spPr>
        <p:txBody>
          <a:bodyPr/>
          <a:lstStyle/>
          <a:p>
            <a:r>
              <a:rPr lang="nb-NO" sz="2000" dirty="0"/>
              <a:t>Kompetanseforum</a:t>
            </a:r>
          </a:p>
          <a:p>
            <a:r>
              <a:rPr lang="nb-NO" sz="2000" dirty="0"/>
              <a:t>Forskningsforum</a:t>
            </a:r>
          </a:p>
          <a:p>
            <a:r>
              <a:rPr lang="nb-NO" sz="2000" dirty="0"/>
              <a:t>Forum for faglig råd</a:t>
            </a:r>
          </a:p>
          <a:p>
            <a:r>
              <a:rPr lang="nb-NO" sz="2000" dirty="0"/>
              <a:t>Nasjonalt fagskoleråd maritime fag</a:t>
            </a:r>
          </a:p>
          <a:p>
            <a:r>
              <a:rPr lang="nb-NO" sz="2000" dirty="0"/>
              <a:t>Faglig råd TEK maritime fag </a:t>
            </a:r>
          </a:p>
          <a:p>
            <a:endParaRPr lang="nb-NO" sz="2000" dirty="0"/>
          </a:p>
          <a:p>
            <a:endParaRPr lang="nb-NO" sz="2000" dirty="0"/>
          </a:p>
          <a:p>
            <a:r>
              <a:rPr lang="nb-NO" sz="2000" dirty="0"/>
              <a:t>MARKOM - vara</a:t>
            </a:r>
          </a:p>
          <a:p>
            <a:r>
              <a:rPr lang="nb-NO" sz="2000" dirty="0"/>
              <a:t>Bransjeprogram maritime fag  styringsgruppen</a:t>
            </a:r>
          </a:p>
          <a:p>
            <a:endParaRPr lang="nb-NO" sz="2000" dirty="0"/>
          </a:p>
          <a:p>
            <a:endParaRPr lang="nb-NO" dirty="0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836349FE-1EA4-4593-BD5E-8AB7F2C7A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NHOs Kompetansearbeid</a:t>
            </a:r>
          </a:p>
        </p:txBody>
      </p:sp>
      <p:sp>
        <p:nvSpPr>
          <p:cNvPr id="6" name="Plassholder for dato 5">
            <a:extLst>
              <a:ext uri="{FF2B5EF4-FFF2-40B4-BE49-F238E27FC236}">
                <a16:creationId xmlns:a16="http://schemas.microsoft.com/office/drawing/2014/main" id="{1092BC24-7079-7746-0CBC-36DFFC808956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fld id="{C1F3ED80-39E0-934C-9FE5-2A79BC818D10}" type="datetime1">
              <a:rPr lang="nb-NO" smtClean="0"/>
              <a:t>26.11.2024</a:t>
            </a:fld>
            <a:endParaRPr lang="nb-NO"/>
          </a:p>
        </p:txBody>
      </p:sp>
      <p:pic>
        <p:nvPicPr>
          <p:cNvPr id="11" name="Plassholder for innhold 10" descr="Et bilde som inneholder tekst, Menneskeansikt, smil, klær&#10;&#10;Automatisk generert beskrivelse">
            <a:extLst>
              <a:ext uri="{FF2B5EF4-FFF2-40B4-BE49-F238E27FC236}">
                <a16:creationId xmlns:a16="http://schemas.microsoft.com/office/drawing/2014/main" id="{4703EEF1-1146-66DC-A9E2-67BED21FFB64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200" y="2342508"/>
            <a:ext cx="3785742" cy="2792952"/>
          </a:xfrm>
        </p:spPr>
      </p:pic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747CA5B-1DBB-C0C7-AEA4-246D6EA3EA3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7663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6E19FF-1544-DEF1-8521-E35485FF7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F80F561-BCEC-F3F0-3672-6B9D16278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32DCB61-7322-FB9E-1545-D84D9B15EF3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E349E5AC-21AC-156B-7230-0FBBDB7DF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62"/>
            <a:ext cx="8907236" cy="6907066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FD94D146-CFA1-9E5D-0198-BB304D0783FC}"/>
              </a:ext>
            </a:extLst>
          </p:cNvPr>
          <p:cNvSpPr txBox="1"/>
          <p:nvPr/>
        </p:nvSpPr>
        <p:spPr>
          <a:xfrm>
            <a:off x="4266275" y="316892"/>
            <a:ext cx="4344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dirty="0" err="1"/>
              <a:t>Ca</a:t>
            </a:r>
            <a:r>
              <a:rPr lang="nb-NO" dirty="0"/>
              <a:t> 27.000 aktive norske sertifikater</a:t>
            </a:r>
          </a:p>
          <a:p>
            <a:pPr algn="l"/>
            <a:r>
              <a:rPr lang="nb-NO" dirty="0"/>
              <a:t>(+</a:t>
            </a:r>
            <a:r>
              <a:rPr lang="nb-NO" dirty="0" err="1"/>
              <a:t>ca</a:t>
            </a:r>
            <a:r>
              <a:rPr lang="nb-NO" dirty="0"/>
              <a:t> 17.000 utenlandske med påtegning)</a:t>
            </a:r>
          </a:p>
        </p:txBody>
      </p:sp>
    </p:spTree>
    <p:extLst>
      <p:ext uri="{BB962C8B-B14F-4D97-AF65-F5344CB8AC3E}">
        <p14:creationId xmlns:p14="http://schemas.microsoft.com/office/powerpoint/2010/main" val="2581057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EB70A-AEF5-5221-E500-530E5F2D4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9249BAF-DCAD-C9E6-7257-F29628087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777122DE-074A-D19F-650B-9EA359E52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4A10B24-EF34-0C50-6814-352879BA31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81CE6FA9-7D8C-37C4-8E72-40FAD35ED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62"/>
            <a:ext cx="8907236" cy="6907066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A2414473-BF8A-9D5B-748C-F44E057C0DB8}"/>
              </a:ext>
            </a:extLst>
          </p:cNvPr>
          <p:cNvSpPr txBox="1"/>
          <p:nvPr/>
        </p:nvSpPr>
        <p:spPr>
          <a:xfrm>
            <a:off x="4266275" y="316892"/>
            <a:ext cx="4525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dirty="0" err="1"/>
              <a:t>Ca</a:t>
            </a:r>
            <a:r>
              <a:rPr lang="nb-NO" dirty="0"/>
              <a:t> 27.000 aktive norske sertifikater</a:t>
            </a:r>
          </a:p>
          <a:p>
            <a:pPr algn="l"/>
            <a:r>
              <a:rPr lang="nb-NO" dirty="0"/>
              <a:t>(+</a:t>
            </a:r>
            <a:r>
              <a:rPr lang="nb-NO" dirty="0" err="1"/>
              <a:t>ca</a:t>
            </a:r>
            <a:r>
              <a:rPr lang="nb-NO" dirty="0"/>
              <a:t> 17.000 utenlandske med påtegning)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359B352-2250-C554-7614-12A1153E2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061" y="1644564"/>
            <a:ext cx="4525541" cy="40247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72ED2140-8696-20EA-5294-D323EF4E66CF}"/>
              </a:ext>
            </a:extLst>
          </p:cNvPr>
          <p:cNvSpPr txBox="1"/>
          <p:nvPr/>
        </p:nvSpPr>
        <p:spPr>
          <a:xfrm>
            <a:off x="8907236" y="5669297"/>
            <a:ext cx="2134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dirty="0"/>
              <a:t>www.nhosjofart.no</a:t>
            </a:r>
          </a:p>
        </p:txBody>
      </p:sp>
    </p:spTree>
    <p:extLst>
      <p:ext uri="{BB962C8B-B14F-4D97-AF65-F5344CB8AC3E}">
        <p14:creationId xmlns:p14="http://schemas.microsoft.com/office/powerpoint/2010/main" val="2730207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6DB9DCB-D024-BF16-621E-8CE7CACED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DC95F-CC9E-42B9-BFE4-A015B12872CC}" type="slidenum">
              <a:rPr lang="nb-NO" noProof="0" smtClean="0"/>
              <a:t>6</a:t>
            </a:fld>
            <a:endParaRPr lang="nb-NO" noProof="0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373CC1F-98F2-8535-7A72-967E79611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90" y="492384"/>
            <a:ext cx="6505364" cy="3811425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7C92F9A8-335F-2C77-91BE-809D31EA6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528" y="4022194"/>
            <a:ext cx="6043483" cy="2443507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3C648BD5-929D-77EB-A4C0-D87FC592A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859" y="4489557"/>
            <a:ext cx="3580795" cy="179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79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7C88A492-9C4A-5AE1-6416-A15A9E4CB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DC95F-CC9E-42B9-BFE4-A015B12872CC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2373CC5-01E7-DD09-85F5-39A8BE679A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SmartArt 4">
            <a:extLst>
              <a:ext uri="{FF2B5EF4-FFF2-40B4-BE49-F238E27FC236}">
                <a16:creationId xmlns:a16="http://schemas.microsoft.com/office/drawing/2014/main" id="{9C4F0F38-1341-1CC0-67F8-C78CE6BA5061}"/>
              </a:ext>
            </a:extLst>
          </p:cNvPr>
          <p:cNvSpPr>
            <a:spLocks noGrp="1"/>
          </p:cNvSpPr>
          <p:nvPr>
            <p:ph type="dgm" sz="quarter" idx="2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 descr="Et bilde som inneholder kart, tekst, skjermbilde&#10;&#10;Automatisk generert beskrivelse">
            <a:extLst>
              <a:ext uri="{FF2B5EF4-FFF2-40B4-BE49-F238E27FC236}">
                <a16:creationId xmlns:a16="http://schemas.microsoft.com/office/drawing/2014/main" id="{09C8A3C1-01E5-5D4C-323B-1C863C800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37" y="639419"/>
            <a:ext cx="6360160" cy="5579162"/>
          </a:xfrm>
          <a:prstGeom prst="rect">
            <a:avLst/>
          </a:prstGeom>
        </p:spPr>
      </p:pic>
      <p:pic>
        <p:nvPicPr>
          <p:cNvPr id="8" name="Bilde 7" descr="Et bilde som inneholder tekst, skjermbilde, nummer, Font&#10;&#10;Automatisk generert beskrivelse">
            <a:extLst>
              <a:ext uri="{FF2B5EF4-FFF2-40B4-BE49-F238E27FC236}">
                <a16:creationId xmlns:a16="http://schemas.microsoft.com/office/drawing/2014/main" id="{2A8C123F-B425-90F8-FD2B-C78F38C3D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160" y="801453"/>
            <a:ext cx="4886325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91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3C45DD-24C3-ABC3-665B-B21B403C8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1B1664D-7105-E615-05DC-409968C80E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97BED82-23FA-DBBB-7D27-3C15EE87D679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17DD0FFD-9DED-B442-9352-456DD4CA51DE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FF47162-5D93-6C26-0CE6-087890B1BD19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/>
        <p:txBody>
          <a:bodyPr/>
          <a:lstStyle/>
          <a:p>
            <a:pPr algn="l"/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F4790976-5CEE-E131-78F0-E316290802A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C2E090BF-21DF-0520-38E3-74D385484BD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nb-NO" dirty="0"/>
          </a:p>
          <a:p>
            <a:r>
              <a:rPr lang="nb-NO" dirty="0"/>
              <a:t>1652 søkere til maritime fag </a:t>
            </a:r>
          </a:p>
          <a:p>
            <a:r>
              <a:rPr lang="nb-NO" dirty="0"/>
              <a:t>Litt økning hvert år                       </a:t>
            </a:r>
          </a:p>
          <a:p>
            <a:r>
              <a:rPr lang="nb-NO" dirty="0"/>
              <a:t>Kvinneandelen øker        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10" name="Bilde 9" descr="Et bilde som inneholder tekst, skjermbilde, Font, diagram&#10;&#10;Automatisk generert beskrivelse">
            <a:extLst>
              <a:ext uri="{FF2B5EF4-FFF2-40B4-BE49-F238E27FC236}">
                <a16:creationId xmlns:a16="http://schemas.microsoft.com/office/drawing/2014/main" id="{5EE311B1-EE7C-92EF-D3B6-C0803959E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468" y="495480"/>
            <a:ext cx="4880745" cy="608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57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74D25B-6FF4-EA71-F0F9-A052646FD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5E1A708-DDCE-10B4-C2A2-2E31750760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B1AFBA5-311B-EF76-DACF-99ABDF2D38E1}"/>
              </a:ext>
            </a:extLst>
          </p:cNvPr>
          <p:cNvSpPr>
            <a:spLocks noGrp="1"/>
          </p:cNvSpPr>
          <p:nvPr>
            <p:ph type="dt" sz="half" idx="47"/>
          </p:nvPr>
        </p:nvSpPr>
        <p:spPr/>
        <p:txBody>
          <a:bodyPr/>
          <a:lstStyle/>
          <a:p>
            <a:fld id="{17DD0FFD-9DED-B442-9352-456DD4CA51DE}" type="datetime1">
              <a:rPr lang="nb-NO" smtClean="0"/>
              <a:t>26.11.2024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B1A1F81-247B-8BEA-40E2-29F743DBAD6F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/>
        <p:txBody>
          <a:bodyPr/>
          <a:lstStyle/>
          <a:p>
            <a:pPr algn="l"/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9682DCC7-A6C0-F9E3-1B90-A5A6C5C7F8A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94BEB080-9036-4F25-9FED-F61F8B2E9EC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r>
              <a:rPr lang="nb-NO" dirty="0"/>
              <a:t>Økning i antall søkere</a:t>
            </a:r>
          </a:p>
        </p:txBody>
      </p:sp>
      <p:pic>
        <p:nvPicPr>
          <p:cNvPr id="9" name="Bilde 8" descr="Et bilde som inneholder tekst, skjermbilde, Font, nummer&#10;&#10;Automatisk generert beskrivelse">
            <a:extLst>
              <a:ext uri="{FF2B5EF4-FFF2-40B4-BE49-F238E27FC236}">
                <a16:creationId xmlns:a16="http://schemas.microsoft.com/office/drawing/2014/main" id="{03A22759-5203-42B6-FF0B-89AFE34B6F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986"/>
          <a:stretch/>
        </p:blipFill>
        <p:spPr>
          <a:xfrm>
            <a:off x="1352390" y="1255722"/>
            <a:ext cx="5109245" cy="2623300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A9DA66D5-1D3C-688B-ED3C-EF4BAED2A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390" y="4012086"/>
            <a:ext cx="5109245" cy="2174522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C82E5BE5-97C5-26D8-F5F7-7502E5A07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390" y="909702"/>
            <a:ext cx="5101591" cy="34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59862"/>
      </p:ext>
    </p:extLst>
  </p:cSld>
  <p:clrMapOvr>
    <a:masterClrMapping/>
  </p:clrMapOvr>
</p:sld>
</file>

<file path=ppt/theme/theme1.xml><?xml version="1.0" encoding="utf-8"?>
<a:theme xmlns:a="http://schemas.openxmlformats.org/drawingml/2006/main" name="NHO">
  <a:themeElements>
    <a:clrScheme name="Egendefinert 1">
      <a:dk1>
        <a:srgbClr val="222222"/>
      </a:dk1>
      <a:lt1>
        <a:srgbClr val="FFFFFF"/>
      </a:lt1>
      <a:dk2>
        <a:srgbClr val="182F4E"/>
      </a:dk2>
      <a:lt2>
        <a:srgbClr val="FEFFFF"/>
      </a:lt2>
      <a:accent1>
        <a:srgbClr val="0F81BC"/>
      </a:accent1>
      <a:accent2>
        <a:srgbClr val="182F4E"/>
      </a:accent2>
      <a:accent3>
        <a:srgbClr val="E7F6FC"/>
      </a:accent3>
      <a:accent4>
        <a:srgbClr val="85D1EE"/>
      </a:accent4>
      <a:accent5>
        <a:srgbClr val="407879"/>
      </a:accent5>
      <a:accent6>
        <a:srgbClr val="76A8A8"/>
      </a:accent6>
      <a:hlink>
        <a:srgbClr val="797979"/>
      </a:hlink>
      <a:folHlink>
        <a:srgbClr val="D5D5D5"/>
      </a:folHlink>
    </a:clrScheme>
    <a:fontScheme name="Egendefinert 59">
      <a:majorFont>
        <a:latin typeface="Georgi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custClrLst>
    <a:custClr name="Custom Color 1">
      <a:srgbClr val="407879"/>
    </a:custClr>
    <a:custClr name="Custom Color 2">
      <a:srgbClr val="77A8A9"/>
    </a:custClr>
    <a:custClr name="Custom Color 3">
      <a:srgbClr val="4C4D7B"/>
    </a:custClr>
    <a:custClr name="Custom Color 4">
      <a:srgbClr val="797BAA"/>
    </a:custClr>
    <a:custClr name="Custom Color 5">
      <a:srgbClr val="008479"/>
    </a:custClr>
    <a:custClr name="Custom Color 6">
      <a:srgbClr val="00A087"/>
    </a:custClr>
    <a:custClr name="Custom Color 7">
      <a:srgbClr val="004479"/>
    </a:custClr>
    <a:custClr name="Custom Color 8">
      <a:srgbClr val="FF8440"/>
    </a:custClr>
    <a:custClr name="Custom Color 9">
      <a:srgbClr val="FBAB6F"/>
    </a:custClr>
    <a:custClr name="Custom Color 10">
      <a:srgbClr val="FFD546"/>
    </a:custClr>
    <a:custClr name="Custom Color 11">
      <a:srgbClr val="FFE690"/>
    </a:custClr>
    <a:custClr name="Custom Color 12">
      <a:srgbClr val="E15997"/>
    </a:custClr>
    <a:custClr name="Custom Color 13">
      <a:srgbClr val="F8B0CA"/>
    </a:custClr>
  </a:custClrLst>
  <a:extLst>
    <a:ext uri="{05A4C25C-085E-4340-85A3-A5531E510DB2}">
      <thm15:themeFamily xmlns:thm15="http://schemas.microsoft.com/office/thememl/2012/main" name="Presentasjon19" id="{04A43CBF-7D5D-C746-9108-4DFEDE3F3C15}" vid="{CD942899-E772-AF47-A82C-F2F7B1DA7FA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8B127C4-D8B2-2446-B4AA-DA145E5DB3CB}">
  <we:reference id="wa104380594" version="2.0.0.0" store="nb-NO" storeType="OMEX"/>
  <we:alternateReferences>
    <we:reference id="wa104380594" version="2.0.0.0" store="WA104380594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e2fa74d3-81f0-434a-b1f9-0f0580ec4d83}" frozen="1">
  <we:reference id="WA200003233" version="2.0.0.3" store="nb-NO" storeType="OMEX"/>
  <we:alternateReferences/>
  <we:properties>
    <we:property name="Microsoft.Office.CampaignId" value="&quot;none&quot;"/>
    <we:property name="backgroundColor" value="&quot;rgb(255,255,255)&quot;"/>
    <we:property name="bookmark" value="&quot;H4sIAAAAAAAAA+1Y23LbNhD9FQ1e8sLpELzTb4ljz6TTuG6UcR86eVgCS5kVSLAg6Fr16HPyJf2xLkApvsRKFNeecS8vGgJY7J5zdrkAdcVkM/QKVifQIjtgr/SyRbPEGWcB67ZzNAlmWUJd5lFRygpDmYPMUizISve20d3ADq6YBbNAe9YMIyjnkCZ/+RAwUOoUFm5UgxowYD2aQXegmj9wMqYla0ZcBwwve6UNOJdzCxad2wsypzFB4d/FFBGEbS5wjsJOs++w18ZuxwGrG2Vpi9tarY4ue0MwrrZsjv0iL7gUeVrLPItAYplkeUg77ap3NocUeKFNI0B9cue8nW2BRAE7Nrr1fjfKtWR51NnGrmjwFqXCdlhCT7PvvdNwTUr8fI4G/a5D3clmwn/F3vhfhxSHYRLTm6ixvbPiRnM9GoHvsL4e+Phrku/UaBLXY3jdGFxabD0UWqTwZ6BGnxTy/kNDpIifo+WmaceLE2xeOMsPa/qZknEj7l547pPgK8ACdq5/PzRIokt2wH3kYUqmz+Ht9Lp68DVDClpouk2iRcgBw6ySSQJ5iWWRcOHm76+FTZ5fygvoBEW9S/UtwjAa/PtcpxV6pT7jGU48m26hNi/BNbWpYpgA46Dp6lfi7ijQBm0kmlcrz8IJuRGFCvLo6RkQZFqsMJI8Sss6wzjMyqSOK/4MpH5J5aDU7M+PZqCGsfzHCv45j0l2WUIEURgLiJO6SPKEy3K37Le6HUY1j/MSgGMaU+PORFRdd7v3uj/Zu80NY/XbiGbF7vKfbxfo+aftw5c81Tcb5rE2aGF5o1sG39ZZ56goNQ/om/Vd/b8fTUOH4nKG3Tna2RvJaH2LuUFFY4r346OWxe4ufl81BC5lFCsM1856UiG6odhXpH3ag2gfQT0HqBTudvOp0NbrRziNtiLsAe3ucRT838MerYfxIk4hE3GaijDKQ84TWTiXX2Rk8dJW+vI2Kd8RE4miqCMeVSgAoBQxPNxbLMOiKCCtC0zyOuGYZfKpj7W5OMeWMNNmi90wXV/30leimrVNJw3OKpSmqe1zvWM8OseplOKCY5GEwPMqTWSUi1BUzzxdqJRuB6v/9TnbQXRKXBInYU5doIriGDDJypQXzztx/4GU7UpWyUNBr1eRJVWcp2EZiTB8aIv1XfZ6htE3xcKz0qMdehB4Ct10J+kneA16O0o4EEi5efZX1Hu+Xv1/C8wHITTN5nKxzwbPdb3+C2XV+PYMEQAA&quot;"/>
    <we:property name="creatorTenantId" value="&quot;21be13a8-b92f-4a80-9cf3-17026d4a8118&quot;"/>
    <we:property name="datasetId" value="&quot;&quot;"/>
    <we:property name="embedUrl" value="&quot;/reportEmbed?reportId=e462965f-183f-4769-bde7-96d1673f8429&amp;appId=71379184-8101-42a6-856c-229b862f7ea2&amp;config=eyJjbHVzdGVyVXJsIjoiaHR0cHM6Ly9XQUJJLU5PUlRILUVVUk9QRS1ILVBSSU1BUlktcmVkaXJlY3QuYW5hbHlzaXMud2luZG93cy5uZXQiLCJlbWJlZEZlYXR1cmVzIjp7Im1vZGVybkVtYmVkIjp0cnVlLCJhbmd1bGFyT25seVJlcG9ydEVtYmVkIjp0cnVlLCJjZXJ0aWZpZWRUZWxlbWV0cnlFbWJlZCI6dHJ1ZSwidXNhZ2VNZXRyaWNzVk5leHQiOnRydWUsInNraXBab25lUGF0Y2giOnRydWV9fQ%3D%3D&amp;disableSensitivityBanner=true&quot;"/>
    <we:property name="initialStateBookmark" value="&quot;H4sIAAAAAAAAA+1Y227jNhD9FUMv+yIUoiTrkrdsmgDbbS6NF+lDsShG5MhhTYkqRaVxA39Ov6Q/1iFlbxI32XXTBEgvL4I4JGfOOTMeUr4JhOw7BcsTaDDYC95qvWjALCYsCIN2bTs9fX+8f/7+x5P940My685K3fbB3k1gwczRXsh+AOU8kPGHj2EASp3B3I1qUD2GQYem1y0o+SuOi2nKmgFXYYDXndIGnMuZBYvO7RUtpzHFZl8lFBG4lVc4Q25H6zl22tjNOAxqqSxtcVur5eF1ZwjGzQb+kZ9kBRM8n9Yiz2IQWKZZHtFOu+zcmgMKPNdGclCf3DlvFxsgcRgcGd14v2upGlp52FpplzQ4RqGw6RfQkfWDdxqtSInvL9Gg33WgWyFH/DfBO/90SLHvRzH9EjU0WzNuNNOD4XiO9e3Ax1+RfGdGk7gew9fS4MJi46HQJIW/ADX4pJD3byWRIn6OljPTjjcnKN+4lR9X9BiTcSfuTngekuALwMLgUv9yYJBEF8Ee85H7MZk+h/fT6+rB1wwpaEG260TziAFGWSXSFPISyyJl3NkfroV1nvfFFbScom5TPUboB4N/n+s401D5bPOMRp6ynav1j+CW2lgxAQfjoOnqJ+LuKNAGbQSat0vPwgm5FoUK8vDlGRBkmqwwFiyelnWGSZSVaZ1U7BVIvU/loNTk999MTw1j8Y8V/M88RtlFCTHEUcIhSesizVMmysdlv9ftMK5ZkpcADKcJiCzjcXXb7T7o7mTnNtcP1c8DmmWwzX+2maD37zYvn/NU322YR9qghcWdbhn+tc46Q0WpeULfrLf1/2Ywkk7BxQTbS7STdyKg+Q1miYrGFO/0Wcvi8S7+UDWELmUUK4pWbvWoQnxHsS9I+7IH0S6Ceg5QKXzczadCW62e4TTaiLADtO3jKPy/hz1bD2NFMoWMJ9Mpj+I8YiwVhXP5WUYWr22lr++T8h0xFciLOmZxhRwASp7A070lIiqKAqZ1gWlepwyzTLz0sTbjl9gQZtpsse3H6+tO+gpUk0a2wuCkQmFkbV/rHePZOY6llBQMizQCllfTVMQ5j3j1ytOFSummt/pfn7NHiI6JS5M0yqkLVHGSAKZZOWXF607cfyBljyWrZBGnn1eRpVWST6My5lH01Bbru+ytJaBvirlnpQfbd8DxDNrxTtKN8CT6dZRwIJBi/e6vqA98vfr/FgIfhNDI9eVilw2e62r1B4JUXUn9EAAA&quot;"/>
    <we:property name="isFiltersActionButtonVisible" value="false"/>
    <we:property name="isFooterCollapsed" value="true"/>
    <we:property name="lastRefreshTime" value="&quot;13.7.22, 06:07&quot;"/>
    <we:property name="pageDisplayName" value="&quot;NHO&quot;"/>
    <we:property name="pageName" value="&quot;ReportSection&quot;"/>
    <we:property name="reportEmbeddedTime" value="&quot;2022-06-16T11:20:21.803Z&quot;"/>
    <we:property name="reportName" value="&quot;Dette er NHO&quot;"/>
    <we:property name="reportState" value="&quot;CONNECTED&quot;"/>
    <we:property name="reportUrl" value="&quot;/groups/me/apps/71379184-8101-42a6-856c-229b862f7ea2/reports/5073db26-0df7-4376-b1e4-e1514817e879/ReportSection?bookmarkGuid=8c9e3da2-c5f2-45dc-ba67-5609a3459d63&amp;bookmarkUsage=1&amp;ctid=21be13a8-b92f-4a80-9cf3-17026d4a8118&amp;fromEntryPoint=export&quot;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9119b49b-2cc3-444e-b755-8692f4554da6" ContentTypeId="0x0101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EBDD9988A7F1C4A93B13E9D3AB8B7DD" ma:contentTypeVersion="19" ma:contentTypeDescription="Opprett et nytt dokument." ma:contentTypeScope="" ma:versionID="6badbf0c6aaa16e9881a564441e9337f">
  <xsd:schema xmlns:xsd="http://www.w3.org/2001/XMLSchema" xmlns:xs="http://www.w3.org/2001/XMLSchema" xmlns:p="http://schemas.microsoft.com/office/2006/metadata/properties" xmlns:ns2="7fd36ff3-51da-426b-acf4-035c69d739d1" xmlns:ns3="d7bd1632-15b6-4a30-a91b-10736dbef8ee" xmlns:ns4="749ab8b6-ff35-4a4f-9f18-9cef83ce6420" targetNamespace="http://schemas.microsoft.com/office/2006/metadata/properties" ma:root="true" ma:fieldsID="dda6921e1fb40a0d749225486ebb48a1" ns2:_="" ns3:_="" ns4:_="">
    <xsd:import namespace="7fd36ff3-51da-426b-acf4-035c69d739d1"/>
    <xsd:import namespace="d7bd1632-15b6-4a30-a91b-10736dbef8ee"/>
    <xsd:import namespace="749ab8b6-ff35-4a4f-9f18-9cef83ce64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d36ff3-51da-426b-acf4-035c69d739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3" nillable="true" ma:taxonomy="true" ma:internalName="lcf76f155ced4ddcb4097134ff3c332f" ma:taxonomyFieldName="MediaServiceImageTags" ma:displayName="Bildemerkelapper" ma:readOnly="false" ma:fieldId="{5cf76f15-5ced-4ddc-b409-7134ff3c332f}" ma:taxonomyMulti="true" ma:sspId="9119b49b-2cc3-444e-b755-8692f4554d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bd1632-15b6-4a30-a91b-10736dbef8e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9ab8b6-ff35-4a4f-9f18-9cef83ce6420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d56217f6-dfd9-4801-b12c-b2d44b6c30e9}" ma:internalName="TaxCatchAll" ma:showField="CatchAllData" ma:web="d7bd1632-15b6-4a30-a91b-10736dbef8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9ab8b6-ff35-4a4f-9f18-9cef83ce6420" xsi:nil="true"/>
    <lcf76f155ced4ddcb4097134ff3c332f xmlns="7fd36ff3-51da-426b-acf4-035c69d739d1">
      <Terms xmlns="http://schemas.microsoft.com/office/infopath/2007/PartnerControls"/>
    </lcf76f155ced4ddcb4097134ff3c332f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1FB37C-A32C-490A-937B-9B6FEBB806DC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1BD59B94-7ADA-43CC-A453-178B776D7A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d36ff3-51da-426b-acf4-035c69d739d1"/>
    <ds:schemaRef ds:uri="d7bd1632-15b6-4a30-a91b-10736dbef8ee"/>
    <ds:schemaRef ds:uri="749ab8b6-ff35-4a4f-9f18-9cef83ce64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87A3DC7-78D9-4B37-B7E2-4A49690905A1}">
  <ds:schemaRefs>
    <ds:schemaRef ds:uri="http://www.w3.org/XML/1998/namespace"/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3b00a67f-9791-437e-b702-303a706ea042"/>
    <ds:schemaRef ds:uri="http://purl.org/dc/elements/1.1/"/>
    <ds:schemaRef ds:uri="7dc3d6ed-56f1-49b6-b310-0ff680cfe62a"/>
    <ds:schemaRef ds:uri="c30b64d5-e9ff-4f08-aab1-31b9287fe58e"/>
    <ds:schemaRef ds:uri="749ab8b6-ff35-4a4f-9f18-9cef83ce6420"/>
    <ds:schemaRef ds:uri="7fd36ff3-51da-426b-acf4-035c69d739d1"/>
  </ds:schemaRefs>
</ds:datastoreItem>
</file>

<file path=customXml/itemProps4.xml><?xml version="1.0" encoding="utf-8"?>
<ds:datastoreItem xmlns:ds="http://schemas.openxmlformats.org/officeDocument/2006/customXml" ds:itemID="{E85198E4-7C75-428E-92DB-829D11791A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NHO Sjøfart PPT-mal 2023</Template>
  <TotalTime>1957</TotalTime>
  <Words>879</Words>
  <Application>Microsoft Office PowerPoint</Application>
  <PresentationFormat>Widescreen</PresentationFormat>
  <Paragraphs>222</Paragraphs>
  <Slides>24</Slides>
  <Notes>15</Notes>
  <HiddenSlides>0</HiddenSlides>
  <MMClips>0</MMClips>
  <ScaleCrop>false</ScaleCrop>
  <HeadingPairs>
    <vt:vector size="6" baseType="variant">
      <vt:variant>
        <vt:lpstr>Brukte skrifter</vt:lpstr>
      </vt:variant>
      <vt:variant>
        <vt:i4>10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24</vt:i4>
      </vt:variant>
    </vt:vector>
  </HeadingPairs>
  <TitlesOfParts>
    <vt:vector size="35" baseType="lpstr">
      <vt:lpstr>Aptos</vt:lpstr>
      <vt:lpstr>Arial</vt:lpstr>
      <vt:lpstr>Arial Nova</vt:lpstr>
      <vt:lpstr>Arial Nova Light</vt:lpstr>
      <vt:lpstr>avenir-next-nho</vt:lpstr>
      <vt:lpstr>Calibri</vt:lpstr>
      <vt:lpstr>Georgia</vt:lpstr>
      <vt:lpstr>Roboto</vt:lpstr>
      <vt:lpstr>Segoe UI</vt:lpstr>
      <vt:lpstr>Times New Roman</vt:lpstr>
      <vt:lpstr>NHO</vt:lpstr>
      <vt:lpstr>Morgendagen maritime næring og kompetansebehov fremover</vt:lpstr>
      <vt:lpstr>PowerPoint-presentasjon</vt:lpstr>
      <vt:lpstr>NHOs Kompetansearbeid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TILTAK </vt:lpstr>
      <vt:lpstr>TILTAK </vt:lpstr>
      <vt:lpstr>TILTAK</vt:lpstr>
      <vt:lpstr>TILTAK </vt:lpstr>
      <vt:lpstr>TILTAK </vt:lpstr>
      <vt:lpstr>TILTAK </vt:lpstr>
      <vt:lpstr>TILTAK </vt:lpstr>
      <vt:lpstr>TILTAK 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Velkommen til første samling i bransjeprosjektet</dc:title>
  <dc:creator>Evelyn Blom-Dahl</dc:creator>
  <cp:lastModifiedBy>Øyvind Ustad Andersen</cp:lastModifiedBy>
  <cp:revision>11</cp:revision>
  <dcterms:created xsi:type="dcterms:W3CDTF">2024-01-12T11:01:24Z</dcterms:created>
  <dcterms:modified xsi:type="dcterms:W3CDTF">2024-11-26T11:19:18Z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0x0101006EBDD9988A7F1C4A93B13E9D3AB8B7DD</vt:lpwstr>
  </property>
  <property fmtid="{D5CDD505-2E9C-101B-9397-08002B2CF9AE}" pid="3" name="MediaServiceImageTags">
    <vt:lpwstr/>
  </property>
</Properties>
</file>