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customXml/itemProps7.xml" ContentType="application/vnd.openxmlformats-officedocument.customXmlProperties+xml"/>
  <Override PartName="/customXml/itemProps8.xml" ContentType="application/vnd.openxmlformats-officedocument.customXmlProperties+xml"/>
  <Override PartName="/customXml/itemProps9.xml" ContentType="application/vnd.openxmlformats-officedocument.customXmlProperties+xml"/>
  <Override PartName="/customXml/itemProps10.xml" ContentType="application/vnd.openxmlformats-officedocument.customXmlProperties+xml"/>
  <Override PartName="/customXml/itemProps11.xml" ContentType="application/vnd.openxmlformats-officedocument.customXmlProperties+xml"/>
  <Override PartName="/customXml/itemProps12.xml" ContentType="application/vnd.openxmlformats-officedocument.customXmlProperties+xml"/>
  <Override PartName="/customXml/itemProps13.xml" ContentType="application/vnd.openxmlformats-officedocument.customXmlProperties+xml"/>
  <Override PartName="/customXml/itemProps14.xml" ContentType="application/vnd.openxmlformats-officedocument.customXmlProperties+xml"/>
  <Override PartName="/customXml/itemProps15.xml" ContentType="application/vnd.openxmlformats-officedocument.customXmlProperties+xml"/>
  <Override PartName="/customXml/itemProps16.xml" ContentType="application/vnd.openxmlformats-officedocument.customXmlProperties+xml"/>
  <Override PartName="/customXml/itemProps17.xml" ContentType="application/vnd.openxmlformats-officedocument.customXmlProperties+xml"/>
  <Override PartName="/customXml/itemProps18.xml" ContentType="application/vnd.openxmlformats-officedocument.customXmlProperties+xml"/>
  <Override PartName="/customXml/itemProps19.xml" ContentType="application/vnd.openxmlformats-officedocument.customXmlProperties+xml"/>
  <Override PartName="/customXml/itemProps20.xml" ContentType="application/vnd.openxmlformats-officedocument.customXmlProperties+xml"/>
  <Override PartName="/customXml/itemProps21.xml" ContentType="application/vnd.openxmlformats-officedocument.customXmlProperties+xml"/>
  <Override PartName="/customXml/itemProps22.xml" ContentType="application/vnd.openxmlformats-officedocument.customXmlProperties+xml"/>
  <Override PartName="/customXml/itemProps23.xml" ContentType="application/vnd.openxmlformats-officedocument.customXmlProperties+xml"/>
  <Override PartName="/customXml/itemProps24.xml" ContentType="application/vnd.openxmlformats-officedocument.customXmlProperties+xml"/>
  <Override PartName="/customXml/itemProps25.xml" ContentType="application/vnd.openxmlformats-officedocument.customXmlProperties+xml"/>
  <Override PartName="/customXml/itemProps26.xml" ContentType="application/vnd.openxmlformats-officedocument.customXmlProperties+xml"/>
  <Override PartName="/customXml/itemProps27.xml" ContentType="application/vnd.openxmlformats-officedocument.customXmlProperties+xml"/>
  <Override PartName="/customXml/itemProps28.xml" ContentType="application/vnd.openxmlformats-officedocument.customXmlProperties+xml"/>
  <Override PartName="/customXml/itemProps29.xml" ContentType="application/vnd.openxmlformats-officedocument.customXmlProperties+xml"/>
  <Override PartName="/customXml/itemProps30.xml" ContentType="application/vnd.openxmlformats-officedocument.customXmlProperties+xml"/>
  <Override PartName="/customXml/itemProps31.xml" ContentType="application/vnd.openxmlformats-officedocument.customXmlProperties+xml"/>
  <Override PartName="/customXml/itemProps32.xml" ContentType="application/vnd.openxmlformats-officedocument.customXmlProperties+xml"/>
  <Override PartName="/customXml/itemProps33.xml" ContentType="application/vnd.openxmlformats-officedocument.customXmlProperties+xml"/>
  <Override PartName="/customXml/itemProps34.xml" ContentType="application/vnd.openxmlformats-officedocument.customXmlProperties+xml"/>
  <Override PartName="/customXml/itemProps35.xml" ContentType="application/vnd.openxmlformats-officedocument.customXmlProperties+xml"/>
  <Override PartName="/customXml/itemProps36.xml" ContentType="application/vnd.openxmlformats-officedocument.customXmlProperties+xml"/>
  <Override PartName="/customXml/itemProps37.xml" ContentType="application/vnd.openxmlformats-officedocument.customXmlProperties+xml"/>
  <Override PartName="/customXml/itemProps38.xml" ContentType="application/vnd.openxmlformats-officedocument.customXmlProperties+xml"/>
  <Override PartName="/customXml/itemProps39.xml" ContentType="application/vnd.openxmlformats-officedocument.customXmlProperties+xml"/>
  <Override PartName="/customXml/itemProps40.xml" ContentType="application/vnd.openxmlformats-officedocument.customXmlProperties+xml"/>
  <Override PartName="/customXml/itemProps41.xml" ContentType="application/vnd.openxmlformats-officedocument.customXmlProperties+xml"/>
  <Override PartName="/customXml/itemProps42.xml" ContentType="application/vnd.openxmlformats-officedocument.customXmlProperties+xml"/>
  <Override PartName="/customXml/itemProps43.xml" ContentType="application/vnd.openxmlformats-officedocument.customXmlProperties+xml"/>
  <Override PartName="/customXml/itemProps44.xml" ContentType="application/vnd.openxmlformats-officedocument.customXmlProperties+xml"/>
  <Override PartName="/customXml/itemProps45.xml" ContentType="application/vnd.openxmlformats-officedocument.customXmlProperties+xml"/>
  <Override PartName="/customXml/itemProps46.xml" ContentType="application/vnd.openxmlformats-officedocument.customXmlProperties+xml"/>
  <Override PartName="/customXml/itemProps47.xml" ContentType="application/vnd.openxmlformats-officedocument.customXmlProperties+xml"/>
  <Override PartName="/customXml/itemProps48.xml" ContentType="application/vnd.openxmlformats-officedocument.customXmlProperties+xml"/>
  <Override PartName="/customXml/itemProps49.xml" ContentType="application/vnd.openxmlformats-officedocument.customXmlProperties+xml"/>
  <Override PartName="/customXml/itemProps50.xml" ContentType="application/vnd.openxmlformats-officedocument.customXmlProperties+xml"/>
  <Override PartName="/customXml/itemProps51.xml" ContentType="application/vnd.openxmlformats-officedocument.customXmlProperties+xml"/>
  <Override PartName="/customXml/itemProps52.xml" ContentType="application/vnd.openxmlformats-officedocument.customXmlProperties+xml"/>
  <Override PartName="/customXml/itemProps53.xml" ContentType="application/vnd.openxmlformats-officedocument.customXmlProperties+xml"/>
  <Override PartName="/customXml/itemProps54.xml" ContentType="application/vnd.openxmlformats-officedocument.customXmlProperties+xml"/>
  <Override PartName="/customXml/itemProps55.xml" ContentType="application/vnd.openxmlformats-officedocument.customXmlProperties+xml"/>
  <Override PartName="/customXml/itemProps56.xml" ContentType="application/vnd.openxmlformats-officedocument.customXmlProperties+xml"/>
  <Override PartName="/customXml/itemProps57.xml" ContentType="application/vnd.openxmlformats-officedocument.customXmlProperties+xml"/>
  <Override PartName="/customXml/itemProps58.xml" ContentType="application/vnd.openxmlformats-officedocument.customXmlProperties+xml"/>
  <Override PartName="/customXml/itemProps59.xml" ContentType="application/vnd.openxmlformats-officedocument.customXmlProperties+xml"/>
  <Override PartName="/customXml/itemProps60.xml" ContentType="application/vnd.openxmlformats-officedocument.customXmlProperties+xml"/>
  <Override PartName="/customXml/itemProps61.xml" ContentType="application/vnd.openxmlformats-officedocument.customXmlProperties+xml"/>
  <Override PartName="/customXml/itemProps62.xml" ContentType="application/vnd.openxmlformats-officedocument.customXmlProperties+xml"/>
  <Override PartName="/customXml/itemProps63.xml" ContentType="application/vnd.openxmlformats-officedocument.customXmlProperties+xml"/>
  <Override PartName="/customXml/itemProps64.xml" ContentType="application/vnd.openxmlformats-officedocument.customXmlProperties+xml"/>
  <Override PartName="/customXml/itemProps65.xml" ContentType="application/vnd.openxmlformats-officedocument.customXmlProperties+xml"/>
  <Override PartName="/customXml/itemProps66.xml" ContentType="application/vnd.openxmlformats-officedocument.customXmlProperties+xml"/>
  <Override PartName="/customXml/itemProps67.xml" ContentType="application/vnd.openxmlformats-officedocument.customXmlProperties+xml"/>
  <Override PartName="/customXml/itemProps68.xml" ContentType="application/vnd.openxmlformats-officedocument.customXmlProperties+xml"/>
  <Override PartName="/customXml/itemProps69.xml" ContentType="application/vnd.openxmlformats-officedocument.customXmlProperties+xml"/>
  <Override PartName="/customXml/itemProps70.xml" ContentType="application/vnd.openxmlformats-officedocument.customXmlProperties+xml"/>
  <Override PartName="/customXml/itemProps71.xml" ContentType="application/vnd.openxmlformats-officedocument.customXmlProperties+xml"/>
  <Override PartName="/customXml/itemProps72.xml" ContentType="application/vnd.openxmlformats-officedocument.customXmlProperties+xml"/>
  <Override PartName="/customXml/itemProps73.xml" ContentType="application/vnd.openxmlformats-officedocument.customXmlProperties+xml"/>
  <Override PartName="/customXml/itemProps74.xml" ContentType="application/vnd.openxmlformats-officedocument.customXmlProperties+xml"/>
  <Override PartName="/customXml/itemProps75.xml" ContentType="application/vnd.openxmlformats-officedocument.customXmlProperties+xml"/>
  <Override PartName="/customXml/itemProps76.xml" ContentType="application/vnd.openxmlformats-officedocument.customXmlProperties+xml"/>
  <Override PartName="/customXml/itemProps77.xml" ContentType="application/vnd.openxmlformats-officedocument.customXmlProperties+xml"/>
  <Override PartName="/customXml/itemProps78.xml" ContentType="application/vnd.openxmlformats-officedocument.customXmlProperties+xml"/>
  <Override PartName="/customXml/itemProps79.xml" ContentType="application/vnd.openxmlformats-officedocument.customXmlProperties+xml"/>
  <Override PartName="/customXml/itemProps80.xml" ContentType="application/vnd.openxmlformats-officedocument.customXmlProperties+xml"/>
  <Override PartName="/customXml/itemProps81.xml" ContentType="application/vnd.openxmlformats-officedocument.customXmlProperties+xml"/>
  <Override PartName="/customXml/itemProps82.xml" ContentType="application/vnd.openxmlformats-officedocument.customXmlProperties+xml"/>
  <Override PartName="/customXml/itemProps83.xml" ContentType="application/vnd.openxmlformats-officedocument.customXmlProperties+xml"/>
  <Override PartName="/customXml/itemProps84.xml" ContentType="application/vnd.openxmlformats-officedocument.customXmlProperties+xml"/>
  <Override PartName="/customXml/itemProps85.xml" ContentType="application/vnd.openxmlformats-officedocument.customXmlProperties+xml"/>
  <Override PartName="/customXml/itemProps86.xml" ContentType="application/vnd.openxmlformats-officedocument.customXmlProperties+xml"/>
  <Override PartName="/customXml/itemProps87.xml" ContentType="application/vnd.openxmlformats-officedocument.customXmlProperties+xml"/>
  <Override PartName="/customXml/itemProps88.xml" ContentType="application/vnd.openxmlformats-officedocument.customXmlProperties+xml"/>
  <Override PartName="/customXml/itemProps89.xml" ContentType="application/vnd.openxmlformats-officedocument.customXmlProperties+xml"/>
  <Override PartName="/customXml/itemProps90.xml" ContentType="application/vnd.openxmlformats-officedocument.customXmlProperties+xml"/>
  <Override PartName="/customXml/itemProps91.xml" ContentType="application/vnd.openxmlformats-officedocument.customXmlProperties+xml"/>
  <Override PartName="/customXml/itemProps92.xml" ContentType="application/vnd.openxmlformats-officedocument.customXmlProperties+xml"/>
  <Override PartName="/customXml/itemProps93.xml" ContentType="application/vnd.openxmlformats-officedocument.customXmlProperties+xml"/>
  <Override PartName="/customXml/itemProps94.xml" ContentType="application/vnd.openxmlformats-officedocument.customXmlProperties+xml"/>
  <Override PartName="/customXml/itemProps95.xml" ContentType="application/vnd.openxmlformats-officedocument.customXmlProperties+xml"/>
  <Override PartName="/customXml/itemProps96.xml" ContentType="application/vnd.openxmlformats-officedocument.customXmlProperties+xml"/>
  <Override PartName="/customXml/itemProps97.xml" ContentType="application/vnd.openxmlformats-officedocument.customXmlProperties+xml"/>
  <Override PartName="/customXml/itemProps98.xml" ContentType="application/vnd.openxmlformats-officedocument.customXmlProperties+xml"/>
  <Override PartName="/customXml/itemProps99.xml" ContentType="application/vnd.openxmlformats-officedocument.customXmlProperties+xml"/>
  <Override PartName="/customXml/itemProps100.xml" ContentType="application/vnd.openxmlformats-officedocument.customXmlProperties+xml"/>
  <Override PartName="/customXml/itemProps101.xml" ContentType="application/vnd.openxmlformats-officedocument.customXmlProperties+xml"/>
  <Override PartName="/customXml/itemProps102.xml" ContentType="application/vnd.openxmlformats-officedocument.customXmlProperties+xml"/>
  <Override PartName="/customXml/itemProps103.xml" ContentType="application/vnd.openxmlformats-officedocument.customXmlProperties+xml"/>
  <Override PartName="/customXml/itemProps104.xml" ContentType="application/vnd.openxmlformats-officedocument.customXmlProperties+xml"/>
  <Override PartName="/customXml/itemProps105.xml" ContentType="application/vnd.openxmlformats-officedocument.customXmlProperties+xml"/>
  <Override PartName="/customXml/itemProps106.xml" ContentType="application/vnd.openxmlformats-officedocument.customXmlProperties+xml"/>
  <Override PartName="/customXml/itemProps107.xml" ContentType="application/vnd.openxmlformats-officedocument.customXmlProperties+xml"/>
  <Override PartName="/customXml/itemProps108.xml" ContentType="application/vnd.openxmlformats-officedocument.customXmlProperties+xml"/>
  <Override PartName="/customXml/itemProps109.xml" ContentType="application/vnd.openxmlformats-officedocument.customXmlProperties+xml"/>
  <Override PartName="/customXml/itemProps110.xml" ContentType="application/vnd.openxmlformats-officedocument.customXmlProperties+xml"/>
  <Override PartName="/customXml/itemProps111.xml" ContentType="application/vnd.openxmlformats-officedocument.customXmlProperties+xml"/>
  <Override PartName="/customXml/itemProps112.xml" ContentType="application/vnd.openxmlformats-officedocument.customXmlProperties+xml"/>
  <Override PartName="/customXml/itemProps113.xml" ContentType="application/vnd.openxmlformats-officedocument.customXmlProperties+xml"/>
  <Override PartName="/customXml/itemProps114.xml" ContentType="application/vnd.openxmlformats-officedocument.customXmlProperties+xml"/>
  <Override PartName="/customXml/itemProps115.xml" ContentType="application/vnd.openxmlformats-officedocument.customXmlProperties+xml"/>
  <Override PartName="/customXml/itemProps116.xml" ContentType="application/vnd.openxmlformats-officedocument.customXmlProperties+xml"/>
  <Override PartName="/customXml/itemProps117.xml" ContentType="application/vnd.openxmlformats-officedocument.customXmlProperties+xml"/>
  <Override PartName="/customXml/itemProps118.xml" ContentType="application/vnd.openxmlformats-officedocument.customXmlProperties+xml"/>
  <Override PartName="/customXml/itemProps119.xml" ContentType="application/vnd.openxmlformats-officedocument.customXmlProperties+xml"/>
  <Override PartName="/customXml/itemProps120.xml" ContentType="application/vnd.openxmlformats-officedocument.customXmlProperties+xml"/>
  <Override PartName="/customXml/itemProps121.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3.xml" ContentType="application/vnd.openxmlformats-officedocument.presentationml.tags+xml"/>
  <Override PartName="/ppt/notesSlides/notesSlide5.xml" ContentType="application/vnd.openxmlformats-officedocument.presentationml.notesSlide+xml"/>
  <Override PartName="/ppt/tags/tag4.xml" ContentType="application/vnd.openxmlformats-officedocument.presentationml.tags+xml"/>
  <Override PartName="/ppt/notesSlides/notesSlide6.xml" ContentType="application/vnd.openxmlformats-officedocument.presentationml.notesSlide+xml"/>
  <Override PartName="/ppt/tags/tag5.xml" ContentType="application/vnd.openxmlformats-officedocument.presentationml.tags+xml"/>
  <Override PartName="/ppt/notesSlides/notesSlide7.xml" ContentType="application/vnd.openxmlformats-officedocument.presentationml.notesSlide+xml"/>
  <Override PartName="/ppt/tags/tag6.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7.xml" ContentType="application/vnd.openxmlformats-officedocument.presentationml.tags+xml"/>
  <Override PartName="/ppt/notesSlides/notesSlide17.xml" ContentType="application/vnd.openxmlformats-officedocument.presentationml.notesSlide+xml"/>
  <Override PartName="/ppt/tags/tag8.xml" ContentType="application/vnd.openxmlformats-officedocument.presentationml.tags+xml"/>
  <Override PartName="/ppt/notesSlides/notesSlide1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9.xml" ContentType="application/vnd.openxmlformats-officedocument.presentationml.notesSlide+xml"/>
  <Override PartName="/ppt/tags/tag9.xml" ContentType="application/vnd.openxmlformats-officedocument.presentationml.tags+xml"/>
  <Override PartName="/ppt/notesSlides/notesSlide20.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ags/tag10.xml" ContentType="application/vnd.openxmlformats-officedocument.presentationml.tags+xml"/>
  <Override PartName="/ppt/notesSlides/notesSlide21.xml" ContentType="application/vnd.openxmlformats-officedocument.presentationml.notesSlide+xml"/>
  <Override PartName="/ppt/tags/tag11.xml" ContentType="application/vnd.openxmlformats-officedocument.presentationml.tags+xml"/>
  <Override PartName="/ppt/notesSlides/notesSlide22.xml" ContentType="application/vnd.openxmlformats-officedocument.presentationml.notesSlide+xml"/>
  <Override PartName="/ppt/tags/tag12.xml" ContentType="application/vnd.openxmlformats-officedocument.presentationml.tags+xml"/>
  <Override PartName="/ppt/notesSlides/notesSlide23.xml" ContentType="application/vnd.openxmlformats-officedocument.presentationml.notesSlide+xml"/>
  <Override PartName="/ppt/tags/tag13.xml" ContentType="application/vnd.openxmlformats-officedocument.presentationml.tags+xml"/>
  <Override PartName="/ppt/notesSlides/notesSlide24.xml" ContentType="application/vnd.openxmlformats-officedocument.presentationml.notesSlide+xml"/>
  <Override PartName="/ppt/tags/tag14.xml" ContentType="application/vnd.openxmlformats-officedocument.presentationml.tags+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tags/tag15.xml" ContentType="application/vnd.openxmlformats-officedocument.presentationml.tags+xml"/>
  <Override PartName="/ppt/notesSlides/notesSlide31.xml" ContentType="application/vnd.openxmlformats-officedocument.presentationml.notesSlide+xml"/>
  <Override PartName="/ppt/tags/tag16.xml" ContentType="application/vnd.openxmlformats-officedocument.presentationml.tags+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22"/>
    <p:sldMasterId id="2147483683" r:id="rId123"/>
    <p:sldMasterId id="2147483735" r:id="rId124"/>
  </p:sldMasterIdLst>
  <p:notesMasterIdLst>
    <p:notesMasterId r:id="rId157"/>
  </p:notesMasterIdLst>
  <p:sldIdLst>
    <p:sldId id="314" r:id="rId125"/>
    <p:sldId id="349" r:id="rId126"/>
    <p:sldId id="421" r:id="rId127"/>
    <p:sldId id="514" r:id="rId128"/>
    <p:sldId id="524" r:id="rId129"/>
    <p:sldId id="525" r:id="rId130"/>
    <p:sldId id="526" r:id="rId131"/>
    <p:sldId id="527" r:id="rId132"/>
    <p:sldId id="432" r:id="rId133"/>
    <p:sldId id="431" r:id="rId134"/>
    <p:sldId id="430" r:id="rId135"/>
    <p:sldId id="429" r:id="rId136"/>
    <p:sldId id="520" r:id="rId137"/>
    <p:sldId id="521" r:id="rId138"/>
    <p:sldId id="494" r:id="rId139"/>
    <p:sldId id="505" r:id="rId140"/>
    <p:sldId id="439" r:id="rId141"/>
    <p:sldId id="452" r:id="rId142"/>
    <p:sldId id="513" r:id="rId143"/>
    <p:sldId id="453" r:id="rId144"/>
    <p:sldId id="457" r:id="rId145"/>
    <p:sldId id="454" r:id="rId146"/>
    <p:sldId id="455" r:id="rId147"/>
    <p:sldId id="523" r:id="rId148"/>
    <p:sldId id="395" r:id="rId149"/>
    <p:sldId id="394" r:id="rId150"/>
    <p:sldId id="392" r:id="rId151"/>
    <p:sldId id="393" r:id="rId152"/>
    <p:sldId id="479" r:id="rId153"/>
    <p:sldId id="396" r:id="rId154"/>
    <p:sldId id="316" r:id="rId155"/>
    <p:sldId id="371" r:id="rId156"/>
  </p:sldIdLst>
  <p:sldSz cx="12192000" cy="6858000"/>
  <p:notesSz cx="6858000" cy="9144000"/>
  <p:defaultTextStyle>
    <a:defPPr>
      <a:defRPr lang="en-US"/>
    </a:defPPr>
    <a:lvl1pPr marL="0" algn="l" defTabSz="228600" rtl="0" eaLnBrk="1" latinLnBrk="0" hangingPunct="1">
      <a:defRPr sz="900" kern="1200">
        <a:solidFill>
          <a:schemeClr val="tx1"/>
        </a:solidFill>
        <a:latin typeface="+mn-lt"/>
        <a:ea typeface="+mn-ea"/>
        <a:cs typeface="+mn-cs"/>
      </a:defRPr>
    </a:lvl1pPr>
    <a:lvl2pPr marL="228600" algn="l" defTabSz="228600" rtl="0" eaLnBrk="1" latinLnBrk="0" hangingPunct="1">
      <a:defRPr sz="900" kern="1200">
        <a:solidFill>
          <a:schemeClr val="tx1"/>
        </a:solidFill>
        <a:latin typeface="+mn-lt"/>
        <a:ea typeface="+mn-ea"/>
        <a:cs typeface="+mn-cs"/>
      </a:defRPr>
    </a:lvl2pPr>
    <a:lvl3pPr marL="457200" algn="l" defTabSz="228600" rtl="0" eaLnBrk="1" latinLnBrk="0" hangingPunct="1">
      <a:defRPr sz="900" kern="1200">
        <a:solidFill>
          <a:schemeClr val="tx1"/>
        </a:solidFill>
        <a:latin typeface="+mn-lt"/>
        <a:ea typeface="+mn-ea"/>
        <a:cs typeface="+mn-cs"/>
      </a:defRPr>
    </a:lvl3pPr>
    <a:lvl4pPr marL="685800" algn="l" defTabSz="228600" rtl="0" eaLnBrk="1" latinLnBrk="0" hangingPunct="1">
      <a:defRPr sz="900" kern="1200">
        <a:solidFill>
          <a:schemeClr val="tx1"/>
        </a:solidFill>
        <a:latin typeface="+mn-lt"/>
        <a:ea typeface="+mn-ea"/>
        <a:cs typeface="+mn-cs"/>
      </a:defRPr>
    </a:lvl4pPr>
    <a:lvl5pPr marL="914400" algn="l" defTabSz="228600" rtl="0" eaLnBrk="1" latinLnBrk="0" hangingPunct="1">
      <a:defRPr sz="900" kern="1200">
        <a:solidFill>
          <a:schemeClr val="tx1"/>
        </a:solidFill>
        <a:latin typeface="+mn-lt"/>
        <a:ea typeface="+mn-ea"/>
        <a:cs typeface="+mn-cs"/>
      </a:defRPr>
    </a:lvl5pPr>
    <a:lvl6pPr marL="1143000" algn="l" defTabSz="228600" rtl="0" eaLnBrk="1" latinLnBrk="0" hangingPunct="1">
      <a:defRPr sz="900" kern="1200">
        <a:solidFill>
          <a:schemeClr val="tx1"/>
        </a:solidFill>
        <a:latin typeface="+mn-lt"/>
        <a:ea typeface="+mn-ea"/>
        <a:cs typeface="+mn-cs"/>
      </a:defRPr>
    </a:lvl6pPr>
    <a:lvl7pPr marL="1371600" algn="l" defTabSz="228600" rtl="0" eaLnBrk="1" latinLnBrk="0" hangingPunct="1">
      <a:defRPr sz="900" kern="1200">
        <a:solidFill>
          <a:schemeClr val="tx1"/>
        </a:solidFill>
        <a:latin typeface="+mn-lt"/>
        <a:ea typeface="+mn-ea"/>
        <a:cs typeface="+mn-cs"/>
      </a:defRPr>
    </a:lvl7pPr>
    <a:lvl8pPr marL="1600200" algn="l" defTabSz="228600" rtl="0" eaLnBrk="1" latinLnBrk="0" hangingPunct="1">
      <a:defRPr sz="900" kern="1200">
        <a:solidFill>
          <a:schemeClr val="tx1"/>
        </a:solidFill>
        <a:latin typeface="+mn-lt"/>
        <a:ea typeface="+mn-ea"/>
        <a:cs typeface="+mn-cs"/>
      </a:defRPr>
    </a:lvl8pPr>
    <a:lvl9pPr marL="1828800" algn="l" defTabSz="228600" rtl="0" eaLnBrk="1" latinLnBrk="0" hangingPunct="1">
      <a:defRPr sz="900" kern="1200">
        <a:solidFill>
          <a:schemeClr val="tx1"/>
        </a:solidFill>
        <a:latin typeface="+mn-lt"/>
        <a:ea typeface="+mn-ea"/>
        <a:cs typeface="+mn-cs"/>
      </a:defRPr>
    </a:lvl9pPr>
  </p:defaultTextStyle>
  <p:extLst>
    <p:ext uri="{521415D9-36F7-43E2-AB2F-B90AF26B5E84}">
      <p14:sectionLst xmlns:p14="http://schemas.microsoft.com/office/powerpoint/2010/main">
        <p14:section name="Standard inndeling" id="{60E53A0C-D128-4408-A5AD-359AB80513FE}">
          <p14:sldIdLst>
            <p14:sldId id="314"/>
            <p14:sldId id="349"/>
            <p14:sldId id="421"/>
            <p14:sldId id="514"/>
            <p14:sldId id="524"/>
            <p14:sldId id="525"/>
            <p14:sldId id="526"/>
            <p14:sldId id="527"/>
            <p14:sldId id="432"/>
            <p14:sldId id="431"/>
            <p14:sldId id="430"/>
            <p14:sldId id="429"/>
            <p14:sldId id="520"/>
            <p14:sldId id="521"/>
            <p14:sldId id="494"/>
            <p14:sldId id="505"/>
            <p14:sldId id="439"/>
            <p14:sldId id="452"/>
            <p14:sldId id="513"/>
            <p14:sldId id="453"/>
            <p14:sldId id="457"/>
            <p14:sldId id="454"/>
            <p14:sldId id="455"/>
            <p14:sldId id="523"/>
            <p14:sldId id="395"/>
            <p14:sldId id="394"/>
            <p14:sldId id="392"/>
            <p14:sldId id="393"/>
            <p14:sldId id="479"/>
            <p14:sldId id="396"/>
            <p14:sldId id="316"/>
            <p14:sldId id="371"/>
          </p14:sldIdLst>
        </p14:section>
        <p14:section name="Inndeling uten navn" id="{6B386F22-FBE6-4260-99CB-A55DD8225191}">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igrid Ådnanes Tolås" initials="SÅT" lastIdx="2" clrIdx="0">
    <p:extLst>
      <p:ext uri="{19B8F6BF-5375-455C-9EA6-DF929625EA0E}">
        <p15:presenceInfo xmlns:p15="http://schemas.microsoft.com/office/powerpoint/2012/main" userId="S::SATO@sdir.no::7de0b98a-dd76-46c9-bec2-42c6da80ccff" providerId="AD"/>
      </p:ext>
    </p:extLst>
  </p:cmAuthor>
  <p:cmAuthor id="2" name="Marit Nilsen" initials="MN" lastIdx="7" clrIdx="1">
    <p:extLst>
      <p:ext uri="{19B8F6BF-5375-455C-9EA6-DF929625EA0E}">
        <p15:presenceInfo xmlns:p15="http://schemas.microsoft.com/office/powerpoint/2012/main" userId="S::mani@sdir.no::57550787-4fcb-441a-8af2-8ca0d71a6ad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417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149" autoAdjust="0"/>
    <p:restoredTop sz="50634" autoAdjust="0"/>
  </p:normalViewPr>
  <p:slideViewPr>
    <p:cSldViewPr snapToGrid="0">
      <p:cViewPr varScale="1">
        <p:scale>
          <a:sx n="48" d="100"/>
          <a:sy n="48" d="100"/>
        </p:scale>
        <p:origin x="2117" y="48"/>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customXml" Target="../customXml/item117.xml"/><Relationship Id="rId21" Type="http://schemas.openxmlformats.org/officeDocument/2006/relationships/customXml" Target="../customXml/item21.xml"/><Relationship Id="rId42" Type="http://schemas.openxmlformats.org/officeDocument/2006/relationships/customXml" Target="../customXml/item42.xml"/><Relationship Id="rId63" Type="http://schemas.openxmlformats.org/officeDocument/2006/relationships/customXml" Target="../customXml/item63.xml"/><Relationship Id="rId84" Type="http://schemas.openxmlformats.org/officeDocument/2006/relationships/customXml" Target="../customXml/item84.xml"/><Relationship Id="rId138" Type="http://schemas.openxmlformats.org/officeDocument/2006/relationships/slide" Target="slides/slide14.xml"/><Relationship Id="rId159" Type="http://schemas.openxmlformats.org/officeDocument/2006/relationships/presProps" Target="presProps.xml"/><Relationship Id="rId107" Type="http://schemas.openxmlformats.org/officeDocument/2006/relationships/customXml" Target="../customXml/item107.xml"/><Relationship Id="rId11" Type="http://schemas.openxmlformats.org/officeDocument/2006/relationships/customXml" Target="../customXml/item11.xml"/><Relationship Id="rId32" Type="http://schemas.openxmlformats.org/officeDocument/2006/relationships/customXml" Target="../customXml/item32.xml"/><Relationship Id="rId53" Type="http://schemas.openxmlformats.org/officeDocument/2006/relationships/customXml" Target="../customXml/item53.xml"/><Relationship Id="rId74" Type="http://schemas.openxmlformats.org/officeDocument/2006/relationships/customXml" Target="../customXml/item74.xml"/><Relationship Id="rId128" Type="http://schemas.openxmlformats.org/officeDocument/2006/relationships/slide" Target="slides/slide4.xml"/><Relationship Id="rId149" Type="http://schemas.openxmlformats.org/officeDocument/2006/relationships/slide" Target="slides/slide25.xml"/><Relationship Id="rId5" Type="http://schemas.openxmlformats.org/officeDocument/2006/relationships/customXml" Target="../customXml/item5.xml"/><Relationship Id="rId95" Type="http://schemas.openxmlformats.org/officeDocument/2006/relationships/customXml" Target="../customXml/item95.xml"/><Relationship Id="rId160" Type="http://schemas.openxmlformats.org/officeDocument/2006/relationships/viewProps" Target="viewProps.xml"/><Relationship Id="rId22" Type="http://schemas.openxmlformats.org/officeDocument/2006/relationships/customXml" Target="../customXml/item22.xml"/><Relationship Id="rId43" Type="http://schemas.openxmlformats.org/officeDocument/2006/relationships/customXml" Target="../customXml/item43.xml"/><Relationship Id="rId64" Type="http://schemas.openxmlformats.org/officeDocument/2006/relationships/customXml" Target="../customXml/item64.xml"/><Relationship Id="rId118" Type="http://schemas.openxmlformats.org/officeDocument/2006/relationships/customXml" Target="../customXml/item118.xml"/><Relationship Id="rId139" Type="http://schemas.openxmlformats.org/officeDocument/2006/relationships/slide" Target="slides/slide15.xml"/><Relationship Id="rId85" Type="http://schemas.openxmlformats.org/officeDocument/2006/relationships/customXml" Target="../customXml/item85.xml"/><Relationship Id="rId150" Type="http://schemas.openxmlformats.org/officeDocument/2006/relationships/slide" Target="slides/slide26.xml"/><Relationship Id="rId12" Type="http://schemas.openxmlformats.org/officeDocument/2006/relationships/customXml" Target="../customXml/item12.xml"/><Relationship Id="rId17" Type="http://schemas.openxmlformats.org/officeDocument/2006/relationships/customXml" Target="../customXml/item17.xml"/><Relationship Id="rId33" Type="http://schemas.openxmlformats.org/officeDocument/2006/relationships/customXml" Target="../customXml/item33.xml"/><Relationship Id="rId38" Type="http://schemas.openxmlformats.org/officeDocument/2006/relationships/customXml" Target="../customXml/item38.xml"/><Relationship Id="rId59" Type="http://schemas.openxmlformats.org/officeDocument/2006/relationships/customXml" Target="../customXml/item59.xml"/><Relationship Id="rId103" Type="http://schemas.openxmlformats.org/officeDocument/2006/relationships/customXml" Target="../customXml/item103.xml"/><Relationship Id="rId108" Type="http://schemas.openxmlformats.org/officeDocument/2006/relationships/customXml" Target="../customXml/item108.xml"/><Relationship Id="rId124" Type="http://schemas.openxmlformats.org/officeDocument/2006/relationships/slideMaster" Target="slideMasters/slideMaster3.xml"/><Relationship Id="rId129" Type="http://schemas.openxmlformats.org/officeDocument/2006/relationships/slide" Target="slides/slide5.xml"/><Relationship Id="rId54" Type="http://schemas.openxmlformats.org/officeDocument/2006/relationships/customXml" Target="../customXml/item54.xml"/><Relationship Id="rId70" Type="http://schemas.openxmlformats.org/officeDocument/2006/relationships/customXml" Target="../customXml/item70.xml"/><Relationship Id="rId75" Type="http://schemas.openxmlformats.org/officeDocument/2006/relationships/customXml" Target="../customXml/item75.xml"/><Relationship Id="rId91" Type="http://schemas.openxmlformats.org/officeDocument/2006/relationships/customXml" Target="../customXml/item91.xml"/><Relationship Id="rId96" Type="http://schemas.openxmlformats.org/officeDocument/2006/relationships/customXml" Target="../customXml/item96.xml"/><Relationship Id="rId140" Type="http://schemas.openxmlformats.org/officeDocument/2006/relationships/slide" Target="slides/slide16.xml"/><Relationship Id="rId145" Type="http://schemas.openxmlformats.org/officeDocument/2006/relationships/slide" Target="slides/slide21.xml"/><Relationship Id="rId16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customXml" Target="../customXml/item6.xml"/><Relationship Id="rId23" Type="http://schemas.openxmlformats.org/officeDocument/2006/relationships/customXml" Target="../customXml/item23.xml"/><Relationship Id="rId28" Type="http://schemas.openxmlformats.org/officeDocument/2006/relationships/customXml" Target="../customXml/item28.xml"/><Relationship Id="rId49" Type="http://schemas.openxmlformats.org/officeDocument/2006/relationships/customXml" Target="../customXml/item49.xml"/><Relationship Id="rId114" Type="http://schemas.openxmlformats.org/officeDocument/2006/relationships/customXml" Target="../customXml/item114.xml"/><Relationship Id="rId119" Type="http://schemas.openxmlformats.org/officeDocument/2006/relationships/customXml" Target="../customXml/item119.xml"/><Relationship Id="rId44" Type="http://schemas.openxmlformats.org/officeDocument/2006/relationships/customXml" Target="../customXml/item44.xml"/><Relationship Id="rId60" Type="http://schemas.openxmlformats.org/officeDocument/2006/relationships/customXml" Target="../customXml/item60.xml"/><Relationship Id="rId65" Type="http://schemas.openxmlformats.org/officeDocument/2006/relationships/customXml" Target="../customXml/item65.xml"/><Relationship Id="rId81" Type="http://schemas.openxmlformats.org/officeDocument/2006/relationships/customXml" Target="../customXml/item81.xml"/><Relationship Id="rId86" Type="http://schemas.openxmlformats.org/officeDocument/2006/relationships/customXml" Target="../customXml/item86.xml"/><Relationship Id="rId130" Type="http://schemas.openxmlformats.org/officeDocument/2006/relationships/slide" Target="slides/slide6.xml"/><Relationship Id="rId135" Type="http://schemas.openxmlformats.org/officeDocument/2006/relationships/slide" Target="slides/slide11.xml"/><Relationship Id="rId151" Type="http://schemas.openxmlformats.org/officeDocument/2006/relationships/slide" Target="slides/slide27.xml"/><Relationship Id="rId156" Type="http://schemas.openxmlformats.org/officeDocument/2006/relationships/slide" Target="slides/slide32.xml"/><Relationship Id="rId13" Type="http://schemas.openxmlformats.org/officeDocument/2006/relationships/customXml" Target="../customXml/item13.xml"/><Relationship Id="rId18" Type="http://schemas.openxmlformats.org/officeDocument/2006/relationships/customXml" Target="../customXml/item18.xml"/><Relationship Id="rId39" Type="http://schemas.openxmlformats.org/officeDocument/2006/relationships/customXml" Target="../customXml/item39.xml"/><Relationship Id="rId109" Type="http://schemas.openxmlformats.org/officeDocument/2006/relationships/customXml" Target="../customXml/item109.xml"/><Relationship Id="rId34" Type="http://schemas.openxmlformats.org/officeDocument/2006/relationships/customXml" Target="../customXml/item34.xml"/><Relationship Id="rId50" Type="http://schemas.openxmlformats.org/officeDocument/2006/relationships/customXml" Target="../customXml/item50.xml"/><Relationship Id="rId55" Type="http://schemas.openxmlformats.org/officeDocument/2006/relationships/customXml" Target="../customXml/item55.xml"/><Relationship Id="rId76" Type="http://schemas.openxmlformats.org/officeDocument/2006/relationships/customXml" Target="../customXml/item76.xml"/><Relationship Id="rId97" Type="http://schemas.openxmlformats.org/officeDocument/2006/relationships/customXml" Target="../customXml/item97.xml"/><Relationship Id="rId104" Type="http://schemas.openxmlformats.org/officeDocument/2006/relationships/customXml" Target="../customXml/item104.xml"/><Relationship Id="rId120" Type="http://schemas.openxmlformats.org/officeDocument/2006/relationships/customXml" Target="../customXml/item120.xml"/><Relationship Id="rId125" Type="http://schemas.openxmlformats.org/officeDocument/2006/relationships/slide" Target="slides/slide1.xml"/><Relationship Id="rId141" Type="http://schemas.openxmlformats.org/officeDocument/2006/relationships/slide" Target="slides/slide17.xml"/><Relationship Id="rId146" Type="http://schemas.openxmlformats.org/officeDocument/2006/relationships/slide" Target="slides/slide22.xml"/><Relationship Id="rId7" Type="http://schemas.openxmlformats.org/officeDocument/2006/relationships/customXml" Target="../customXml/item7.xml"/><Relationship Id="rId71" Type="http://schemas.openxmlformats.org/officeDocument/2006/relationships/customXml" Target="../customXml/item71.xml"/><Relationship Id="rId92" Type="http://schemas.openxmlformats.org/officeDocument/2006/relationships/customXml" Target="../customXml/item92.xml"/><Relationship Id="rId162" Type="http://schemas.openxmlformats.org/officeDocument/2006/relationships/tableStyles" Target="tableStyles.xml"/><Relationship Id="rId2" Type="http://schemas.openxmlformats.org/officeDocument/2006/relationships/customXml" Target="../customXml/item2.xml"/><Relationship Id="rId29" Type="http://schemas.openxmlformats.org/officeDocument/2006/relationships/customXml" Target="../customXml/item29.xml"/><Relationship Id="rId24" Type="http://schemas.openxmlformats.org/officeDocument/2006/relationships/customXml" Target="../customXml/item24.xml"/><Relationship Id="rId40" Type="http://schemas.openxmlformats.org/officeDocument/2006/relationships/customXml" Target="../customXml/item40.xml"/><Relationship Id="rId45" Type="http://schemas.openxmlformats.org/officeDocument/2006/relationships/customXml" Target="../customXml/item45.xml"/><Relationship Id="rId66" Type="http://schemas.openxmlformats.org/officeDocument/2006/relationships/customXml" Target="../customXml/item66.xml"/><Relationship Id="rId87" Type="http://schemas.openxmlformats.org/officeDocument/2006/relationships/customXml" Target="../customXml/item87.xml"/><Relationship Id="rId110" Type="http://schemas.openxmlformats.org/officeDocument/2006/relationships/customXml" Target="../customXml/item110.xml"/><Relationship Id="rId115" Type="http://schemas.openxmlformats.org/officeDocument/2006/relationships/customXml" Target="../customXml/item115.xml"/><Relationship Id="rId131" Type="http://schemas.openxmlformats.org/officeDocument/2006/relationships/slide" Target="slides/slide7.xml"/><Relationship Id="rId136" Type="http://schemas.openxmlformats.org/officeDocument/2006/relationships/slide" Target="slides/slide12.xml"/><Relationship Id="rId157" Type="http://schemas.openxmlformats.org/officeDocument/2006/relationships/notesMaster" Target="notesMasters/notesMaster1.xml"/><Relationship Id="rId61" Type="http://schemas.openxmlformats.org/officeDocument/2006/relationships/customXml" Target="../customXml/item61.xml"/><Relationship Id="rId82" Type="http://schemas.openxmlformats.org/officeDocument/2006/relationships/customXml" Target="../customXml/item82.xml"/><Relationship Id="rId152" Type="http://schemas.openxmlformats.org/officeDocument/2006/relationships/slide" Target="slides/slide28.xml"/><Relationship Id="rId19" Type="http://schemas.openxmlformats.org/officeDocument/2006/relationships/customXml" Target="../customXml/item19.xml"/><Relationship Id="rId14" Type="http://schemas.openxmlformats.org/officeDocument/2006/relationships/customXml" Target="../customXml/item14.xml"/><Relationship Id="rId30" Type="http://schemas.openxmlformats.org/officeDocument/2006/relationships/customXml" Target="../customXml/item30.xml"/><Relationship Id="rId35" Type="http://schemas.openxmlformats.org/officeDocument/2006/relationships/customXml" Target="../customXml/item35.xml"/><Relationship Id="rId56" Type="http://schemas.openxmlformats.org/officeDocument/2006/relationships/customXml" Target="../customXml/item56.xml"/><Relationship Id="rId77" Type="http://schemas.openxmlformats.org/officeDocument/2006/relationships/customXml" Target="../customXml/item77.xml"/><Relationship Id="rId100" Type="http://schemas.openxmlformats.org/officeDocument/2006/relationships/customXml" Target="../customXml/item100.xml"/><Relationship Id="rId105" Type="http://schemas.openxmlformats.org/officeDocument/2006/relationships/customXml" Target="../customXml/item105.xml"/><Relationship Id="rId126" Type="http://schemas.openxmlformats.org/officeDocument/2006/relationships/slide" Target="slides/slide2.xml"/><Relationship Id="rId147" Type="http://schemas.openxmlformats.org/officeDocument/2006/relationships/slide" Target="slides/slide23.xml"/><Relationship Id="rId8" Type="http://schemas.openxmlformats.org/officeDocument/2006/relationships/customXml" Target="../customXml/item8.xml"/><Relationship Id="rId51" Type="http://schemas.openxmlformats.org/officeDocument/2006/relationships/customXml" Target="../customXml/item51.xml"/><Relationship Id="rId72" Type="http://schemas.openxmlformats.org/officeDocument/2006/relationships/customXml" Target="../customXml/item72.xml"/><Relationship Id="rId93" Type="http://schemas.openxmlformats.org/officeDocument/2006/relationships/customXml" Target="../customXml/item93.xml"/><Relationship Id="rId98" Type="http://schemas.openxmlformats.org/officeDocument/2006/relationships/customXml" Target="../customXml/item98.xml"/><Relationship Id="rId121" Type="http://schemas.openxmlformats.org/officeDocument/2006/relationships/customXml" Target="../customXml/item121.xml"/><Relationship Id="rId142" Type="http://schemas.openxmlformats.org/officeDocument/2006/relationships/slide" Target="slides/slide18.xml"/><Relationship Id="rId3" Type="http://schemas.openxmlformats.org/officeDocument/2006/relationships/customXml" Target="../customXml/item3.xml"/><Relationship Id="rId25" Type="http://schemas.openxmlformats.org/officeDocument/2006/relationships/customXml" Target="../customXml/item25.xml"/><Relationship Id="rId46" Type="http://schemas.openxmlformats.org/officeDocument/2006/relationships/customXml" Target="../customXml/item46.xml"/><Relationship Id="rId67" Type="http://schemas.openxmlformats.org/officeDocument/2006/relationships/customXml" Target="../customXml/item67.xml"/><Relationship Id="rId116" Type="http://schemas.openxmlformats.org/officeDocument/2006/relationships/customXml" Target="../customXml/item116.xml"/><Relationship Id="rId137" Type="http://schemas.openxmlformats.org/officeDocument/2006/relationships/slide" Target="slides/slide13.xml"/><Relationship Id="rId158" Type="http://schemas.openxmlformats.org/officeDocument/2006/relationships/commentAuthors" Target="commentAuthors.xml"/><Relationship Id="rId20" Type="http://schemas.openxmlformats.org/officeDocument/2006/relationships/customXml" Target="../customXml/item20.xml"/><Relationship Id="rId41" Type="http://schemas.openxmlformats.org/officeDocument/2006/relationships/customXml" Target="../customXml/item41.xml"/><Relationship Id="rId62" Type="http://schemas.openxmlformats.org/officeDocument/2006/relationships/customXml" Target="../customXml/item62.xml"/><Relationship Id="rId83" Type="http://schemas.openxmlformats.org/officeDocument/2006/relationships/customXml" Target="../customXml/item83.xml"/><Relationship Id="rId88" Type="http://schemas.openxmlformats.org/officeDocument/2006/relationships/customXml" Target="../customXml/item88.xml"/><Relationship Id="rId111" Type="http://schemas.openxmlformats.org/officeDocument/2006/relationships/customXml" Target="../customXml/item111.xml"/><Relationship Id="rId132" Type="http://schemas.openxmlformats.org/officeDocument/2006/relationships/slide" Target="slides/slide8.xml"/><Relationship Id="rId153" Type="http://schemas.openxmlformats.org/officeDocument/2006/relationships/slide" Target="slides/slide29.xml"/><Relationship Id="rId15" Type="http://schemas.openxmlformats.org/officeDocument/2006/relationships/customXml" Target="../customXml/item15.xml"/><Relationship Id="rId36" Type="http://schemas.openxmlformats.org/officeDocument/2006/relationships/customXml" Target="../customXml/item36.xml"/><Relationship Id="rId57" Type="http://schemas.openxmlformats.org/officeDocument/2006/relationships/customXml" Target="../customXml/item57.xml"/><Relationship Id="rId106" Type="http://schemas.openxmlformats.org/officeDocument/2006/relationships/customXml" Target="../customXml/item106.xml"/><Relationship Id="rId127" Type="http://schemas.openxmlformats.org/officeDocument/2006/relationships/slide" Target="slides/slide3.xml"/><Relationship Id="rId10" Type="http://schemas.openxmlformats.org/officeDocument/2006/relationships/customXml" Target="../customXml/item10.xml"/><Relationship Id="rId31" Type="http://schemas.openxmlformats.org/officeDocument/2006/relationships/customXml" Target="../customXml/item31.xml"/><Relationship Id="rId52" Type="http://schemas.openxmlformats.org/officeDocument/2006/relationships/customXml" Target="../customXml/item52.xml"/><Relationship Id="rId73" Type="http://schemas.openxmlformats.org/officeDocument/2006/relationships/customXml" Target="../customXml/item73.xml"/><Relationship Id="rId78" Type="http://schemas.openxmlformats.org/officeDocument/2006/relationships/customXml" Target="../customXml/item78.xml"/><Relationship Id="rId94" Type="http://schemas.openxmlformats.org/officeDocument/2006/relationships/customXml" Target="../customXml/item94.xml"/><Relationship Id="rId99" Type="http://schemas.openxmlformats.org/officeDocument/2006/relationships/customXml" Target="../customXml/item99.xml"/><Relationship Id="rId101" Type="http://schemas.openxmlformats.org/officeDocument/2006/relationships/customXml" Target="../customXml/item101.xml"/><Relationship Id="rId122" Type="http://schemas.openxmlformats.org/officeDocument/2006/relationships/slideMaster" Target="slideMasters/slideMaster1.xml"/><Relationship Id="rId143" Type="http://schemas.openxmlformats.org/officeDocument/2006/relationships/slide" Target="slides/slide19.xml"/><Relationship Id="rId148" Type="http://schemas.openxmlformats.org/officeDocument/2006/relationships/slide" Target="slides/slide24.xml"/><Relationship Id="rId4" Type="http://schemas.openxmlformats.org/officeDocument/2006/relationships/customXml" Target="../customXml/item4.xml"/><Relationship Id="rId9" Type="http://schemas.openxmlformats.org/officeDocument/2006/relationships/customXml" Target="../customXml/item9.xml"/><Relationship Id="rId26" Type="http://schemas.openxmlformats.org/officeDocument/2006/relationships/customXml" Target="../customXml/item26.xml"/><Relationship Id="rId47" Type="http://schemas.openxmlformats.org/officeDocument/2006/relationships/customXml" Target="../customXml/item47.xml"/><Relationship Id="rId68" Type="http://schemas.openxmlformats.org/officeDocument/2006/relationships/customXml" Target="../customXml/item68.xml"/><Relationship Id="rId89" Type="http://schemas.openxmlformats.org/officeDocument/2006/relationships/customXml" Target="../customXml/item89.xml"/><Relationship Id="rId112" Type="http://schemas.openxmlformats.org/officeDocument/2006/relationships/customXml" Target="../customXml/item112.xml"/><Relationship Id="rId133" Type="http://schemas.openxmlformats.org/officeDocument/2006/relationships/slide" Target="slides/slide9.xml"/><Relationship Id="rId154" Type="http://schemas.openxmlformats.org/officeDocument/2006/relationships/slide" Target="slides/slide30.xml"/><Relationship Id="rId16" Type="http://schemas.openxmlformats.org/officeDocument/2006/relationships/customXml" Target="../customXml/item16.xml"/><Relationship Id="rId37" Type="http://schemas.openxmlformats.org/officeDocument/2006/relationships/customXml" Target="../customXml/item37.xml"/><Relationship Id="rId58" Type="http://schemas.openxmlformats.org/officeDocument/2006/relationships/customXml" Target="../customXml/item58.xml"/><Relationship Id="rId79" Type="http://schemas.openxmlformats.org/officeDocument/2006/relationships/customXml" Target="../customXml/item79.xml"/><Relationship Id="rId102" Type="http://schemas.openxmlformats.org/officeDocument/2006/relationships/customXml" Target="../customXml/item102.xml"/><Relationship Id="rId123" Type="http://schemas.openxmlformats.org/officeDocument/2006/relationships/slideMaster" Target="slideMasters/slideMaster2.xml"/><Relationship Id="rId144" Type="http://schemas.openxmlformats.org/officeDocument/2006/relationships/slide" Target="slides/slide20.xml"/><Relationship Id="rId90" Type="http://schemas.openxmlformats.org/officeDocument/2006/relationships/customXml" Target="../customXml/item90.xml"/><Relationship Id="rId27" Type="http://schemas.openxmlformats.org/officeDocument/2006/relationships/customXml" Target="../customXml/item27.xml"/><Relationship Id="rId48" Type="http://schemas.openxmlformats.org/officeDocument/2006/relationships/customXml" Target="../customXml/item48.xml"/><Relationship Id="rId69" Type="http://schemas.openxmlformats.org/officeDocument/2006/relationships/customXml" Target="../customXml/item69.xml"/><Relationship Id="rId113" Type="http://schemas.openxmlformats.org/officeDocument/2006/relationships/customXml" Target="../customXml/item113.xml"/><Relationship Id="rId134" Type="http://schemas.openxmlformats.org/officeDocument/2006/relationships/slide" Target="slides/slide10.xml"/><Relationship Id="rId80" Type="http://schemas.openxmlformats.org/officeDocument/2006/relationships/customXml" Target="../customXml/item80.xml"/><Relationship Id="rId155" Type="http://schemas.openxmlformats.org/officeDocument/2006/relationships/slide" Target="slides/slide31.xml"/></Relationships>
</file>

<file path=ppt/charts/_rels/chart1.xml.rels><?xml version="1.0" encoding="UTF-8" standalone="yes"?>
<Relationships xmlns="http://schemas.openxmlformats.org/package/2006/relationships"><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Bok2"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4"/>
    </mc:Choice>
    <mc:Fallback>
      <c:style val="4"/>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nb-NO"/>
              <a:t>Opplevd mobbing/trakassering siste 12 mnd - totalt</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nb-NO"/>
        </a:p>
      </c:txPr>
    </c:title>
    <c:autoTitleDeleted val="0"/>
    <c:plotArea>
      <c:layout/>
      <c:pieChart>
        <c:varyColors val="1"/>
        <c:ser>
          <c:idx val="0"/>
          <c:order val="0"/>
          <c:dPt>
            <c:idx val="0"/>
            <c:bubble3D val="0"/>
            <c:spPr>
              <a:solidFill>
                <a:schemeClr val="accent2">
                  <a:shade val="76000"/>
                </a:schemeClr>
              </a:solidFill>
              <a:ln w="19050">
                <a:solidFill>
                  <a:schemeClr val="lt1"/>
                </a:solidFill>
              </a:ln>
              <a:effectLst/>
            </c:spPr>
            <c:extLst>
              <c:ext xmlns:c16="http://schemas.microsoft.com/office/drawing/2014/chart" uri="{C3380CC4-5D6E-409C-BE32-E72D297353CC}">
                <c16:uniqueId val="{00000001-F542-462F-82FF-FC8165CA668D}"/>
              </c:ext>
            </c:extLst>
          </c:dPt>
          <c:dPt>
            <c:idx val="1"/>
            <c:bubble3D val="0"/>
            <c:spPr>
              <a:solidFill>
                <a:schemeClr val="accent2">
                  <a:tint val="77000"/>
                </a:schemeClr>
              </a:solidFill>
              <a:ln w="19050">
                <a:solidFill>
                  <a:schemeClr val="lt1"/>
                </a:solidFill>
              </a:ln>
              <a:effectLst/>
            </c:spPr>
            <c:extLst>
              <c:ext xmlns:c16="http://schemas.microsoft.com/office/drawing/2014/chart" uri="{C3380CC4-5D6E-409C-BE32-E72D297353CC}">
                <c16:uniqueId val="{00000003-F542-462F-82FF-FC8165CA668D}"/>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nb-NO"/>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'Ark1'!$I$7:$I$8</c:f>
              <c:strCache>
                <c:ptCount val="2"/>
                <c:pt idx="0">
                  <c:v>Ja  (1612)</c:v>
                </c:pt>
                <c:pt idx="1">
                  <c:v>Nei (4417)</c:v>
                </c:pt>
              </c:strCache>
            </c:strRef>
          </c:cat>
          <c:val>
            <c:numRef>
              <c:f>'Ark1'!$J$7:$J$8</c:f>
              <c:numCache>
                <c:formatCode>0%</c:formatCode>
                <c:ptCount val="2"/>
                <c:pt idx="0">
                  <c:v>0.26740000000000003</c:v>
                </c:pt>
                <c:pt idx="1">
                  <c:v>0.73260000000000003</c:v>
                </c:pt>
              </c:numCache>
            </c:numRef>
          </c:val>
          <c:extLst>
            <c:ext xmlns:c16="http://schemas.microsoft.com/office/drawing/2014/chart" uri="{C3380CC4-5D6E-409C-BE32-E72D297353CC}">
              <c16:uniqueId val="{00000004-F542-462F-82FF-FC8165CA668D}"/>
            </c:ext>
          </c:extLst>
        </c:ser>
        <c:dLbls>
          <c:dLblPos val="bestFit"/>
          <c:showLegendKey val="0"/>
          <c:showVal val="1"/>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nb-NO"/>
        </a:p>
      </c:txPr>
    </c:legend>
    <c:plotVisOnly val="1"/>
    <c:dispBlanksAs val="gap"/>
    <c:showDLblsOverMax val="0"/>
  </c:chart>
  <c:spPr>
    <a:noFill/>
    <a:ln>
      <a:noFill/>
    </a:ln>
    <a:effectLst/>
  </c:spPr>
  <c:txPr>
    <a:bodyPr/>
    <a:lstStyle/>
    <a:p>
      <a:pPr>
        <a:defRPr/>
      </a:pPr>
      <a:endParaRPr lang="nb-NO"/>
    </a:p>
  </c:txPr>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4"/>
    </mc:Choice>
    <mc:Fallback>
      <c:style val="4"/>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nb-NO"/>
              <a:t>Mobbing/trakassering - menn (5524 personer)</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nb-NO"/>
        </a:p>
      </c:txPr>
    </c:title>
    <c:autoTitleDeleted val="0"/>
    <c:plotArea>
      <c:layout/>
      <c:pieChart>
        <c:varyColors val="1"/>
        <c:ser>
          <c:idx val="0"/>
          <c:order val="0"/>
          <c:dPt>
            <c:idx val="0"/>
            <c:bubble3D val="0"/>
            <c:spPr>
              <a:solidFill>
                <a:schemeClr val="accent2">
                  <a:shade val="76000"/>
                </a:schemeClr>
              </a:solidFill>
              <a:ln w="19050">
                <a:solidFill>
                  <a:schemeClr val="lt1"/>
                </a:solidFill>
              </a:ln>
              <a:effectLst/>
            </c:spPr>
            <c:extLst>
              <c:ext xmlns:c16="http://schemas.microsoft.com/office/drawing/2014/chart" uri="{C3380CC4-5D6E-409C-BE32-E72D297353CC}">
                <c16:uniqueId val="{00000001-CF37-458D-B665-9EB0F71E6713}"/>
              </c:ext>
            </c:extLst>
          </c:dPt>
          <c:dPt>
            <c:idx val="1"/>
            <c:bubble3D val="0"/>
            <c:spPr>
              <a:solidFill>
                <a:schemeClr val="accent2">
                  <a:tint val="77000"/>
                </a:schemeClr>
              </a:solidFill>
              <a:ln w="19050">
                <a:solidFill>
                  <a:schemeClr val="lt1"/>
                </a:solidFill>
              </a:ln>
              <a:effectLst/>
            </c:spPr>
            <c:extLst>
              <c:ext xmlns:c16="http://schemas.microsoft.com/office/drawing/2014/chart" uri="{C3380CC4-5D6E-409C-BE32-E72D297353CC}">
                <c16:uniqueId val="{00000003-CF37-458D-B665-9EB0F71E6713}"/>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nb-NO"/>
              </a:p>
            </c:txPr>
            <c:dLblPos val="inEnd"/>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'Ark1'!$C$29:$D$29</c:f>
              <c:strCache>
                <c:ptCount val="2"/>
                <c:pt idx="0">
                  <c:v>Ja</c:v>
                </c:pt>
                <c:pt idx="1">
                  <c:v>Nei</c:v>
                </c:pt>
              </c:strCache>
            </c:strRef>
          </c:cat>
          <c:val>
            <c:numRef>
              <c:f>'Ark1'!$C$30:$D$30</c:f>
              <c:numCache>
                <c:formatCode>General</c:formatCode>
                <c:ptCount val="2"/>
                <c:pt idx="0" formatCode="0.00">
                  <c:v>25.92</c:v>
                </c:pt>
                <c:pt idx="1">
                  <c:v>74.08</c:v>
                </c:pt>
              </c:numCache>
            </c:numRef>
          </c:val>
          <c:extLst>
            <c:ext xmlns:c16="http://schemas.microsoft.com/office/drawing/2014/chart" uri="{C3380CC4-5D6E-409C-BE32-E72D297353CC}">
              <c16:uniqueId val="{00000004-CF37-458D-B665-9EB0F71E6713}"/>
            </c:ext>
          </c:extLst>
        </c:ser>
        <c:dLbls>
          <c:dLblPos val="inEnd"/>
          <c:showLegendKey val="0"/>
          <c:showVal val="0"/>
          <c:showCatName val="0"/>
          <c:showSerName val="0"/>
          <c:showPercent val="1"/>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b-NO"/>
        </a:p>
      </c:txPr>
    </c:legend>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4"/>
    </mc:Choice>
    <mc:Fallback>
      <c:style val="4"/>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nb-NO"/>
              <a:t>Mobbing/trakassering - kvinner (391 personer)</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nb-NO"/>
        </a:p>
      </c:txPr>
    </c:title>
    <c:autoTitleDeleted val="0"/>
    <c:plotArea>
      <c:layout/>
      <c:pieChart>
        <c:varyColors val="1"/>
        <c:ser>
          <c:idx val="0"/>
          <c:order val="0"/>
          <c:dPt>
            <c:idx val="0"/>
            <c:bubble3D val="0"/>
            <c:spPr>
              <a:solidFill>
                <a:schemeClr val="accent2">
                  <a:shade val="76000"/>
                </a:schemeClr>
              </a:solidFill>
              <a:ln w="19050">
                <a:solidFill>
                  <a:schemeClr val="lt1"/>
                </a:solidFill>
              </a:ln>
              <a:effectLst/>
            </c:spPr>
            <c:extLst>
              <c:ext xmlns:c16="http://schemas.microsoft.com/office/drawing/2014/chart" uri="{C3380CC4-5D6E-409C-BE32-E72D297353CC}">
                <c16:uniqueId val="{00000001-6A67-4797-949F-C16D94BC80ED}"/>
              </c:ext>
            </c:extLst>
          </c:dPt>
          <c:dPt>
            <c:idx val="1"/>
            <c:bubble3D val="0"/>
            <c:spPr>
              <a:solidFill>
                <a:schemeClr val="accent2">
                  <a:tint val="77000"/>
                </a:schemeClr>
              </a:solidFill>
              <a:ln w="19050">
                <a:solidFill>
                  <a:schemeClr val="lt1"/>
                </a:solidFill>
              </a:ln>
              <a:effectLst/>
            </c:spPr>
            <c:extLst>
              <c:ext xmlns:c16="http://schemas.microsoft.com/office/drawing/2014/chart" uri="{C3380CC4-5D6E-409C-BE32-E72D297353CC}">
                <c16:uniqueId val="{00000003-6A67-4797-949F-C16D94BC80ED}"/>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nb-NO"/>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'Ark1'!$E$50:$F$50</c:f>
              <c:strCache>
                <c:ptCount val="2"/>
                <c:pt idx="0">
                  <c:v>Ja</c:v>
                </c:pt>
                <c:pt idx="1">
                  <c:v>Nei</c:v>
                </c:pt>
              </c:strCache>
            </c:strRef>
          </c:cat>
          <c:val>
            <c:numRef>
              <c:f>'Ark1'!$E$51:$F$51</c:f>
              <c:numCache>
                <c:formatCode>0%</c:formatCode>
                <c:ptCount val="2"/>
                <c:pt idx="0">
                  <c:v>0.39</c:v>
                </c:pt>
                <c:pt idx="1">
                  <c:v>0.61</c:v>
                </c:pt>
              </c:numCache>
            </c:numRef>
          </c:val>
          <c:extLst>
            <c:ext xmlns:c16="http://schemas.microsoft.com/office/drawing/2014/chart" uri="{C3380CC4-5D6E-409C-BE32-E72D297353CC}">
              <c16:uniqueId val="{00000004-6A67-4797-949F-C16D94BC80ED}"/>
            </c:ext>
          </c:extLst>
        </c:ser>
        <c:dLbls>
          <c:dLblPos val="bestFit"/>
          <c:showLegendKey val="0"/>
          <c:showVal val="1"/>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b-NO"/>
        </a:p>
      </c:txPr>
    </c:legend>
    <c:plotVisOnly val="1"/>
    <c:dispBlanksAs val="gap"/>
    <c:showDLblsOverMax val="0"/>
  </c:chart>
  <c:spPr>
    <a:noFill/>
    <a:ln>
      <a:noFill/>
    </a:ln>
    <a:effectLst/>
  </c:spPr>
  <c:txPr>
    <a:bodyPr/>
    <a:lstStyle/>
    <a:p>
      <a:pPr>
        <a:defRPr/>
      </a:pPr>
      <a:endParaRPr lang="nb-NO"/>
    </a:p>
  </c:txPr>
</c:chartSpace>
</file>

<file path=ppt/charts/colors1.xml><?xml version="1.0" encoding="utf-8"?>
<cs:colorStyle xmlns:cs="http://schemas.microsoft.com/office/drawing/2012/chartStyle" xmlns:a="http://schemas.openxmlformats.org/drawingml/2006/main" meth="withinLinear" id="15">
  <a:schemeClr val="accent2"/>
</cs:colorStyle>
</file>

<file path=ppt/charts/colors2.xml><?xml version="1.0" encoding="utf-8"?>
<cs:colorStyle xmlns:cs="http://schemas.microsoft.com/office/drawing/2012/chartStyle" xmlns:a="http://schemas.openxmlformats.org/drawingml/2006/main" meth="withinLinear" id="15">
  <a:schemeClr val="accent2"/>
</cs:colorStyle>
</file>

<file path=ppt/charts/colors3.xml><?xml version="1.0" encoding="utf-8"?>
<cs:colorStyle xmlns:cs="http://schemas.microsoft.com/office/drawing/2012/chartStyle" xmlns:a="http://schemas.openxmlformats.org/drawingml/2006/main" meth="withinLinear" id="15">
  <a:schemeClr val="accent2"/>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1BB80B7-F91F-4134-BAFC-E900246F2939}" type="datetimeFigureOut">
              <a:rPr lang="nb-NO" smtClean="0"/>
              <a:t>26.11.2024</a:t>
            </a:fld>
            <a:endParaRPr lang="nb-NO"/>
          </a:p>
        </p:txBody>
      </p:sp>
      <p:sp>
        <p:nvSpPr>
          <p:cNvPr id="4" name="Plassholder for lysbil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3123483-F9D1-4F0C-B8D4-1376EC60DA18}" type="slidenum">
              <a:rPr lang="nb-NO" smtClean="0"/>
              <a:t>‹#›</a:t>
            </a:fld>
            <a:endParaRPr lang="nb-NO"/>
          </a:p>
        </p:txBody>
      </p:sp>
    </p:spTree>
    <p:extLst>
      <p:ext uri="{BB962C8B-B14F-4D97-AF65-F5344CB8AC3E}">
        <p14:creationId xmlns:p14="http://schemas.microsoft.com/office/powerpoint/2010/main" val="2973291997"/>
      </p:ext>
    </p:extLst>
  </p:cSld>
  <p:clrMap bg1="lt1" tx1="dk1" bg2="lt2" tx2="dk2" accent1="accent1" accent2="accent2" accent3="accent3" accent4="accent4" accent5="accent5" accent6="accent6" hlink="hlink" folHlink="folHlink"/>
  <p:notesStyle>
    <a:lvl1pPr marL="0" algn="l" defTabSz="457200" rtl="0" eaLnBrk="1" latinLnBrk="0" hangingPunct="1">
      <a:defRPr sz="600" kern="1200">
        <a:solidFill>
          <a:schemeClr val="tx1"/>
        </a:solidFill>
        <a:latin typeface="+mn-lt"/>
        <a:ea typeface="+mn-ea"/>
        <a:cs typeface="+mn-cs"/>
      </a:defRPr>
    </a:lvl1pPr>
    <a:lvl2pPr marL="228600" algn="l" defTabSz="457200" rtl="0" eaLnBrk="1" latinLnBrk="0" hangingPunct="1">
      <a:defRPr sz="600" kern="1200">
        <a:solidFill>
          <a:schemeClr val="tx1"/>
        </a:solidFill>
        <a:latin typeface="+mn-lt"/>
        <a:ea typeface="+mn-ea"/>
        <a:cs typeface="+mn-cs"/>
      </a:defRPr>
    </a:lvl2pPr>
    <a:lvl3pPr marL="457200" algn="l" defTabSz="457200" rtl="0" eaLnBrk="1" latinLnBrk="0" hangingPunct="1">
      <a:defRPr sz="600" kern="1200">
        <a:solidFill>
          <a:schemeClr val="tx1"/>
        </a:solidFill>
        <a:latin typeface="+mn-lt"/>
        <a:ea typeface="+mn-ea"/>
        <a:cs typeface="+mn-cs"/>
      </a:defRPr>
    </a:lvl3pPr>
    <a:lvl4pPr marL="685800" algn="l" defTabSz="457200" rtl="0" eaLnBrk="1" latinLnBrk="0" hangingPunct="1">
      <a:defRPr sz="600" kern="1200">
        <a:solidFill>
          <a:schemeClr val="tx1"/>
        </a:solidFill>
        <a:latin typeface="+mn-lt"/>
        <a:ea typeface="+mn-ea"/>
        <a:cs typeface="+mn-cs"/>
      </a:defRPr>
    </a:lvl4pPr>
    <a:lvl5pPr marL="914400" algn="l" defTabSz="457200" rtl="0" eaLnBrk="1" latinLnBrk="0" hangingPunct="1">
      <a:defRPr sz="600" kern="1200">
        <a:solidFill>
          <a:schemeClr val="tx1"/>
        </a:solidFill>
        <a:latin typeface="+mn-lt"/>
        <a:ea typeface="+mn-ea"/>
        <a:cs typeface="+mn-cs"/>
      </a:defRPr>
    </a:lvl5pPr>
    <a:lvl6pPr marL="1143000" algn="l" defTabSz="457200" rtl="0" eaLnBrk="1" latinLnBrk="0" hangingPunct="1">
      <a:defRPr sz="600" kern="1200">
        <a:solidFill>
          <a:schemeClr val="tx1"/>
        </a:solidFill>
        <a:latin typeface="+mn-lt"/>
        <a:ea typeface="+mn-ea"/>
        <a:cs typeface="+mn-cs"/>
      </a:defRPr>
    </a:lvl6pPr>
    <a:lvl7pPr marL="1371600" algn="l" defTabSz="457200" rtl="0" eaLnBrk="1" latinLnBrk="0" hangingPunct="1">
      <a:defRPr sz="600" kern="1200">
        <a:solidFill>
          <a:schemeClr val="tx1"/>
        </a:solidFill>
        <a:latin typeface="+mn-lt"/>
        <a:ea typeface="+mn-ea"/>
        <a:cs typeface="+mn-cs"/>
      </a:defRPr>
    </a:lvl7pPr>
    <a:lvl8pPr marL="1600200" algn="l" defTabSz="457200" rtl="0" eaLnBrk="1" latinLnBrk="0" hangingPunct="1">
      <a:defRPr sz="600" kern="1200">
        <a:solidFill>
          <a:schemeClr val="tx1"/>
        </a:solidFill>
        <a:latin typeface="+mn-lt"/>
        <a:ea typeface="+mn-ea"/>
        <a:cs typeface="+mn-cs"/>
      </a:defRPr>
    </a:lvl8pPr>
    <a:lvl9pPr marL="1828800" algn="l" defTabSz="457200" rtl="0" eaLnBrk="1" latinLnBrk="0" hangingPunct="1">
      <a:defRPr sz="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Først, takk for invitasjonen. Jeg heter Morten Granly, jobber som regionsjef her i Oslo og jobber i hovedsak med tilsynsvirksomheten Sjøfart. Jeg har også vært med i prosjektet som omfatter psykososialt arbeidsmiljø og skal forsøke å forklare litt om hvordan vi jobber med dette og hva vi tror om veien videre.</a:t>
            </a:r>
          </a:p>
          <a:p>
            <a:endParaRPr lang="nb-NO" dirty="0"/>
          </a:p>
          <a:p>
            <a:endParaRPr lang="nb-NO" dirty="0"/>
          </a:p>
        </p:txBody>
      </p:sp>
      <p:sp>
        <p:nvSpPr>
          <p:cNvPr id="4" name="Plassholder for lysbildenummer 3"/>
          <p:cNvSpPr>
            <a:spLocks noGrp="1"/>
          </p:cNvSpPr>
          <p:nvPr>
            <p:ph type="sldNum" sz="quarter" idx="5"/>
          </p:nvPr>
        </p:nvSpPr>
        <p:spPr/>
        <p:txBody>
          <a:bodyPr/>
          <a:lstStyle/>
          <a:p>
            <a:fld id="{83123483-F9D1-4F0C-B8D4-1376EC60DA18}" type="slidenum">
              <a:rPr lang="nb-NO" smtClean="0"/>
              <a:t>1</a:t>
            </a:fld>
            <a:endParaRPr lang="nb-NO"/>
          </a:p>
        </p:txBody>
      </p:sp>
    </p:spTree>
    <p:extLst>
      <p:ext uri="{BB962C8B-B14F-4D97-AF65-F5344CB8AC3E}">
        <p14:creationId xmlns:p14="http://schemas.microsoft.com/office/powerpoint/2010/main" val="35783776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000"/>
              <a:t>Tenk å få oppleve dette,</a:t>
            </a:r>
          </a:p>
        </p:txBody>
      </p:sp>
      <p:sp>
        <p:nvSpPr>
          <p:cNvPr id="4" name="Plassholder for lysbildenummer 3"/>
          <p:cNvSpPr>
            <a:spLocks noGrp="1"/>
          </p:cNvSpPr>
          <p:nvPr>
            <p:ph type="sldNum" sz="quarter" idx="5"/>
          </p:nvPr>
        </p:nvSpPr>
        <p:spPr/>
        <p:txBody>
          <a:bodyPr/>
          <a:lstStyle/>
          <a:p>
            <a:fld id="{83123483-F9D1-4F0C-B8D4-1376EC60DA18}" type="slidenum">
              <a:rPr lang="nb-NO" smtClean="0"/>
              <a:t>10</a:t>
            </a:fld>
            <a:endParaRPr lang="nb-NO"/>
          </a:p>
        </p:txBody>
      </p:sp>
    </p:spTree>
    <p:extLst>
      <p:ext uri="{BB962C8B-B14F-4D97-AF65-F5344CB8AC3E}">
        <p14:creationId xmlns:p14="http://schemas.microsoft.com/office/powerpoint/2010/main" val="31942152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000"/>
              <a:t>Eller dette skuet,  det var hele 4 skypumper samtidig</a:t>
            </a:r>
          </a:p>
        </p:txBody>
      </p:sp>
      <p:sp>
        <p:nvSpPr>
          <p:cNvPr id="4" name="Plassholder for lysbildenummer 3"/>
          <p:cNvSpPr>
            <a:spLocks noGrp="1"/>
          </p:cNvSpPr>
          <p:nvPr>
            <p:ph type="sldNum" sz="quarter" idx="5"/>
          </p:nvPr>
        </p:nvSpPr>
        <p:spPr/>
        <p:txBody>
          <a:bodyPr/>
          <a:lstStyle/>
          <a:p>
            <a:fld id="{83123483-F9D1-4F0C-B8D4-1376EC60DA18}" type="slidenum">
              <a:rPr lang="nb-NO" smtClean="0"/>
              <a:t>11</a:t>
            </a:fld>
            <a:endParaRPr lang="nb-NO"/>
          </a:p>
        </p:txBody>
      </p:sp>
    </p:spTree>
    <p:extLst>
      <p:ext uri="{BB962C8B-B14F-4D97-AF65-F5344CB8AC3E}">
        <p14:creationId xmlns:p14="http://schemas.microsoft.com/office/powerpoint/2010/main" val="26502174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000"/>
              <a:t>eller en nysgjerrig isbjørn hilser på</a:t>
            </a:r>
          </a:p>
        </p:txBody>
      </p:sp>
      <p:sp>
        <p:nvSpPr>
          <p:cNvPr id="4" name="Plassholder for lysbildenummer 3"/>
          <p:cNvSpPr>
            <a:spLocks noGrp="1"/>
          </p:cNvSpPr>
          <p:nvPr>
            <p:ph type="sldNum" sz="quarter" idx="5"/>
          </p:nvPr>
        </p:nvSpPr>
        <p:spPr/>
        <p:txBody>
          <a:bodyPr/>
          <a:lstStyle/>
          <a:p>
            <a:fld id="{83123483-F9D1-4F0C-B8D4-1376EC60DA18}" type="slidenum">
              <a:rPr lang="nb-NO" smtClean="0"/>
              <a:t>12</a:t>
            </a:fld>
            <a:endParaRPr lang="nb-NO"/>
          </a:p>
        </p:txBody>
      </p:sp>
    </p:spTree>
    <p:extLst>
      <p:ext uri="{BB962C8B-B14F-4D97-AF65-F5344CB8AC3E}">
        <p14:creationId xmlns:p14="http://schemas.microsoft.com/office/powerpoint/2010/main" val="37506443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000"/>
              <a:t>Og det handler om at psykososialt arbeidsmiljø og sikkerhetskultur henger sammen</a:t>
            </a:r>
          </a:p>
        </p:txBody>
      </p:sp>
      <p:sp>
        <p:nvSpPr>
          <p:cNvPr id="4" name="Plassholder for lysbildenummer 3"/>
          <p:cNvSpPr>
            <a:spLocks noGrp="1"/>
          </p:cNvSpPr>
          <p:nvPr>
            <p:ph type="sldNum" sz="quarter" idx="5"/>
          </p:nvPr>
        </p:nvSpPr>
        <p:spPr/>
        <p:txBody>
          <a:bodyPr/>
          <a:lstStyle/>
          <a:p>
            <a:fld id="{83123483-F9D1-4F0C-B8D4-1376EC60DA18}" type="slidenum">
              <a:rPr lang="nb-NO" smtClean="0"/>
              <a:t>13</a:t>
            </a:fld>
            <a:endParaRPr lang="nb-NO"/>
          </a:p>
        </p:txBody>
      </p:sp>
    </p:spTree>
    <p:extLst>
      <p:ext uri="{BB962C8B-B14F-4D97-AF65-F5344CB8AC3E}">
        <p14:creationId xmlns:p14="http://schemas.microsoft.com/office/powerpoint/2010/main" val="7211840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defRPr/>
            </a:pPr>
            <a:r>
              <a:rPr lang="nb-NO" sz="1000" dirty="0">
                <a:sym typeface="Wingdings" panose="05000000000000000000" pitchFamily="2" charset="2"/>
              </a:rPr>
              <a:t>Og det er dette vi ønsker å bevare også fremover og sikre oss at sjøen er en attraktiv arbeidsplass. Og vi kan ikke tillate at ukultur ødelegger det fine. </a:t>
            </a:r>
          </a:p>
          <a:p>
            <a:pPr>
              <a:defRPr/>
            </a:pPr>
            <a:r>
              <a:rPr lang="nb-NO" sz="1000" dirty="0">
                <a:sym typeface="Wingdings" panose="05000000000000000000" pitchFamily="2" charset="2"/>
              </a:rPr>
              <a:t>For å skape endring må vi jobbe sammen... Dere er nøkkelpersoner for å klare å gjennomføre en endring.</a:t>
            </a:r>
          </a:p>
          <a:p>
            <a:pPr>
              <a:defRPr/>
            </a:pPr>
            <a:endParaRPr lang="nb-NO" sz="1000" dirty="0">
              <a:ea typeface="Calibri"/>
              <a:cs typeface="Calibri"/>
            </a:endParaRPr>
          </a:p>
          <a:p>
            <a:pPr>
              <a:defRPr/>
            </a:pPr>
            <a:r>
              <a:rPr lang="nb-NO" sz="1000" dirty="0">
                <a:sym typeface="Wingdings" panose="05000000000000000000" pitchFamily="2" charset="2"/>
              </a:rPr>
              <a:t>Sammen skal vi forebygge adferd, holdninger og uheldige dynamikker som kan føre til mobbing. </a:t>
            </a:r>
            <a:endParaRPr lang="nb-NO" sz="1000" dirty="0">
              <a:cs typeface="Calibri"/>
            </a:endParaRPr>
          </a:p>
          <a:p>
            <a:pPr>
              <a:defRPr/>
            </a:pPr>
            <a:r>
              <a:rPr lang="nb-NO" sz="1000" i="0" dirty="0">
                <a:sym typeface="Wingdings" panose="05000000000000000000" pitchFamily="2" charset="2"/>
              </a:rPr>
              <a:t>Dette er et viktig arbeid! Fordi vi vet at et godt psykososialt arbeidsmiljø er bra for både arbeidstakerne og virksomheten. Og det har betydning for sjøsikkerheten. </a:t>
            </a:r>
            <a:endParaRPr lang="nb-NO" sz="1000" i="0" dirty="0">
              <a:ea typeface="Calibri"/>
              <a:cs typeface="Calibri"/>
            </a:endParaRPr>
          </a:p>
        </p:txBody>
      </p:sp>
      <p:sp>
        <p:nvSpPr>
          <p:cNvPr id="4" name="Plassholder for lysbildenummer 3"/>
          <p:cNvSpPr>
            <a:spLocks noGrp="1"/>
          </p:cNvSpPr>
          <p:nvPr>
            <p:ph type="sldNum" sz="quarter" idx="5"/>
          </p:nvPr>
        </p:nvSpPr>
        <p:spPr/>
        <p:txBody>
          <a:bodyPr/>
          <a:lstStyle/>
          <a:p>
            <a:fld id="{83123483-F9D1-4F0C-B8D4-1376EC60DA18}" type="slidenum">
              <a:rPr lang="nb-NO" smtClean="0"/>
              <a:t>14</a:t>
            </a:fld>
            <a:endParaRPr lang="nb-NO"/>
          </a:p>
        </p:txBody>
      </p:sp>
    </p:spTree>
    <p:extLst>
      <p:ext uri="{BB962C8B-B14F-4D97-AF65-F5344CB8AC3E}">
        <p14:creationId xmlns:p14="http://schemas.microsoft.com/office/powerpoint/2010/main" val="29979919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sz="1000" dirty="0">
                <a:solidFill>
                  <a:srgbClr val="333333"/>
                </a:solidFill>
              </a:rPr>
              <a:t>Og så til den litt mer alvorlige delen av dette.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000" dirty="0">
              <a:solidFill>
                <a:srgbClr val="333333"/>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sz="1000" dirty="0">
                <a:solidFill>
                  <a:srgbClr val="333333"/>
                </a:solidFill>
              </a:rPr>
              <a:t>Den direkte foranledningen for årets fokusområde er at flere kvinnelige fiskere høsten 2021 sto frem i media og fortalte om alvorlig trakassering og om seksuell trakassering i fiskerinæringen.</a:t>
            </a:r>
            <a:endParaRPr lang="nb-NO" sz="1000" dirty="0"/>
          </a:p>
          <a:p>
            <a:pPr algn="l"/>
            <a:r>
              <a:rPr lang="nb-NO" sz="1000" dirty="0">
                <a:solidFill>
                  <a:srgbClr val="333333"/>
                </a:solidFill>
              </a:rPr>
              <a:t>Her ser vi noen oppslag fra de siste årene </a:t>
            </a:r>
            <a:r>
              <a:rPr lang="nb-NO" sz="1000" i="1" dirty="0">
                <a:solidFill>
                  <a:srgbClr val="333333"/>
                </a:solidFill>
              </a:rPr>
              <a:t>[klikk én gang og overskriftene dukker opp en etter en tidsforskjøvet med 2,5 sekunder]</a:t>
            </a:r>
            <a:r>
              <a:rPr lang="nb-NO" sz="1000" dirty="0">
                <a:solidFill>
                  <a:srgbClr val="333333"/>
                </a:solidFill>
              </a:rPr>
              <a:t>.</a:t>
            </a:r>
          </a:p>
          <a:p>
            <a:pPr algn="l"/>
            <a:r>
              <a:rPr lang="nb-NO" sz="1000" dirty="0">
                <a:solidFill>
                  <a:srgbClr val="333333"/>
                </a:solidFill>
              </a:rPr>
              <a:t>Oppslag om seksuell trakassering førte til mye oppmerksomhet om temaet i bransjen. Flere aktører – bl.a. </a:t>
            </a:r>
            <a:r>
              <a:rPr lang="nb-NO" sz="1000" dirty="0"/>
              <a:t>Sjøfartsdirektoratet, Likestillings- og diskrimineringsombudet og utvalgte organisasjoner laget en samarbeidsavtale om hvordan forebygge og hindre trakassering og seksuell trakassering i fiskerinæringen. </a:t>
            </a:r>
            <a:r>
              <a:rPr lang="nb-NO" sz="1000" dirty="0">
                <a:solidFill>
                  <a:srgbClr val="333333"/>
                </a:solidFill>
              </a:rPr>
              <a:t>Formålet med samarbeidsavtalen er å bidra til økt forståelse om hva trakassering og seksuell trakassering er, og hvordan det kan bekjempes.</a:t>
            </a:r>
          </a:p>
        </p:txBody>
      </p:sp>
      <p:sp>
        <p:nvSpPr>
          <p:cNvPr id="4" name="Pladsholder til slidenummer 3"/>
          <p:cNvSpPr>
            <a:spLocks noGrp="1"/>
          </p:cNvSpPr>
          <p:nvPr>
            <p:ph type="sldNum" sz="quarter" idx="5"/>
          </p:nvPr>
        </p:nvSpPr>
        <p:spPr/>
        <p:txBody>
          <a:bodyPr/>
          <a:lstStyle/>
          <a:p>
            <a:pPr defTabSz="914326">
              <a:defRPr/>
            </a:pPr>
            <a:fld id="{9509EE46-B35B-1746-89C4-F069E6A2C135}" type="slidenum">
              <a:rPr lang="da-DK">
                <a:solidFill>
                  <a:prstClr val="black"/>
                </a:solidFill>
                <a:latin typeface="Calibri" panose="020F0502020204030204"/>
              </a:rPr>
              <a:pPr defTabSz="914326">
                <a:defRPr/>
              </a:pPr>
              <a:t>15</a:t>
            </a:fld>
            <a:endParaRPr lang="da-DK">
              <a:solidFill>
                <a:prstClr val="black"/>
              </a:solidFill>
              <a:latin typeface="Calibri" panose="020F0502020204030204"/>
            </a:endParaRPr>
          </a:p>
        </p:txBody>
      </p:sp>
    </p:spTree>
    <p:extLst>
      <p:ext uri="{BB962C8B-B14F-4D97-AF65-F5344CB8AC3E}">
        <p14:creationId xmlns:p14="http://schemas.microsoft.com/office/powerpoint/2010/main" val="149547727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000">
                <a:latin typeface="+mn-lt"/>
              </a:rPr>
              <a:t>At problemet er reelt viser også noen saker som har vært i rettssystemet.</a:t>
            </a:r>
          </a:p>
          <a:p>
            <a:r>
              <a:rPr lang="nb-NO" sz="1000" b="0" i="0">
                <a:solidFill>
                  <a:srgbClr val="444444"/>
                </a:solidFill>
                <a:effectLst/>
                <a:highlight>
                  <a:srgbClr val="FFFFFF"/>
                </a:highlight>
                <a:latin typeface="+mn-lt"/>
              </a:rPr>
              <a:t>Trakassering som begrep er en rettslig standard, og forståelsen av ordet vil dermed endre seg i takt med samfunnsutviklingen. Det betyr at det som var trakassering for ti år siden, ikke nødvendigvis er det samme som trakassering i dag, eller ti år fram i tid.</a:t>
            </a:r>
            <a:endParaRPr lang="nb-NO" sz="100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000">
              <a:solidFill>
                <a:srgbClr val="333333"/>
              </a:solidFill>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sz="1000">
                <a:solidFill>
                  <a:srgbClr val="333333"/>
                </a:solidFill>
                <a:latin typeface="+mn-lt"/>
              </a:rPr>
              <a:t>Men mobbing og trakassering er ikke noe som bare skjer i fiskerinæringen.</a:t>
            </a:r>
          </a:p>
          <a:p>
            <a:endParaRPr lang="nb-NO" sz="1000">
              <a:latin typeface="+mn-lt"/>
            </a:endParaRPr>
          </a:p>
        </p:txBody>
      </p:sp>
      <p:sp>
        <p:nvSpPr>
          <p:cNvPr id="4" name="Plassholder for lysbildenummer 3"/>
          <p:cNvSpPr>
            <a:spLocks noGrp="1"/>
          </p:cNvSpPr>
          <p:nvPr>
            <p:ph type="sldNum" sz="quarter" idx="5"/>
          </p:nvPr>
        </p:nvSpPr>
        <p:spPr/>
        <p:txBody>
          <a:bodyPr/>
          <a:lstStyle/>
          <a:p>
            <a:fld id="{9509EE46-B35B-1746-89C4-F069E6A2C135}" type="slidenum">
              <a:rPr lang="da-DK" smtClean="0"/>
              <a:t>16</a:t>
            </a:fld>
            <a:endParaRPr lang="da-DK"/>
          </a:p>
        </p:txBody>
      </p:sp>
    </p:spTree>
    <p:extLst>
      <p:ext uri="{BB962C8B-B14F-4D97-AF65-F5344CB8AC3E}">
        <p14:creationId xmlns:p14="http://schemas.microsoft.com/office/powerpoint/2010/main" val="358140243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000" dirty="0"/>
              <a:t>Sjøfartsdirektoratet gjennomfører annethvert år (2023) en undersøkelse om maritim sikkerhet. Før vi går inn på funn knyttet til fokusområdet, vil vi starte med å trekke frem noen positive markører for arbeidslivet til sjøs.</a:t>
            </a:r>
          </a:p>
          <a:p>
            <a:endParaRPr lang="nb-NO" sz="1000" dirty="0"/>
          </a:p>
          <a:p>
            <a:r>
              <a:rPr lang="nb-NO" sz="1000" i="1" dirty="0"/>
              <a:t>[Klikk for å få frem tallverdiene]</a:t>
            </a:r>
          </a:p>
          <a:p>
            <a:pPr marL="171436" indent="-171436">
              <a:buFont typeface="Arial" panose="020B0604020202020204" pitchFamily="34" charset="0"/>
              <a:buChar char="•"/>
            </a:pPr>
            <a:r>
              <a:rPr lang="nb-NO" sz="1000" dirty="0"/>
              <a:t>Når det gjelder sikker arbeidspraksis, er scoren 4,42, der 5 er maks. Bra!</a:t>
            </a:r>
          </a:p>
          <a:p>
            <a:pPr marL="171436" indent="-171436">
              <a:buFont typeface="Arial" panose="020B0604020202020204" pitchFamily="34" charset="0"/>
              <a:buChar char="•"/>
            </a:pPr>
            <a:r>
              <a:rPr lang="nb-NO" sz="1000" dirty="0"/>
              <a:t>Scoren på spørsmål om tilhørighet til yrket er 4,46 som er et  høyt tall. Bra!</a:t>
            </a:r>
          </a:p>
          <a:p>
            <a:pPr marL="171436" indent="-171436">
              <a:buFont typeface="Arial" panose="020B0604020202020204" pitchFamily="34" charset="0"/>
              <a:buChar char="•"/>
            </a:pPr>
            <a:r>
              <a:rPr lang="nb-NO" sz="1000" dirty="0"/>
              <a:t>Når det gjelder arbeidsvilkår, er scoren 3,77. Og det er her vi må jobbe mer fremover.</a:t>
            </a:r>
          </a:p>
          <a:p>
            <a:pPr marL="0" indent="0">
              <a:buFont typeface="Arial" panose="020B0604020202020204" pitchFamily="34" charset="0"/>
              <a:buNone/>
            </a:pPr>
            <a:r>
              <a:rPr lang="nb-NO" sz="1000" dirty="0"/>
              <a:t>Det er mye som er bra. Den høye tilhørigheten forteller at sjøfolk er stolte av yrket sitt og har en sterk identitet til arbeidsplassen, og synes sjøen er en god arbeidsplass. Vi må bare i fellesskap bidra til at tilhørigheten til yrket og omdømmet ikke svekkes av et negativt psykososialt arbeidsmiljø. Det må vi ta med oss i bakhodet, når vi nå skal vi gå inn på et område der det lyser gult, eller egentlig rødt.</a:t>
            </a:r>
          </a:p>
          <a:p>
            <a:pPr marL="0" indent="0">
              <a:buFont typeface="Arial" panose="020B0604020202020204" pitchFamily="34" charset="0"/>
              <a:buNone/>
            </a:pPr>
            <a:endParaRPr lang="nb-NO" sz="1000" dirty="0"/>
          </a:p>
          <a:p>
            <a:r>
              <a:rPr lang="nb-NO" sz="1000" dirty="0"/>
              <a:t>Sjøfartsdirektoratet har gjennomført undersøkelsen om maritim sikkerhet i tre omganger. Flesteparten av spørsmålene går igjen, slik at man kan måle utviklingen over tid. </a:t>
            </a:r>
            <a:r>
              <a:rPr lang="nb-NO" sz="1000" dirty="0">
                <a:solidFill>
                  <a:srgbClr val="333333"/>
                </a:solidFill>
              </a:rPr>
              <a:t>Når det gjelder temaet mobbing og trakassering, ble spørsmål om dette først tatt inn i den siste undersøkelsen som ble gjennomført tidlig i 2023.</a:t>
            </a:r>
          </a:p>
        </p:txBody>
      </p:sp>
      <p:sp>
        <p:nvSpPr>
          <p:cNvPr id="4" name="Plassholder for lysbildenummer 3"/>
          <p:cNvSpPr>
            <a:spLocks noGrp="1"/>
          </p:cNvSpPr>
          <p:nvPr>
            <p:ph type="sldNum" sz="quarter" idx="5"/>
          </p:nvPr>
        </p:nvSpPr>
        <p:spPr/>
        <p:txBody>
          <a:bodyPr/>
          <a:lstStyle/>
          <a:p>
            <a:pPr defTabSz="914326">
              <a:defRPr/>
            </a:pPr>
            <a:fld id="{83123483-F9D1-4F0C-B8D4-1376EC60DA18}" type="slidenum">
              <a:rPr lang="nb-NO">
                <a:solidFill>
                  <a:prstClr val="black"/>
                </a:solidFill>
                <a:latin typeface="Calibri" panose="020F0502020204030204"/>
              </a:rPr>
              <a:pPr defTabSz="914326">
                <a:defRPr/>
              </a:pPr>
              <a:t>17</a:t>
            </a:fld>
            <a:endParaRPr lang="nb-NO">
              <a:solidFill>
                <a:prstClr val="black"/>
              </a:solidFill>
              <a:latin typeface="Calibri" panose="020F0502020204030204"/>
            </a:endParaRPr>
          </a:p>
        </p:txBody>
      </p:sp>
    </p:spTree>
    <p:extLst>
      <p:ext uri="{BB962C8B-B14F-4D97-AF65-F5344CB8AC3E}">
        <p14:creationId xmlns:p14="http://schemas.microsoft.com/office/powerpoint/2010/main" val="67157411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000" dirty="0"/>
              <a:t>Og dessverre viste det seg at hele 27 % svarte at de hadde opplevd en eller flere former for mobbing/trakassering de siste 12 månedene.</a:t>
            </a:r>
          </a:p>
          <a:p>
            <a:r>
              <a:rPr lang="nb-NO" sz="1000" dirty="0"/>
              <a:t>Det er minst 1600 sjøfolk som tidvis ikke har det så bra på jobb.</a:t>
            </a:r>
          </a:p>
        </p:txBody>
      </p:sp>
      <p:sp>
        <p:nvSpPr>
          <p:cNvPr id="4" name="Plassholder for lysbildenummer 3"/>
          <p:cNvSpPr>
            <a:spLocks noGrp="1"/>
          </p:cNvSpPr>
          <p:nvPr>
            <p:ph type="sldNum" sz="quarter" idx="5"/>
          </p:nvPr>
        </p:nvSpPr>
        <p:spPr/>
        <p:txBody>
          <a:bodyPr/>
          <a:lstStyle/>
          <a:p>
            <a:fld id="{9509EE46-B35B-1746-89C4-F069E6A2C135}" type="slidenum">
              <a:rPr lang="da-DK" smtClean="0"/>
              <a:t>18</a:t>
            </a:fld>
            <a:endParaRPr lang="da-DK"/>
          </a:p>
        </p:txBody>
      </p:sp>
    </p:spTree>
    <p:extLst>
      <p:ext uri="{BB962C8B-B14F-4D97-AF65-F5344CB8AC3E}">
        <p14:creationId xmlns:p14="http://schemas.microsoft.com/office/powerpoint/2010/main" val="267752453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defTabSz="914326">
              <a:defRPr/>
            </a:pPr>
            <a:r>
              <a:rPr lang="nb-NO" sz="1000" dirty="0"/>
              <a:t>Spørsmålene som ble stilt i undersøkelsen var: H</a:t>
            </a:r>
            <a:r>
              <a:rPr lang="nb-NO" sz="1000" dirty="0">
                <a:ea typeface="Calibri" panose="020F0502020204030204" pitchFamily="34" charset="0"/>
                <a:cs typeface="Times New Roman" panose="02020603050405020304" pitchFamily="18" charset="0"/>
              </a:rPr>
              <a:t>ar du blitt utsatt for en av følgende utsagn på arbeidsplassen i en lengre periode i løpet av de siste 12 månedene?</a:t>
            </a:r>
          </a:p>
          <a:p>
            <a:endParaRPr lang="nb-NO" sz="1000" dirty="0"/>
          </a:p>
          <a:p>
            <a:pPr defTabSz="914326"/>
            <a:r>
              <a:rPr lang="nb-NO" sz="1000" dirty="0"/>
              <a:t>Det var flest som hadde opplevd baksnakking og/eller ryktespredning (</a:t>
            </a:r>
            <a:r>
              <a:rPr lang="nb-NO" sz="1000" dirty="0">
                <a:cs typeface="Arial"/>
              </a:rPr>
              <a:t>14%) og personrettet kritikk (11%)</a:t>
            </a:r>
          </a:p>
          <a:p>
            <a:pPr defTabSz="914326"/>
            <a:r>
              <a:rPr lang="nb-NO" sz="1000" dirty="0">
                <a:cs typeface="Arial"/>
              </a:rPr>
              <a:t>Videre nedover på listen finner vi:</a:t>
            </a:r>
            <a:endParaRPr lang="en-US" sz="1000" dirty="0">
              <a:cs typeface="Arial"/>
            </a:endParaRPr>
          </a:p>
          <a:p>
            <a:pPr marL="171436" indent="-171436">
              <a:buFont typeface="Arial" panose="020B0604020202020204" pitchFamily="34" charset="0"/>
              <a:buChar char="•"/>
            </a:pPr>
            <a:r>
              <a:rPr lang="nb-NO" sz="1000" dirty="0"/>
              <a:t>Morsomheter på din bekostning</a:t>
            </a:r>
          </a:p>
          <a:p>
            <a:pPr marL="171436" indent="-171436">
              <a:buFont typeface="Arial" panose="020B0604020202020204" pitchFamily="34" charset="0"/>
              <a:buChar char="•"/>
            </a:pPr>
            <a:r>
              <a:rPr lang="nb-NO" sz="1000" dirty="0"/>
              <a:t>Gjentatte påminnelser av tidligere feil</a:t>
            </a:r>
          </a:p>
          <a:p>
            <a:pPr marL="171436" indent="-171436">
              <a:buFont typeface="Arial" panose="020B0604020202020204" pitchFamily="34" charset="0"/>
              <a:buChar char="•"/>
            </a:pPr>
            <a:r>
              <a:rPr lang="nb-NO" sz="1000" dirty="0"/>
              <a:t>Vedvarende kritikk av arbeidsinnsats</a:t>
            </a:r>
          </a:p>
          <a:p>
            <a:pPr marL="171436" indent="-171436">
              <a:buFont typeface="Arial" panose="020B0604020202020204" pitchFamily="34" charset="0"/>
              <a:buChar char="•"/>
            </a:pPr>
            <a:r>
              <a:rPr lang="nb-NO" sz="1000" dirty="0"/>
              <a:t>Utestengelse</a:t>
            </a:r>
          </a:p>
          <a:p>
            <a:pPr marL="171436" indent="-171436">
              <a:buFont typeface="Arial" panose="020B0604020202020204" pitchFamily="34" charset="0"/>
              <a:buChar char="•"/>
            </a:pPr>
            <a:r>
              <a:rPr lang="nb-NO" sz="1000" dirty="0"/>
              <a:t>Uønsket seksuell oppmerksomhet</a:t>
            </a:r>
          </a:p>
          <a:p>
            <a:pPr marL="0" indent="0">
              <a:buFont typeface="Arial" panose="020B0604020202020204" pitchFamily="34" charset="0"/>
              <a:buNone/>
            </a:pPr>
            <a:endParaRPr lang="nb-NO" sz="1000" dirty="0"/>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nb-NO" sz="1000" dirty="0"/>
              <a:t>Og hvis vi går ned i tallene i vår undersøkelse, så viser det seg at 2% av alle sjøansatte har opplevd seksuell trakassering de siste 12 måneder, men ser vi på de 400 kvinnene som har svart på undersøkelsen, er det 15 % som har opplevd seksuell trakassering siste 12 måneder. Dette er mye.</a:t>
            </a:r>
          </a:p>
          <a:p>
            <a:endParaRPr lang="nb-NO" sz="1000" dirty="0"/>
          </a:p>
          <a:p>
            <a:pPr marL="0" marR="0" lvl="0" indent="0" algn="l" defTabSz="914400" rtl="0" eaLnBrk="1" fontAlgn="auto" latinLnBrk="0" hangingPunct="1">
              <a:lnSpc>
                <a:spcPct val="100000"/>
              </a:lnSpc>
              <a:spcBef>
                <a:spcPts val="0"/>
              </a:spcBef>
              <a:spcAft>
                <a:spcPts val="0"/>
              </a:spcAft>
              <a:buClrTx/>
              <a:buSzTx/>
              <a:buFontTx/>
              <a:buNone/>
              <a:tabLst/>
              <a:defRPr/>
            </a:pPr>
            <a:r>
              <a:rPr lang="nb-NO" sz="1000" dirty="0"/>
              <a:t>Vi har også sammenlignet vår undersøkelse med Levekårsundersøkelsen om Arbeidsmiljø 2022 som ble gjort for alle næringer. Den viser at det blant alle sysselsatte er 16 prosent som har blitt utsatt for enten vold, trusler, trakassering, eller mobbing på jobb siste 12 måneder. Dette tilsvarer nesten én av seks sysselsatte. Mens til sjøs var det mer enn 1 av 4 sysselsatte. I vår undersøkelse hadde vi dessuten ikke tatt med spørsmål om vold og trusler som i nevnte levekårsundersøkelse, så forskjellen kan i realiteten være enda større.</a:t>
            </a:r>
          </a:p>
        </p:txBody>
      </p:sp>
      <p:sp>
        <p:nvSpPr>
          <p:cNvPr id="4" name="Plassholder for lysbildenummer 3"/>
          <p:cNvSpPr>
            <a:spLocks noGrp="1"/>
          </p:cNvSpPr>
          <p:nvPr>
            <p:ph type="sldNum" sz="quarter" idx="5"/>
          </p:nvPr>
        </p:nvSpPr>
        <p:spPr/>
        <p:txBody>
          <a:bodyPr/>
          <a:lstStyle/>
          <a:p>
            <a:fld id="{9509EE46-B35B-1746-89C4-F069E6A2C135}" type="slidenum">
              <a:rPr lang="da-DK" smtClean="0"/>
              <a:t>19</a:t>
            </a:fld>
            <a:endParaRPr lang="da-DK"/>
          </a:p>
        </p:txBody>
      </p:sp>
    </p:spTree>
    <p:extLst>
      <p:ext uri="{BB962C8B-B14F-4D97-AF65-F5344CB8AC3E}">
        <p14:creationId xmlns:p14="http://schemas.microsoft.com/office/powerpoint/2010/main" val="40077785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Samfunnsoppdraget vårt er kort beskrevet i denne setningen. Dette kommer frem i tildelingsbrevet som vi får hvert år og dette er hentet ut fra brevet for 2024. Vi vil få et nytt rett rundt hjørnet. Jeg vil tror at det vil være noe i samme duren, men det er alltid litt forandringer fra år til år. </a:t>
            </a:r>
          </a:p>
          <a:p>
            <a:endParaRPr lang="nb-NO" dirty="0"/>
          </a:p>
          <a:p>
            <a:r>
              <a:rPr lang="nb-NO" dirty="0"/>
              <a:t>Jeg har uthevet norsk flagg og norske farvann. Så det er viktig i denne sammenheng at vi ikke kun snakker om norske sjøfolk, men folk som jobber på norske skip (NOR og NIS)</a:t>
            </a:r>
          </a:p>
        </p:txBody>
      </p:sp>
      <p:sp>
        <p:nvSpPr>
          <p:cNvPr id="4" name="Plassholder for lysbildenummer 3"/>
          <p:cNvSpPr>
            <a:spLocks noGrp="1"/>
          </p:cNvSpPr>
          <p:nvPr>
            <p:ph type="sldNum" sz="quarter" idx="5"/>
          </p:nvPr>
        </p:nvSpPr>
        <p:spPr/>
        <p:txBody>
          <a:bodyPr/>
          <a:lstStyle/>
          <a:p>
            <a:fld id="{83123483-F9D1-4F0C-B8D4-1376EC60DA18}" type="slidenum">
              <a:rPr lang="nb-NO" smtClean="0"/>
              <a:t>2</a:t>
            </a:fld>
            <a:endParaRPr lang="nb-NO"/>
          </a:p>
        </p:txBody>
      </p:sp>
    </p:spTree>
    <p:extLst>
      <p:ext uri="{BB962C8B-B14F-4D97-AF65-F5344CB8AC3E}">
        <p14:creationId xmlns:p14="http://schemas.microsoft.com/office/powerpoint/2010/main" val="177791102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defTabSz="914326">
              <a:defRPr/>
            </a:pPr>
            <a:endParaRPr lang="nb-NO" sz="1000" dirty="0"/>
          </a:p>
          <a:p>
            <a:pPr defTabSz="914326">
              <a:defRPr/>
            </a:pPr>
            <a:r>
              <a:rPr lang="nb-NO" sz="1000" dirty="0"/>
              <a:t>Når det gjelder kjønnsforskjeller, viste Levekårsundersøkelsen at andelen som har blitt utsatt for vold, seksuell trakassering, trusler eller mobbing på jobb er mer enn dobbelt så stor blant kvinner som blant menn, henholdsvis 21,9% kvinner </a:t>
            </a:r>
            <a:r>
              <a:rPr lang="nb-NO" sz="1000" dirty="0" err="1"/>
              <a:t>vs</a:t>
            </a:r>
            <a:r>
              <a:rPr lang="nb-NO" sz="1000" dirty="0"/>
              <a:t> 10,1% menn.</a:t>
            </a:r>
          </a:p>
          <a:p>
            <a:pPr defTabSz="914326">
              <a:defRPr/>
            </a:pPr>
            <a:r>
              <a:rPr lang="nb-NO" sz="1000" dirty="0"/>
              <a:t>Diagrammet her viser at til sjøs er det hele 39% av de kvinnelige respondentene og 26% av de mannlige som har opplevd mobbing og trakassering. Det vil si at til sjøs er det nesten 40% av kvinnene som ikke har det bra på jobb, det vil si dobbelt så mange som i landbaserte yrker. Det kan vi ikke være bekjent av når vi har en målsetting om å høyne kvinneandelen til sjøs.</a:t>
            </a:r>
          </a:p>
          <a:p>
            <a:pPr defTabSz="914326">
              <a:defRPr/>
            </a:pPr>
            <a:endParaRPr lang="nb-NO" sz="1000" dirty="0"/>
          </a:p>
          <a:p>
            <a:pPr defTabSz="914326">
              <a:defRPr/>
            </a:pPr>
            <a:r>
              <a:rPr lang="nb-NO" sz="1000" dirty="0"/>
              <a:t>Samla opptak til maritime utdanninger viste en økning i andelen unge til maritime utdanninger, og spesielt stor økning blant jenter. Da må forholdene om bord, både psykososialt og på andre måter være innrettet slik at de har lyst å fortsette.</a:t>
            </a:r>
          </a:p>
          <a:p>
            <a:pPr defTabSz="914326">
              <a:defRPr/>
            </a:pPr>
            <a:endParaRPr lang="nb-NO" sz="1000" dirty="0"/>
          </a:p>
          <a:p>
            <a:r>
              <a:rPr lang="nb-NO" sz="1000" b="0" dirty="0"/>
              <a:t>Vi vet at mobbing /trakassering er skadelig for den psykiske helsen. Og sjøfolk er ekstra sårbare, fordi de både jobber og lever i det samme miljøet 24/7.</a:t>
            </a:r>
          </a:p>
          <a:p>
            <a:endParaRPr lang="nb-NO" sz="1000" b="0" dirty="0"/>
          </a:p>
          <a:p>
            <a:r>
              <a:rPr lang="nb-NO" sz="1000" b="0" dirty="0"/>
              <a:t>For det andre vet vi at fravær og frafall fra arbeidslivet kan ha sammenheng med arbeidsmiljøet. Det er ikke bærekraftig at den fysiske og/eller psykiske helsen til folk i yrkesaktiv alder påvirkes av forhold i jobben deres slik at de faller ut av arbeidslivet. Da må vi gjøre noe med forholdene som gjør at folk faller fra. Det gjør det heller ikke enklere å rekruttere hvis bransjen over tid kommer dårlig ut i arbeidsmiljøundersøkelser.</a:t>
            </a:r>
          </a:p>
          <a:p>
            <a:endParaRPr lang="nb-NO" sz="1000" b="0" dirty="0"/>
          </a:p>
          <a:p>
            <a:r>
              <a:rPr lang="nb-NO" sz="1000" b="0" dirty="0"/>
              <a:t>Og sist, men ikke minst, så har mobbing og trakassering en direkte sammenheng med sikkerheten til sjøs å gjøre.</a:t>
            </a:r>
          </a:p>
        </p:txBody>
      </p:sp>
      <p:sp>
        <p:nvSpPr>
          <p:cNvPr id="4" name="Plassholder for lysbildenummer 3"/>
          <p:cNvSpPr>
            <a:spLocks noGrp="1"/>
          </p:cNvSpPr>
          <p:nvPr>
            <p:ph type="sldNum" sz="quarter" idx="5"/>
          </p:nvPr>
        </p:nvSpPr>
        <p:spPr/>
        <p:txBody>
          <a:bodyPr/>
          <a:lstStyle/>
          <a:p>
            <a:fld id="{9509EE46-B35B-1746-89C4-F069E6A2C135}" type="slidenum">
              <a:rPr lang="da-DK" smtClean="0"/>
              <a:t>20</a:t>
            </a:fld>
            <a:endParaRPr lang="da-DK"/>
          </a:p>
        </p:txBody>
      </p:sp>
    </p:spTree>
    <p:extLst>
      <p:ext uri="{BB962C8B-B14F-4D97-AF65-F5344CB8AC3E}">
        <p14:creationId xmlns:p14="http://schemas.microsoft.com/office/powerpoint/2010/main" val="96141940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000" dirty="0"/>
              <a:t>Det er en klar sammenheng mellom hvordan folk har svart på sikkerhetsrelaterte spørsmål, og hva de har svart på om de har blitt mobbet/trakassert.</a:t>
            </a:r>
          </a:p>
          <a:p>
            <a:r>
              <a:rPr lang="nb-NO" sz="1000" dirty="0"/>
              <a:t>Over 80% av de sikkerhetsrelaterte spørsmålene viser dårligere score blant de som har blitt mobbet/trakassert.</a:t>
            </a:r>
          </a:p>
          <a:p>
            <a:r>
              <a:rPr lang="nb-NO" sz="1000" dirty="0"/>
              <a:t>Blant utvalget av sikkerhetsrelaterte påstander overfor, er det best å ha høyest mulig score. Blå er de som ikke er mobbet, oransje de som har oppgitt å bli mobbet/trakassert.</a:t>
            </a:r>
          </a:p>
          <a:p>
            <a:r>
              <a:rPr lang="nb-NO" sz="1000" dirty="0"/>
              <a:t>På samtlige er det bedre score for de som ikke har opplevd mobbing.</a:t>
            </a:r>
          </a:p>
          <a:p>
            <a:r>
              <a:rPr lang="nb-NO" sz="1000" dirty="0"/>
              <a:t>Størst er forskjellen på eksemplet med rød firkant: </a:t>
            </a:r>
            <a:r>
              <a:rPr lang="nb-NO" sz="1000" b="1" dirty="0"/>
              <a:t>Det hender jeg føler med presset til å fortsette operasjonen/arbeidet, selv om sikkerheten for meg selv eller fartøyet er truet.</a:t>
            </a:r>
          </a:p>
          <a:p>
            <a:pPr algn="l" rtl="0" fontAlgn="base"/>
            <a:r>
              <a:rPr lang="nb-NO" sz="1000" dirty="0">
                <a:solidFill>
                  <a:srgbClr val="000000"/>
                </a:solidFill>
                <a:highlight>
                  <a:srgbClr val="FFFFFF"/>
                </a:highlight>
              </a:rPr>
              <a:t>Totalt kan en se at samtlige sikkerhetsrelaterte spørsmål skårer dårligere blant de som blir mobbet/trakassert. Det gir grunnlag til å si at mobbing/trakassering har en åpenbar effekt på sikkerheten og sikkerhetskulturen om bord i fartøy.</a:t>
            </a:r>
          </a:p>
          <a:p>
            <a:pPr algn="l" rtl="0" fontAlgn="base"/>
            <a:endParaRPr lang="nb-NO" sz="1000" dirty="0">
              <a:solidFill>
                <a:srgbClr val="000000"/>
              </a:solidFill>
              <a:highlight>
                <a:srgbClr val="FFFFFF"/>
              </a:highlight>
            </a:endParaRPr>
          </a:p>
          <a:p>
            <a:pPr algn="l" rtl="0" fontAlgn="base"/>
            <a:r>
              <a:rPr lang="nb-NO" sz="1000" i="1" dirty="0">
                <a:solidFill>
                  <a:schemeClr val="tx1"/>
                </a:solidFill>
                <a:highlight>
                  <a:srgbClr val="FFFF00"/>
                </a:highlight>
              </a:rPr>
              <a:t>Påstandene som er besvart er følgende, fra venstre:</a:t>
            </a:r>
          </a:p>
          <a:p>
            <a:pPr marL="285726" indent="-285726" fontAlgn="base">
              <a:buFont typeface="Arial" panose="020B0604020202020204" pitchFamily="34" charset="0"/>
              <a:buChar char="•"/>
            </a:pPr>
            <a:r>
              <a:rPr lang="nb-NO" sz="1000" i="1" dirty="0">
                <a:solidFill>
                  <a:schemeClr val="tx1"/>
                </a:solidFill>
                <a:highlight>
                  <a:srgbClr val="FFFF00"/>
                </a:highlight>
              </a:rPr>
              <a:t>Jeg stopper mitt arbeid dersom jeg mener at det kan være farlig for meg eller andre å fortsette </a:t>
            </a:r>
          </a:p>
          <a:p>
            <a:pPr marL="285726" indent="-285726" fontAlgn="base">
              <a:buFont typeface="Arial" panose="020B0604020202020204" pitchFamily="34" charset="0"/>
              <a:buChar char="•"/>
            </a:pPr>
            <a:r>
              <a:rPr lang="nb-NO" sz="1000" i="1" dirty="0">
                <a:solidFill>
                  <a:schemeClr val="tx1"/>
                </a:solidFill>
                <a:highlight>
                  <a:srgbClr val="FFFF00"/>
                </a:highlight>
              </a:rPr>
              <a:t>Jeg gir beskjed dersom jeg ser farlige situasjoner</a:t>
            </a:r>
          </a:p>
          <a:p>
            <a:pPr marL="285726" indent="-285726" fontAlgn="base">
              <a:buFont typeface="Arial" panose="020B0604020202020204" pitchFamily="34" charset="0"/>
              <a:buChar char="•"/>
            </a:pPr>
            <a:r>
              <a:rPr lang="nb-NO" sz="1000" i="1" dirty="0">
                <a:solidFill>
                  <a:schemeClr val="tx1"/>
                </a:solidFill>
                <a:highlight>
                  <a:srgbClr val="FFFF00"/>
                </a:highlight>
              </a:rPr>
              <a:t>Skipsledelsen går foran med et godt eksempel når det gjelder å ivareta egen og andres sikkerhet </a:t>
            </a:r>
          </a:p>
          <a:p>
            <a:pPr marL="285726" indent="-285726" fontAlgn="base">
              <a:buFont typeface="Arial" panose="020B0604020202020204" pitchFamily="34" charset="0"/>
              <a:buChar char="•"/>
            </a:pPr>
            <a:r>
              <a:rPr lang="nb-NO" sz="1000" b="1" i="1" dirty="0">
                <a:solidFill>
                  <a:schemeClr val="tx1"/>
                </a:solidFill>
                <a:highlight>
                  <a:srgbClr val="FFFF00"/>
                </a:highlight>
              </a:rPr>
              <a:t>Jeg er trygg på å få støtte fra skipsledelsen dersom jeg prioriterer sikkerhet i alle situasjoner </a:t>
            </a:r>
          </a:p>
          <a:p>
            <a:pPr marL="285726" indent="-285726" fontAlgn="base">
              <a:buFont typeface="Arial" panose="020B0604020202020204" pitchFamily="34" charset="0"/>
              <a:buChar char="•"/>
            </a:pPr>
            <a:r>
              <a:rPr lang="nb-NO" sz="1000" i="1" dirty="0">
                <a:solidFill>
                  <a:schemeClr val="tx1"/>
                </a:solidFill>
                <a:highlight>
                  <a:srgbClr val="FFFF00"/>
                </a:highlight>
              </a:rPr>
              <a:t>Jeg føler meg trygg på at vi klarer å håndtere en uønsket hendelse hvis det skulle oppstå </a:t>
            </a:r>
          </a:p>
          <a:p>
            <a:pPr marL="285726" indent="-285726" fontAlgn="base">
              <a:buFont typeface="Arial" panose="020B0604020202020204" pitchFamily="34" charset="0"/>
              <a:buChar char="•"/>
            </a:pPr>
            <a:r>
              <a:rPr lang="nb-NO" sz="1000" i="1" dirty="0">
                <a:solidFill>
                  <a:schemeClr val="tx1"/>
                </a:solidFill>
                <a:highlight>
                  <a:srgbClr val="FFFF00"/>
                </a:highlight>
              </a:rPr>
              <a:t>Bemanningen om bord er tilstrekkelig til at sikkerheten ivaretas </a:t>
            </a:r>
          </a:p>
          <a:p>
            <a:pPr marL="285726" indent="-285726" fontAlgn="base">
              <a:buFont typeface="Arial" panose="020B0604020202020204" pitchFamily="34" charset="0"/>
              <a:buChar char="•"/>
            </a:pPr>
            <a:r>
              <a:rPr lang="nb-NO" sz="1000" i="1" dirty="0">
                <a:solidFill>
                  <a:schemeClr val="tx1"/>
                </a:solidFill>
                <a:highlight>
                  <a:srgbClr val="FFFF00"/>
                </a:highlight>
              </a:rPr>
              <a:t>Noen ganger bryter jeg sikkerhetsprosedyrene for å få jobben gjort </a:t>
            </a:r>
          </a:p>
          <a:p>
            <a:pPr marL="285726" indent="-285726" fontAlgn="base">
              <a:buFont typeface="Arial" panose="020B0604020202020204" pitchFamily="34" charset="0"/>
              <a:buChar char="•"/>
            </a:pPr>
            <a:r>
              <a:rPr lang="nb-NO" sz="1000" i="1" dirty="0">
                <a:solidFill>
                  <a:schemeClr val="tx1"/>
                </a:solidFill>
                <a:highlight>
                  <a:srgbClr val="FFFF00"/>
                </a:highlight>
              </a:rPr>
              <a:t>På mitt fartøy blir arbeidsoppgaver som kan medføre risiko ikke alltid utført i henhold til sikkerhetsprosedyrene </a:t>
            </a:r>
          </a:p>
          <a:p>
            <a:pPr marL="285726" indent="-285726" fontAlgn="base">
              <a:buFont typeface="Arial" panose="020B0604020202020204" pitchFamily="34" charset="0"/>
              <a:buChar char="•"/>
            </a:pPr>
            <a:r>
              <a:rPr lang="nb-NO" sz="1000" b="0" i="1" dirty="0">
                <a:solidFill>
                  <a:schemeClr val="tx1"/>
                </a:solidFill>
                <a:highlight>
                  <a:srgbClr val="FFFF00"/>
                </a:highlight>
              </a:rPr>
              <a:t>Det hender jeg føler meg presset til å fortsette operasjonen/arbeidet, selv om sikkerheten for meg selv eller fartøyet er truet (uthevet i rødt, størst forskjell) </a:t>
            </a:r>
          </a:p>
          <a:p>
            <a:pPr marL="285726" indent="-285726" fontAlgn="base">
              <a:buFont typeface="Arial" panose="020B0604020202020204" pitchFamily="34" charset="0"/>
              <a:buChar char="•"/>
            </a:pPr>
            <a:r>
              <a:rPr lang="nb-NO" sz="1000" b="1" i="1" dirty="0">
                <a:solidFill>
                  <a:schemeClr val="tx1"/>
                </a:solidFill>
                <a:highlight>
                  <a:srgbClr val="FFFF00"/>
                </a:highlight>
              </a:rPr>
              <a:t>Kommunikasjonen mellom meg og mine kollegaer svikter ofte på en slik måte at farlige situasjoner kan oppstå </a:t>
            </a:r>
          </a:p>
          <a:p>
            <a:pPr marL="285726" indent="-285726" fontAlgn="base">
              <a:buFont typeface="Arial" panose="020B0604020202020204" pitchFamily="34" charset="0"/>
              <a:buChar char="•"/>
            </a:pPr>
            <a:r>
              <a:rPr lang="nb-NO" sz="1000" b="1" i="1" dirty="0">
                <a:solidFill>
                  <a:schemeClr val="tx1"/>
                </a:solidFill>
                <a:highlight>
                  <a:srgbClr val="FFFF00"/>
                </a:highlight>
              </a:rPr>
              <a:t>Besetningen på mitt fartøy er redde for å stille spørsmål når det er noe som virker feil </a:t>
            </a:r>
          </a:p>
          <a:p>
            <a:pPr marL="285726" indent="-285726" fontAlgn="base">
              <a:buFont typeface="Arial" panose="020B0604020202020204" pitchFamily="34" charset="0"/>
              <a:buChar char="•"/>
            </a:pPr>
            <a:r>
              <a:rPr lang="nb-NO" sz="1000" i="1" dirty="0">
                <a:solidFill>
                  <a:schemeClr val="tx1"/>
                </a:solidFill>
                <a:highlight>
                  <a:srgbClr val="FFFF00"/>
                </a:highlight>
              </a:rPr>
              <a:t>Det hender jeg er så utmattet i arbeidstiden at det kan gå utover sikkerheten </a:t>
            </a:r>
          </a:p>
        </p:txBody>
      </p:sp>
      <p:sp>
        <p:nvSpPr>
          <p:cNvPr id="4" name="Plassholder for lysbildenummer 3"/>
          <p:cNvSpPr>
            <a:spLocks noGrp="1"/>
          </p:cNvSpPr>
          <p:nvPr>
            <p:ph type="sldNum" sz="quarter" idx="5"/>
          </p:nvPr>
        </p:nvSpPr>
        <p:spPr/>
        <p:txBody>
          <a:bodyPr/>
          <a:lstStyle/>
          <a:p>
            <a:fld id="{9509EE46-B35B-1746-89C4-F069E6A2C135}" type="slidenum">
              <a:rPr lang="da-DK" smtClean="0"/>
              <a:t>21</a:t>
            </a:fld>
            <a:endParaRPr lang="da-DK"/>
          </a:p>
        </p:txBody>
      </p:sp>
    </p:spTree>
    <p:extLst>
      <p:ext uri="{BB962C8B-B14F-4D97-AF65-F5344CB8AC3E}">
        <p14:creationId xmlns:p14="http://schemas.microsoft.com/office/powerpoint/2010/main" val="162291986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000" dirty="0"/>
              <a:t>Her har man sett på sammenheng med </a:t>
            </a:r>
            <a:r>
              <a:rPr lang="nb-NO" sz="1000" b="1" dirty="0"/>
              <a:t>nestenulykker.</a:t>
            </a:r>
          </a:p>
          <a:p>
            <a:r>
              <a:rPr lang="nb-NO" sz="1000" dirty="0"/>
              <a:t>Resultatet viser at nesten halvparten (45%) av de som har opplevd mobbing/trakassering, også har vært i en nestenulykke.</a:t>
            </a:r>
          </a:p>
          <a:p>
            <a:r>
              <a:rPr lang="nb-NO" sz="1000" dirty="0"/>
              <a:t>Det er betydelig færre (28%) av de som </a:t>
            </a:r>
            <a:r>
              <a:rPr lang="nb-NO" sz="1000" b="1" dirty="0"/>
              <a:t>ikke</a:t>
            </a:r>
            <a:r>
              <a:rPr lang="nb-NO" sz="1000" dirty="0"/>
              <a:t> har blitt mobbet/trakassert som har vært i nestenulykke.</a:t>
            </a:r>
          </a:p>
          <a:p>
            <a:endParaRPr lang="nb-NO" sz="1000" dirty="0"/>
          </a:p>
        </p:txBody>
      </p:sp>
      <p:sp>
        <p:nvSpPr>
          <p:cNvPr id="4" name="Plassholder for lysbildenummer 3"/>
          <p:cNvSpPr>
            <a:spLocks noGrp="1"/>
          </p:cNvSpPr>
          <p:nvPr>
            <p:ph type="sldNum" sz="quarter" idx="5"/>
          </p:nvPr>
        </p:nvSpPr>
        <p:spPr/>
        <p:txBody>
          <a:bodyPr/>
          <a:lstStyle/>
          <a:p>
            <a:fld id="{9509EE46-B35B-1746-89C4-F069E6A2C135}" type="slidenum">
              <a:rPr lang="da-DK" smtClean="0"/>
              <a:t>22</a:t>
            </a:fld>
            <a:endParaRPr lang="da-DK"/>
          </a:p>
        </p:txBody>
      </p:sp>
    </p:spTree>
    <p:extLst>
      <p:ext uri="{BB962C8B-B14F-4D97-AF65-F5344CB8AC3E}">
        <p14:creationId xmlns:p14="http://schemas.microsoft.com/office/powerpoint/2010/main" val="346124801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defTabSz="914326">
              <a:defRPr/>
            </a:pPr>
            <a:r>
              <a:rPr lang="nb-NO" sz="1000" dirty="0"/>
              <a:t>Forskjellen er enda større når det gjelder involvering i ulykker. Her har forholdsmessig over dobbelt så mange (9% </a:t>
            </a:r>
            <a:r>
              <a:rPr lang="nb-NO" sz="1000" dirty="0" err="1"/>
              <a:t>vs</a:t>
            </a:r>
            <a:r>
              <a:rPr lang="nb-NO" sz="1000" dirty="0"/>
              <a:t> 4%) vært i en ulykke blant de som mobbes/trakasseres.</a:t>
            </a:r>
          </a:p>
          <a:p>
            <a:pPr defTabSz="914326">
              <a:defRPr/>
            </a:pPr>
            <a:endParaRPr lang="nb-NO" sz="1000" dirty="0"/>
          </a:p>
          <a:p>
            <a:pPr defTabSz="914326">
              <a:defRPr/>
            </a:pPr>
            <a:r>
              <a:rPr lang="nb-NO" sz="1000" i="1" dirty="0"/>
              <a:t>Internasjonalt har også IMO/ILO satt økt fokus på Psykisk sikkerhet, og det blir reflektert både i STCW (Standards of Training, </a:t>
            </a:r>
            <a:r>
              <a:rPr lang="nb-NO" sz="1000" i="1" dirty="0" err="1"/>
              <a:t>Certification</a:t>
            </a:r>
            <a:r>
              <a:rPr lang="nb-NO" sz="1000" i="1" dirty="0"/>
              <a:t> and </a:t>
            </a:r>
            <a:r>
              <a:rPr lang="nb-NO" sz="1000" i="1" dirty="0" err="1"/>
              <a:t>Watchkeeping</a:t>
            </a:r>
            <a:r>
              <a:rPr lang="nb-NO" sz="1000" i="1" dirty="0"/>
              <a:t>) og MLC (Maritime Labour Convention).</a:t>
            </a:r>
          </a:p>
        </p:txBody>
      </p:sp>
      <p:sp>
        <p:nvSpPr>
          <p:cNvPr id="4" name="Plassholder for lysbildenummer 3"/>
          <p:cNvSpPr>
            <a:spLocks noGrp="1"/>
          </p:cNvSpPr>
          <p:nvPr>
            <p:ph type="sldNum" sz="quarter" idx="5"/>
          </p:nvPr>
        </p:nvSpPr>
        <p:spPr/>
        <p:txBody>
          <a:bodyPr/>
          <a:lstStyle/>
          <a:p>
            <a:fld id="{9509EE46-B35B-1746-89C4-F069E6A2C135}" type="slidenum">
              <a:rPr lang="da-DK" smtClean="0"/>
              <a:t>23</a:t>
            </a:fld>
            <a:endParaRPr lang="da-DK"/>
          </a:p>
        </p:txBody>
      </p:sp>
    </p:spTree>
    <p:extLst>
      <p:ext uri="{BB962C8B-B14F-4D97-AF65-F5344CB8AC3E}">
        <p14:creationId xmlns:p14="http://schemas.microsoft.com/office/powerpoint/2010/main" val="324211204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da-DK" sz="800" dirty="0">
                <a:cs typeface="Calibri"/>
              </a:rPr>
              <a:t>Så kommer vi til lovverket. Det finnes ikke en egen arbeidsmiljølov på sjøen men Skipsarbeidsloven og Skipssikkerhetsloven er til sammen sjøfolks arbeidsmiljølov.</a:t>
            </a:r>
          </a:p>
          <a:p>
            <a:endParaRPr lang="da-DK" sz="800" dirty="0">
              <a:cs typeface="Calibri"/>
            </a:endParaRPr>
          </a:p>
          <a:p>
            <a:r>
              <a:rPr lang="da-DK" sz="800" b="1" dirty="0">
                <a:cs typeface="Calibri"/>
              </a:rPr>
              <a:t>Skipsarbeidsloven</a:t>
            </a:r>
            <a:r>
              <a:rPr lang="da-DK" sz="800" dirty="0">
                <a:cs typeface="Calibri"/>
              </a:rPr>
              <a:t> skal sikre stillingsvern og vern mot usaklig behandling for de som har sitt arbeid om bord, og samtidig sørge for at sjøfolk har et helsefremmende og meningsfylt arbeid med full trygghet fra fysiske og psykiske skadevirkninger. </a:t>
            </a:r>
          </a:p>
          <a:p>
            <a:endParaRPr lang="da-DK" sz="800" dirty="0">
              <a:cs typeface="Calibri"/>
            </a:endParaRPr>
          </a:p>
          <a:p>
            <a:r>
              <a:rPr lang="nb-NO" sz="800" dirty="0"/>
              <a:t>Videre bekrefter </a:t>
            </a:r>
            <a:r>
              <a:rPr lang="nb-NO" sz="800" b="1" dirty="0"/>
              <a:t>skipssikkerhetsloven</a:t>
            </a:r>
            <a:r>
              <a:rPr lang="nb-NO" sz="800" dirty="0"/>
              <a:t> at det er en sammenheng mellom gode arbeids- og levevilkår om bord og sikkerhet når lovens formål så klart trekker frem gode og trygge arbeidsforhold som en forutsetning for god skipssikkerhet og sikkerhetsstyring.</a:t>
            </a:r>
          </a:p>
          <a:p>
            <a:endParaRPr lang="nb-NO" sz="800" dirty="0"/>
          </a:p>
          <a:p>
            <a:pPr marL="171436" indent="-171436">
              <a:buFont typeface="Arial" panose="020B0604020202020204" pitchFamily="34" charset="0"/>
              <a:buChar char="•"/>
            </a:pPr>
            <a:r>
              <a:rPr lang="nb-NO" sz="800" dirty="0"/>
              <a:t>Forskrift om arbeidsmiljø, sikkerhet og helse for de som har sitt arbeid om bord på skip.</a:t>
            </a:r>
            <a:br>
              <a:rPr lang="nb-NO" sz="800" dirty="0"/>
            </a:br>
            <a:r>
              <a:rPr lang="nb-NO" sz="800" dirty="0">
                <a:solidFill>
                  <a:srgbClr val="333333"/>
                </a:solidFill>
              </a:rPr>
              <a:t>§ 1-1 - Formålet med denne forskrift er å sikre at arbeid og fritid om bord tilrettelegges og organiseres slik at de som har sitt arbeid om bord sin sikkerhet og fysiske og </a:t>
            </a:r>
            <a:r>
              <a:rPr lang="nb-NO" sz="800" b="1" dirty="0">
                <a:solidFill>
                  <a:srgbClr val="333333"/>
                </a:solidFill>
              </a:rPr>
              <a:t>psykiske helse </a:t>
            </a:r>
            <a:r>
              <a:rPr lang="nb-NO" sz="800" dirty="0">
                <a:solidFill>
                  <a:srgbClr val="333333"/>
                </a:solidFill>
              </a:rPr>
              <a:t>ivaretas i samsvar med den teknologiske og sosiale utviklingen i samfunnet. </a:t>
            </a:r>
          </a:p>
          <a:p>
            <a:pPr marL="171436" indent="-171436">
              <a:buFont typeface="Arial" panose="020B0604020202020204" pitchFamily="34" charset="0"/>
              <a:buChar char="•"/>
            </a:pPr>
            <a:r>
              <a:rPr lang="nb-NO" sz="800" dirty="0">
                <a:solidFill>
                  <a:srgbClr val="333333"/>
                </a:solidFill>
              </a:rPr>
              <a:t>Forskrift om bemanning av norske skip (Bemanningsforskriften)</a:t>
            </a:r>
            <a:br>
              <a:rPr lang="nb-NO" sz="800" dirty="0">
                <a:solidFill>
                  <a:srgbClr val="333333"/>
                </a:solidFill>
              </a:rPr>
            </a:br>
            <a:r>
              <a:rPr lang="nb-NO" sz="800" dirty="0">
                <a:solidFill>
                  <a:srgbClr val="333333"/>
                </a:solidFill>
              </a:rPr>
              <a:t>§ 8, punkt 4 - </a:t>
            </a:r>
            <a:r>
              <a:rPr lang="nb-NO" sz="800" dirty="0"/>
              <a:t>(4) Det skal legges til rette for størst mulig trivsel om bord både i arbeid og fritid.</a:t>
            </a:r>
            <a:endParaRPr lang="nb-NO" sz="800" dirty="0">
              <a:solidFill>
                <a:srgbClr val="333333"/>
              </a:solidFill>
            </a:endParaRPr>
          </a:p>
          <a:p>
            <a:br>
              <a:rPr lang="nb-NO" sz="800" dirty="0"/>
            </a:br>
            <a:r>
              <a:rPr lang="da-DK" sz="800" b="1" dirty="0">
                <a:cs typeface="Calibri"/>
              </a:rPr>
              <a:t>Likestillings- og diskrimineringsloven</a:t>
            </a:r>
            <a:r>
              <a:rPr lang="da-DK" sz="800" dirty="0">
                <a:cs typeface="Calibri"/>
              </a:rPr>
              <a:t> gjelder på både sjø og land. Den bekrefter at det er ulovlig å diskriminere, både direkte og indirekte gjennom handlinger rettet mot utsatte grupper eller folk med ulike tilstander og opprinnelser.</a:t>
            </a:r>
          </a:p>
          <a:p>
            <a:endParaRPr lang="da-DK" sz="800" dirty="0">
              <a:cs typeface="Calibri"/>
            </a:endParaRPr>
          </a:p>
          <a:p>
            <a:r>
              <a:rPr lang="da-DK" sz="800" dirty="0">
                <a:cs typeface="Calibri"/>
              </a:rPr>
              <a:t>Arbeidsmiljøloven er nok mer spesifikk i sin tekst enn det våre lover er.</a:t>
            </a:r>
          </a:p>
          <a:p>
            <a:endParaRPr lang="nb-NO" dirty="0"/>
          </a:p>
        </p:txBody>
      </p:sp>
      <p:sp>
        <p:nvSpPr>
          <p:cNvPr id="4" name="Plassholder for lysbildenummer 3"/>
          <p:cNvSpPr>
            <a:spLocks noGrp="1"/>
          </p:cNvSpPr>
          <p:nvPr>
            <p:ph type="sldNum" sz="quarter" idx="5"/>
          </p:nvPr>
        </p:nvSpPr>
        <p:spPr/>
        <p:txBody>
          <a:bodyPr/>
          <a:lstStyle/>
          <a:p>
            <a:fld id="{83123483-F9D1-4F0C-B8D4-1376EC60DA18}" type="slidenum">
              <a:rPr lang="nb-NO" smtClean="0"/>
              <a:t>24</a:t>
            </a:fld>
            <a:endParaRPr lang="nb-NO"/>
          </a:p>
        </p:txBody>
      </p:sp>
    </p:spTree>
    <p:extLst>
      <p:ext uri="{BB962C8B-B14F-4D97-AF65-F5344CB8AC3E}">
        <p14:creationId xmlns:p14="http://schemas.microsoft.com/office/powerpoint/2010/main" val="30694246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En liten </a:t>
            </a:r>
            <a:r>
              <a:rPr lang="nb-NO" dirty="0" err="1"/>
              <a:t>preview</a:t>
            </a:r>
            <a:r>
              <a:rPr lang="nb-NO" dirty="0"/>
              <a:t> på vår nye strategi for 2025-2028 har arbeids- og levevilkår fått en betydelig plass og det vil settes et større fokus på dette fremover. Det jobbes også i dag med å få på plass bedre arbeidsverktøy internt slik at vi kan følge opp dette på beste mulig måte. </a:t>
            </a:r>
          </a:p>
          <a:p>
            <a:r>
              <a:rPr lang="nb-NO" dirty="0"/>
              <a:t>Vi jobber heletiden på å spisse våre tilsyn slik at vi treffer på de punkter som vi har fokus på. De «myke» verdiene har ikke hatt det største fokuset tidligere, men vi har tatt inn flere punkter angående arbeids- og levevilkår i flere av våre sjekklister. </a:t>
            </a:r>
            <a:r>
              <a:rPr lang="nb-NO" dirty="0" err="1"/>
              <a:t>Tradisjonsvis</a:t>
            </a:r>
            <a:r>
              <a:rPr lang="nb-NO" dirty="0"/>
              <a:t> har vi vært flinke til å sjekke ting som funker/ikke funker, men ikke så gode på de «myke» verdiene. Her må vi bli bedre!</a:t>
            </a:r>
          </a:p>
          <a:p>
            <a:endParaRPr lang="nb-NO" dirty="0"/>
          </a:p>
          <a:p>
            <a:r>
              <a:rPr lang="nb-NO" dirty="0"/>
              <a:t>Vi har fått opp mer informasjon på våre hjemmesider som blant annet ligger under avdeling for Sjøfolk. </a:t>
            </a:r>
            <a:r>
              <a:rPr lang="nb-NO"/>
              <a:t>(Neste side)</a:t>
            </a:r>
            <a:endParaRPr lang="nb-NO" dirty="0"/>
          </a:p>
        </p:txBody>
      </p:sp>
      <p:sp>
        <p:nvSpPr>
          <p:cNvPr id="4" name="Plassholder for lysbildenummer 3"/>
          <p:cNvSpPr>
            <a:spLocks noGrp="1"/>
          </p:cNvSpPr>
          <p:nvPr>
            <p:ph type="sldNum" sz="quarter" idx="5"/>
          </p:nvPr>
        </p:nvSpPr>
        <p:spPr/>
        <p:txBody>
          <a:bodyPr/>
          <a:lstStyle/>
          <a:p>
            <a:fld id="{83123483-F9D1-4F0C-B8D4-1376EC60DA18}" type="slidenum">
              <a:rPr lang="nb-NO" smtClean="0"/>
              <a:t>25</a:t>
            </a:fld>
            <a:endParaRPr lang="nb-NO"/>
          </a:p>
        </p:txBody>
      </p:sp>
    </p:spTree>
    <p:extLst>
      <p:ext uri="{BB962C8B-B14F-4D97-AF65-F5344CB8AC3E}">
        <p14:creationId xmlns:p14="http://schemas.microsoft.com/office/powerpoint/2010/main" val="370659746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Inne på våre hjemmesider så finnes det også en del informasjon. www.sdir.no</a:t>
            </a:r>
          </a:p>
          <a:p>
            <a:r>
              <a:rPr lang="nb-NO" dirty="0"/>
              <a:t>Dette ligger under Sjøfolk og videre til….</a:t>
            </a:r>
          </a:p>
          <a:p>
            <a:endParaRPr lang="nb-NO" dirty="0"/>
          </a:p>
        </p:txBody>
      </p:sp>
      <p:sp>
        <p:nvSpPr>
          <p:cNvPr id="4" name="Plassholder for lysbildenummer 3"/>
          <p:cNvSpPr>
            <a:spLocks noGrp="1"/>
          </p:cNvSpPr>
          <p:nvPr>
            <p:ph type="sldNum" sz="quarter" idx="5"/>
          </p:nvPr>
        </p:nvSpPr>
        <p:spPr/>
        <p:txBody>
          <a:bodyPr/>
          <a:lstStyle/>
          <a:p>
            <a:fld id="{83123483-F9D1-4F0C-B8D4-1376EC60DA18}" type="slidenum">
              <a:rPr lang="nb-NO" smtClean="0"/>
              <a:t>26</a:t>
            </a:fld>
            <a:endParaRPr lang="nb-NO"/>
          </a:p>
        </p:txBody>
      </p:sp>
    </p:spTree>
    <p:extLst>
      <p:ext uri="{BB962C8B-B14F-4D97-AF65-F5344CB8AC3E}">
        <p14:creationId xmlns:p14="http://schemas.microsoft.com/office/powerpoint/2010/main" val="398832573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Arbeids- og levevilkår for sjøfolk. Og videre inn på</a:t>
            </a:r>
          </a:p>
        </p:txBody>
      </p:sp>
      <p:sp>
        <p:nvSpPr>
          <p:cNvPr id="4" name="Plassholder for lysbildenummer 3"/>
          <p:cNvSpPr>
            <a:spLocks noGrp="1"/>
          </p:cNvSpPr>
          <p:nvPr>
            <p:ph type="sldNum" sz="quarter" idx="5"/>
          </p:nvPr>
        </p:nvSpPr>
        <p:spPr/>
        <p:txBody>
          <a:bodyPr/>
          <a:lstStyle/>
          <a:p>
            <a:fld id="{83123483-F9D1-4F0C-B8D4-1376EC60DA18}" type="slidenum">
              <a:rPr lang="nb-NO" smtClean="0"/>
              <a:t>27</a:t>
            </a:fld>
            <a:endParaRPr lang="nb-NO"/>
          </a:p>
        </p:txBody>
      </p:sp>
    </p:spTree>
    <p:extLst>
      <p:ext uri="{BB962C8B-B14F-4D97-AF65-F5344CB8AC3E}">
        <p14:creationId xmlns:p14="http://schemas.microsoft.com/office/powerpoint/2010/main" val="74166314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Psykososialt arbeidsmiljø.</a:t>
            </a:r>
          </a:p>
          <a:p>
            <a:r>
              <a:rPr lang="nb-NO" dirty="0"/>
              <a:t>Masse god informasjon, samt informasjon om vår kampanje Be a </a:t>
            </a:r>
            <a:r>
              <a:rPr lang="nb-NO" dirty="0" err="1"/>
              <a:t>buddy</a:t>
            </a:r>
            <a:r>
              <a:rPr lang="nb-NO" dirty="0"/>
              <a:t>, Not al </a:t>
            </a:r>
            <a:r>
              <a:rPr lang="nb-NO" dirty="0" err="1"/>
              <a:t>bully</a:t>
            </a:r>
            <a:r>
              <a:rPr lang="nb-NO" dirty="0"/>
              <a:t>.</a:t>
            </a:r>
          </a:p>
        </p:txBody>
      </p:sp>
      <p:sp>
        <p:nvSpPr>
          <p:cNvPr id="4" name="Plassholder for lysbildenummer 3"/>
          <p:cNvSpPr>
            <a:spLocks noGrp="1"/>
          </p:cNvSpPr>
          <p:nvPr>
            <p:ph type="sldNum" sz="quarter" idx="5"/>
          </p:nvPr>
        </p:nvSpPr>
        <p:spPr/>
        <p:txBody>
          <a:bodyPr/>
          <a:lstStyle/>
          <a:p>
            <a:fld id="{83123483-F9D1-4F0C-B8D4-1376EC60DA18}" type="slidenum">
              <a:rPr lang="nb-NO" smtClean="0"/>
              <a:t>28</a:t>
            </a:fld>
            <a:endParaRPr lang="nb-NO"/>
          </a:p>
        </p:txBody>
      </p:sp>
    </p:spTree>
    <p:extLst>
      <p:ext uri="{BB962C8B-B14F-4D97-AF65-F5344CB8AC3E}">
        <p14:creationId xmlns:p14="http://schemas.microsoft.com/office/powerpoint/2010/main" val="68139534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nb-NO" dirty="0"/>
              <a:t>Sjøfart tilbys også seminarer inne mobbing og trakassering og dette baserer seg på læringsverktøyet </a:t>
            </a:r>
            <a:r>
              <a:rPr lang="da-DK" dirty="0"/>
              <a:t>”BE A BUDDY – NOT A BULLY”. </a:t>
            </a:r>
            <a:r>
              <a:rPr lang="nb-NO" dirty="0"/>
              <a:t>Disse seminarene kan tilpasses til den hver enkelte organisasjon, bedrift, rederi, fartøy.</a:t>
            </a:r>
            <a:endParaRPr lang="da-DK" i="1" dirty="0"/>
          </a:p>
          <a:p>
            <a:endParaRPr lang="da-DK" dirty="0"/>
          </a:p>
          <a:p>
            <a:endParaRPr lang="da-DK" dirty="0"/>
          </a:p>
          <a:p>
            <a:r>
              <a:rPr lang="da-DK" dirty="0"/>
              <a:t>Materiellet er utviklet av danske Sea Health &amp; Welfare i Danmark, og organisasjonspsykologer har deltatt i utviklingen av opplegget.</a:t>
            </a:r>
          </a:p>
          <a:p>
            <a:r>
              <a:rPr lang="da-DK" dirty="0"/>
              <a:t>Sjøfartsdirektoratet har samarbeidet med Sea Healt &amp; Welfare på flere områder i mange år, og har gjennom avtaler fått tillatelse til å bruke læringsverktøyet og veiledninger. </a:t>
            </a:r>
          </a:p>
          <a:p>
            <a:endParaRPr lang="da-DK" dirty="0"/>
          </a:p>
          <a:p>
            <a:r>
              <a:rPr lang="da-DK" dirty="0"/>
              <a:t>Dette finner dere informasjon om inne på hjemmesidene våre om det skulle være aktuelt.</a:t>
            </a:r>
          </a:p>
          <a:p>
            <a:endParaRPr lang="da-DK" dirty="0"/>
          </a:p>
          <a:p>
            <a:r>
              <a:rPr lang="da-DK" dirty="0"/>
              <a:t>Læringsverktøyet kan brukes av for eksempel:</a:t>
            </a:r>
          </a:p>
          <a:p>
            <a:pPr marL="171450" indent="-171450">
              <a:buFont typeface="Arial" panose="020B0604020202020204" pitchFamily="34" charset="0"/>
              <a:buChar char="•"/>
            </a:pPr>
            <a:r>
              <a:rPr lang="da-DK" dirty="0"/>
              <a:t>En rederiansatt som skal holde workshop om mobbing og trakassering på et offisersseminar</a:t>
            </a:r>
          </a:p>
          <a:p>
            <a:pPr marL="171450" indent="-171450">
              <a:buFont typeface="Arial" panose="020B0604020202020204" pitchFamily="34" charset="0"/>
              <a:buChar char="•"/>
            </a:pPr>
            <a:r>
              <a:rPr lang="da-DK" dirty="0"/>
              <a:t>Offiserer om bord som trenger et utgangspunkt og verktøy til å begynne samtalen om krenkende handlinger med besetningen</a:t>
            </a:r>
          </a:p>
          <a:p>
            <a:pPr marL="171450" indent="-171450">
              <a:buFont typeface="Arial" panose="020B0604020202020204" pitchFamily="34" charset="0"/>
              <a:buChar char="•"/>
            </a:pPr>
            <a:r>
              <a:rPr lang="da-DK" dirty="0"/>
              <a:t>Undervisere i maritim utdanning som har bruk for verktøy til å ”peppe opp” undervisningen i dette til tider vanskelige temaet</a:t>
            </a:r>
          </a:p>
          <a:p>
            <a:endParaRPr lang="da-DK" dirty="0"/>
          </a:p>
          <a:p>
            <a:r>
              <a:rPr lang="da-DK" dirty="0"/>
              <a:t>Til læringsverktøyet er det laget en undervisningsmanual som du med fordel kan lese før du går i gang med presentasjonen. </a:t>
            </a:r>
            <a:r>
              <a:rPr lang="da-DK" i="1" dirty="0"/>
              <a:t>[Hold opp den fysiske Be a Buddy-veileder.</a:t>
            </a:r>
          </a:p>
        </p:txBody>
      </p:sp>
      <p:sp>
        <p:nvSpPr>
          <p:cNvPr id="4" name="Pladsholder til sli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09EE46-B35B-1746-89C4-F069E6A2C135}"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11417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nb-NO" sz="1000" dirty="0"/>
              <a:t>[Klikk for bilde] Livet til sjøs handler om å både arbeide og leve sammen med de samme folkene. Det kan være både givende og krevende.</a:t>
            </a:r>
          </a:p>
          <a:p>
            <a:pPr marL="0" marR="0" lvl="0" indent="0" algn="l" defTabSz="457200" rtl="0" eaLnBrk="1" fontAlgn="auto" latinLnBrk="0" hangingPunct="1">
              <a:lnSpc>
                <a:spcPct val="100000"/>
              </a:lnSpc>
              <a:spcBef>
                <a:spcPts val="0"/>
              </a:spcBef>
              <a:spcAft>
                <a:spcPts val="0"/>
              </a:spcAft>
              <a:buClrTx/>
              <a:buSzTx/>
              <a:buFontTx/>
              <a:buNone/>
              <a:tabLst/>
              <a:defRPr/>
            </a:pPr>
            <a:endParaRPr lang="nb-NO" sz="1000" dirty="0"/>
          </a:p>
          <a:p>
            <a:pPr marL="0" marR="0" lvl="0" indent="0" algn="l" defTabSz="457200" rtl="0" eaLnBrk="1" fontAlgn="auto" latinLnBrk="0" hangingPunct="1">
              <a:lnSpc>
                <a:spcPct val="100000"/>
              </a:lnSpc>
              <a:spcBef>
                <a:spcPts val="0"/>
              </a:spcBef>
              <a:spcAft>
                <a:spcPts val="0"/>
              </a:spcAft>
              <a:buClrTx/>
              <a:buSzTx/>
              <a:buFontTx/>
              <a:buNone/>
              <a:tabLst/>
              <a:defRPr/>
            </a:pPr>
            <a:r>
              <a:rPr lang="nb-NO" sz="1000" dirty="0"/>
              <a:t>Jeg tok med noen bilder fra fotokonkurransen som beskriver godt det gode livet på sjøen. Og det er dette vil vi ha!</a:t>
            </a:r>
          </a:p>
          <a:p>
            <a:pPr marL="0" marR="0" lvl="0" indent="0" algn="l" defTabSz="457200" rtl="0" eaLnBrk="1" fontAlgn="auto" latinLnBrk="0" hangingPunct="1">
              <a:lnSpc>
                <a:spcPct val="100000"/>
              </a:lnSpc>
              <a:spcBef>
                <a:spcPts val="0"/>
              </a:spcBef>
              <a:spcAft>
                <a:spcPts val="0"/>
              </a:spcAft>
              <a:buClrTx/>
              <a:buSzTx/>
              <a:buFontTx/>
              <a:buNone/>
              <a:tabLst/>
              <a:defRPr/>
            </a:pPr>
            <a:r>
              <a:rPr lang="nb-NO" sz="1000" dirty="0"/>
              <a:t>Det handler om å ha det bra, godt samarbeid og at forholdene om bord skaper trivsel både på jobb og i fritida. På land har vi mange utfoldelsesmuligheter og mulige valg av sosiale settinger når vi går hjem fra jobb.</a:t>
            </a:r>
          </a:p>
          <a:p>
            <a:pPr marL="0" marR="0" lvl="0" indent="0" algn="l" defTabSz="457200" rtl="0" eaLnBrk="1" fontAlgn="auto" latinLnBrk="0" hangingPunct="1">
              <a:lnSpc>
                <a:spcPct val="100000"/>
              </a:lnSpc>
              <a:spcBef>
                <a:spcPts val="0"/>
              </a:spcBef>
              <a:spcAft>
                <a:spcPts val="0"/>
              </a:spcAft>
              <a:buClrTx/>
              <a:buSzTx/>
              <a:buFontTx/>
              <a:buNone/>
              <a:tabLst/>
              <a:defRPr/>
            </a:pPr>
            <a:endParaRPr lang="nb-NO" sz="1000" dirty="0"/>
          </a:p>
        </p:txBody>
      </p:sp>
      <p:sp>
        <p:nvSpPr>
          <p:cNvPr id="4" name="Plassholder for lysbildenummer 3"/>
          <p:cNvSpPr>
            <a:spLocks noGrp="1"/>
          </p:cNvSpPr>
          <p:nvPr>
            <p:ph type="sldNum" sz="quarter" idx="5"/>
          </p:nvPr>
        </p:nvSpPr>
        <p:spPr/>
        <p:txBody>
          <a:bodyPr/>
          <a:lstStyle/>
          <a:p>
            <a:fld id="{83123483-F9D1-4F0C-B8D4-1376EC60DA18}" type="slidenum">
              <a:rPr lang="nb-NO" smtClean="0"/>
              <a:t>3</a:t>
            </a:fld>
            <a:endParaRPr lang="nb-NO"/>
          </a:p>
        </p:txBody>
      </p:sp>
    </p:spTree>
    <p:extLst>
      <p:ext uri="{BB962C8B-B14F-4D97-AF65-F5344CB8AC3E}">
        <p14:creationId xmlns:p14="http://schemas.microsoft.com/office/powerpoint/2010/main" val="216540065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Jeg vil også trekke frem arbeidsmiljøportalen. Der har nå Sjøfart kommet inn som en egen bransje og med aktuelle tall for oss. Mye bra kunnskap og verktøy for hver bransje samt at man også kan gå inn på «Arbeidsmiljøhjelpen» og «En bra dag på jobben». Dette er bra verktøy for å jobbe videre med temaet. Dette er </a:t>
            </a:r>
            <a:r>
              <a:rPr lang="nb-NO" dirty="0" err="1"/>
              <a:t>kanskej</a:t>
            </a:r>
            <a:r>
              <a:rPr lang="nb-NO" dirty="0"/>
              <a:t> mer rette inn mot arbeidslivet, men kan også brukes i undervisningsøyemed.</a:t>
            </a:r>
          </a:p>
        </p:txBody>
      </p:sp>
      <p:sp>
        <p:nvSpPr>
          <p:cNvPr id="4" name="Plassholder for lysbildenummer 3"/>
          <p:cNvSpPr>
            <a:spLocks noGrp="1"/>
          </p:cNvSpPr>
          <p:nvPr>
            <p:ph type="sldNum" sz="quarter" idx="5"/>
          </p:nvPr>
        </p:nvSpPr>
        <p:spPr/>
        <p:txBody>
          <a:bodyPr/>
          <a:lstStyle/>
          <a:p>
            <a:fld id="{83123483-F9D1-4F0C-B8D4-1376EC60DA18}" type="slidenum">
              <a:rPr lang="nb-NO" smtClean="0"/>
              <a:t>30</a:t>
            </a:fld>
            <a:endParaRPr lang="nb-NO"/>
          </a:p>
        </p:txBody>
      </p:sp>
    </p:spTree>
    <p:extLst>
      <p:ext uri="{BB962C8B-B14F-4D97-AF65-F5344CB8AC3E}">
        <p14:creationId xmlns:p14="http://schemas.microsoft.com/office/powerpoint/2010/main" val="34101730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Vi må se fremover. Hvordan løser vi denne utfordringen?</a:t>
            </a:r>
          </a:p>
          <a:p>
            <a:r>
              <a:rPr lang="nb-NO" dirty="0"/>
              <a:t>Jeg håper hvert fall at vi kan jobbe sammen om dette og jeg tror jo at dere spiller en veldig viktig rolle. </a:t>
            </a:r>
          </a:p>
          <a:p>
            <a:endParaRPr lang="nb-NO" dirty="0"/>
          </a:p>
          <a:p>
            <a:r>
              <a:rPr lang="nb-NO" dirty="0"/>
              <a:t>Jeg mener at temaet må løftes enda mer frem i lyset. Det må ligge fremme i pannebrasken vår hele tiden. Gode holdninger skaper vi gjennom god opplæring gjennom oppveksten og gjennom skolegang. Det som er mer utfordrende er å få bukt med de dårlige holdningen som finnes om bord i dag. Som de sier: det er vanskelig å få en gammel hund til sitte, men det betyr ikke at man skal gi opp eller akseptere dårlig oppførsel.</a:t>
            </a:r>
          </a:p>
          <a:p>
            <a:endParaRPr lang="nb-NO" dirty="0"/>
          </a:p>
          <a:p>
            <a:r>
              <a:rPr lang="nb-NO" dirty="0"/>
              <a:t>Vi må fortsette å snakke om dette, slik at det ikke dør ut. Arbeidsmiljø er ferskvare!</a:t>
            </a:r>
          </a:p>
          <a:p>
            <a:r>
              <a:rPr lang="nb-NO" dirty="0"/>
              <a:t>Vi i Sjøfart skal ta vår del å veilede der vi kan og inspisere fartøy og rederi gjennom lovverket som vi har tildelt myndighet til. Og i tillegg vet jeg at det er mange prosjekter som er godt i gang fra mange andre aktører, så det er vel bare brette opp ermene og fortsette. Vi er godt i gang.</a:t>
            </a:r>
          </a:p>
          <a:p>
            <a:endParaRPr lang="nb-NO" dirty="0"/>
          </a:p>
          <a:p>
            <a:r>
              <a:rPr lang="nb-NO" dirty="0"/>
              <a:t>Og med det, så takker jeg for meg og god lunsj!</a:t>
            </a:r>
          </a:p>
          <a:p>
            <a:endParaRPr lang="nb-NO" dirty="0"/>
          </a:p>
        </p:txBody>
      </p:sp>
      <p:sp>
        <p:nvSpPr>
          <p:cNvPr id="4" name="Plassholder for lysbildenummer 3"/>
          <p:cNvSpPr>
            <a:spLocks noGrp="1"/>
          </p:cNvSpPr>
          <p:nvPr>
            <p:ph type="sldNum" sz="quarter" idx="5"/>
          </p:nvPr>
        </p:nvSpPr>
        <p:spPr/>
        <p:txBody>
          <a:bodyPr/>
          <a:lstStyle/>
          <a:p>
            <a:fld id="{83123483-F9D1-4F0C-B8D4-1376EC60DA18}" type="slidenum">
              <a:rPr lang="nb-NO" smtClean="0"/>
              <a:t>31</a:t>
            </a:fld>
            <a:endParaRPr lang="nb-NO"/>
          </a:p>
        </p:txBody>
      </p:sp>
    </p:spTree>
    <p:extLst>
      <p:ext uri="{BB962C8B-B14F-4D97-AF65-F5344CB8AC3E}">
        <p14:creationId xmlns:p14="http://schemas.microsoft.com/office/powerpoint/2010/main" val="12612990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83123483-F9D1-4F0C-B8D4-1376EC60DA18}" type="slidenum">
              <a:rPr lang="nb-NO" smtClean="0"/>
              <a:t>32</a:t>
            </a:fld>
            <a:endParaRPr lang="nb-NO"/>
          </a:p>
        </p:txBody>
      </p:sp>
    </p:spTree>
    <p:extLst>
      <p:ext uri="{BB962C8B-B14F-4D97-AF65-F5344CB8AC3E}">
        <p14:creationId xmlns:p14="http://schemas.microsoft.com/office/powerpoint/2010/main" val="40299308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000"/>
              <a:t>Livet til sjøs handler om mange oppgaver, læring og lange arbeidsdager.</a:t>
            </a:r>
          </a:p>
        </p:txBody>
      </p:sp>
      <p:sp>
        <p:nvSpPr>
          <p:cNvPr id="4" name="Plassholder for lysbildenummer 3"/>
          <p:cNvSpPr>
            <a:spLocks noGrp="1"/>
          </p:cNvSpPr>
          <p:nvPr>
            <p:ph type="sldNum" sz="quarter" idx="5"/>
          </p:nvPr>
        </p:nvSpPr>
        <p:spPr/>
        <p:txBody>
          <a:bodyPr/>
          <a:lstStyle/>
          <a:p>
            <a:fld id="{83123483-F9D1-4F0C-B8D4-1376EC60DA18}" type="slidenum">
              <a:rPr lang="nb-NO" smtClean="0"/>
              <a:t>4</a:t>
            </a:fld>
            <a:endParaRPr lang="nb-NO"/>
          </a:p>
        </p:txBody>
      </p:sp>
    </p:spTree>
    <p:extLst>
      <p:ext uri="{BB962C8B-B14F-4D97-AF65-F5344CB8AC3E}">
        <p14:creationId xmlns:p14="http://schemas.microsoft.com/office/powerpoint/2010/main" val="2525702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nb-NO" sz="800" dirty="0"/>
              <a:t>Om samhandling og behov for avklarte roller.</a:t>
            </a:r>
          </a:p>
          <a:p>
            <a:endParaRPr lang="nb-NO" dirty="0"/>
          </a:p>
        </p:txBody>
      </p:sp>
      <p:sp>
        <p:nvSpPr>
          <p:cNvPr id="4" name="Plassholder for lysbildenummer 3"/>
          <p:cNvSpPr>
            <a:spLocks noGrp="1"/>
          </p:cNvSpPr>
          <p:nvPr>
            <p:ph type="sldNum" sz="quarter" idx="5"/>
          </p:nvPr>
        </p:nvSpPr>
        <p:spPr/>
        <p:txBody>
          <a:bodyPr/>
          <a:lstStyle/>
          <a:p>
            <a:fld id="{83123483-F9D1-4F0C-B8D4-1376EC60DA18}" type="slidenum">
              <a:rPr lang="nb-NO" smtClean="0"/>
              <a:t>5</a:t>
            </a:fld>
            <a:endParaRPr lang="nb-NO"/>
          </a:p>
        </p:txBody>
      </p:sp>
    </p:spTree>
    <p:extLst>
      <p:ext uri="{BB962C8B-B14F-4D97-AF65-F5344CB8AC3E}">
        <p14:creationId xmlns:p14="http://schemas.microsoft.com/office/powerpoint/2010/main" val="20583299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nb-NO" sz="800" dirty="0"/>
              <a:t>om å få jobben gjort, og som her - mestringsfølelse.</a:t>
            </a:r>
          </a:p>
          <a:p>
            <a:endParaRPr lang="nb-NO" dirty="0"/>
          </a:p>
        </p:txBody>
      </p:sp>
      <p:sp>
        <p:nvSpPr>
          <p:cNvPr id="4" name="Plassholder for lysbildenummer 3"/>
          <p:cNvSpPr>
            <a:spLocks noGrp="1"/>
          </p:cNvSpPr>
          <p:nvPr>
            <p:ph type="sldNum" sz="quarter" idx="5"/>
          </p:nvPr>
        </p:nvSpPr>
        <p:spPr/>
        <p:txBody>
          <a:bodyPr/>
          <a:lstStyle/>
          <a:p>
            <a:fld id="{83123483-F9D1-4F0C-B8D4-1376EC60DA18}" type="slidenum">
              <a:rPr lang="nb-NO" smtClean="0"/>
              <a:t>6</a:t>
            </a:fld>
            <a:endParaRPr lang="nb-NO"/>
          </a:p>
        </p:txBody>
      </p:sp>
    </p:spTree>
    <p:extLst>
      <p:ext uri="{BB962C8B-B14F-4D97-AF65-F5344CB8AC3E}">
        <p14:creationId xmlns:p14="http://schemas.microsoft.com/office/powerpoint/2010/main" val="5495633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nb-NO" sz="800" dirty="0"/>
              <a:t>Om </a:t>
            </a:r>
            <a:r>
              <a:rPr lang="nb-NO" sz="800" dirty="0" err="1"/>
              <a:t>arbeidsfelleskap</a:t>
            </a:r>
            <a:r>
              <a:rPr lang="nb-NO" sz="800" dirty="0"/>
              <a:t> og innhenting mellom øktene.</a:t>
            </a:r>
          </a:p>
          <a:p>
            <a:endParaRPr lang="nb-NO" dirty="0"/>
          </a:p>
        </p:txBody>
      </p:sp>
      <p:sp>
        <p:nvSpPr>
          <p:cNvPr id="4" name="Plassholder for lysbildenummer 3"/>
          <p:cNvSpPr>
            <a:spLocks noGrp="1"/>
          </p:cNvSpPr>
          <p:nvPr>
            <p:ph type="sldNum" sz="quarter" idx="5"/>
          </p:nvPr>
        </p:nvSpPr>
        <p:spPr/>
        <p:txBody>
          <a:bodyPr/>
          <a:lstStyle/>
          <a:p>
            <a:fld id="{83123483-F9D1-4F0C-B8D4-1376EC60DA18}" type="slidenum">
              <a:rPr lang="nb-NO" smtClean="0"/>
              <a:t>7</a:t>
            </a:fld>
            <a:endParaRPr lang="nb-NO"/>
          </a:p>
        </p:txBody>
      </p:sp>
    </p:spTree>
    <p:extLst>
      <p:ext uri="{BB962C8B-B14F-4D97-AF65-F5344CB8AC3E}">
        <p14:creationId xmlns:p14="http://schemas.microsoft.com/office/powerpoint/2010/main" val="14107984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nb-NO" sz="800" dirty="0">
                <a:latin typeface="+mn-lt"/>
              </a:rPr>
              <a:t>og unike opplevelser</a:t>
            </a:r>
            <a:r>
              <a:rPr lang="nb-NO" sz="800" b="0" i="0" dirty="0">
                <a:solidFill>
                  <a:srgbClr val="000000"/>
                </a:solidFill>
                <a:effectLst/>
                <a:latin typeface="+mn-lt"/>
              </a:rPr>
              <a:t> som landkrabber bare kan drømme om: </a:t>
            </a:r>
            <a:endParaRPr lang="nb-NO" sz="800" dirty="0">
              <a:latin typeface="+mn-lt"/>
            </a:endParaRPr>
          </a:p>
          <a:p>
            <a:endParaRPr lang="nb-NO" dirty="0"/>
          </a:p>
        </p:txBody>
      </p:sp>
      <p:sp>
        <p:nvSpPr>
          <p:cNvPr id="4" name="Plassholder for lysbildenummer 3"/>
          <p:cNvSpPr>
            <a:spLocks noGrp="1"/>
          </p:cNvSpPr>
          <p:nvPr>
            <p:ph type="sldNum" sz="quarter" idx="5"/>
          </p:nvPr>
        </p:nvSpPr>
        <p:spPr/>
        <p:txBody>
          <a:bodyPr/>
          <a:lstStyle/>
          <a:p>
            <a:fld id="{83123483-F9D1-4F0C-B8D4-1376EC60DA18}" type="slidenum">
              <a:rPr lang="nb-NO" smtClean="0"/>
              <a:t>8</a:t>
            </a:fld>
            <a:endParaRPr lang="nb-NO"/>
          </a:p>
        </p:txBody>
      </p:sp>
    </p:spTree>
    <p:extLst>
      <p:ext uri="{BB962C8B-B14F-4D97-AF65-F5344CB8AC3E}">
        <p14:creationId xmlns:p14="http://schemas.microsoft.com/office/powerpoint/2010/main" val="31586535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000"/>
              <a:t>Om mangfold, identitet og yrkesstolthet</a:t>
            </a:r>
          </a:p>
        </p:txBody>
      </p:sp>
      <p:sp>
        <p:nvSpPr>
          <p:cNvPr id="4" name="Plassholder for lysbildenummer 3"/>
          <p:cNvSpPr>
            <a:spLocks noGrp="1"/>
          </p:cNvSpPr>
          <p:nvPr>
            <p:ph type="sldNum" sz="quarter" idx="5"/>
          </p:nvPr>
        </p:nvSpPr>
        <p:spPr/>
        <p:txBody>
          <a:bodyPr/>
          <a:lstStyle/>
          <a:p>
            <a:fld id="{83123483-F9D1-4F0C-B8D4-1376EC60DA18}" type="slidenum">
              <a:rPr lang="nb-NO" smtClean="0"/>
              <a:t>9</a:t>
            </a:fld>
            <a:endParaRPr lang="nb-NO"/>
          </a:p>
        </p:txBody>
      </p:sp>
    </p:spTree>
    <p:extLst>
      <p:ext uri="{BB962C8B-B14F-4D97-AF65-F5344CB8AC3E}">
        <p14:creationId xmlns:p14="http://schemas.microsoft.com/office/powerpoint/2010/main" val="359007981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Forside">
    <p:bg>
      <p:bgPr>
        <a:solidFill>
          <a:schemeClr val="bg1">
            <a:lumMod val="95000"/>
          </a:schemeClr>
        </a:solidFill>
        <a:effectLst/>
      </p:bgPr>
    </p:bg>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AFE736B9-5A5B-45AC-B964-5053303CDC25}"/>
              </a:ext>
            </a:extLst>
          </p:cNvPr>
          <p:cNvSpPr>
            <a:spLocks noGrp="1"/>
          </p:cNvSpPr>
          <p:nvPr>
            <p:ph type="body" sz="quarter" idx="14" hasCustomPrompt="1"/>
          </p:nvPr>
        </p:nvSpPr>
        <p:spPr>
          <a:xfrm>
            <a:off x="374683" y="381372"/>
            <a:ext cx="2971999" cy="774194"/>
          </a:xfrm>
          <a:prstGeom prst="rect">
            <a:avLst/>
          </a:prstGeom>
          <a:blipFill>
            <a:blip r:embed="rId2" cstate="screen">
              <a:extLst>
                <a:ext uri="{28A0092B-C50C-407E-A947-70E740481C1C}">
                  <a14:useLocalDpi xmlns:a14="http://schemas.microsoft.com/office/drawing/2010/main"/>
                </a:ext>
              </a:extLst>
            </a:blip>
            <a:stretch>
              <a:fillRect/>
            </a:stretch>
          </a:blipFill>
        </p:spPr>
        <p:txBody>
          <a:bodyPr/>
          <a:lstStyle>
            <a:lvl1pPr>
              <a:defRPr sz="100">
                <a:solidFill>
                  <a:srgbClr val="000000"/>
                </a:solidFill>
              </a:defRPr>
            </a:lvl1pPr>
            <a:lvl2pPr>
              <a:defRPr sz="100">
                <a:solidFill>
                  <a:srgbClr val="000000"/>
                </a:solidFill>
              </a:defRPr>
            </a:lvl2pPr>
            <a:lvl3pPr>
              <a:defRPr sz="100">
                <a:solidFill>
                  <a:srgbClr val="000000"/>
                </a:solidFill>
              </a:defRPr>
            </a:lvl3pPr>
            <a:lvl4pPr>
              <a:defRPr sz="100">
                <a:solidFill>
                  <a:srgbClr val="000000"/>
                </a:solidFill>
              </a:defRPr>
            </a:lvl4pPr>
            <a:lvl5pPr>
              <a:defRPr sz="100">
                <a:solidFill>
                  <a:srgbClr val="000000"/>
                </a:solidFill>
              </a:defRPr>
            </a:lvl5pPr>
          </a:lstStyle>
          <a:p>
            <a:pPr lvl="0"/>
            <a:r>
              <a:rPr lang="en-US"/>
              <a:t> </a:t>
            </a:r>
            <a:endParaRPr lang="en-GB"/>
          </a:p>
        </p:txBody>
      </p:sp>
      <p:sp>
        <p:nvSpPr>
          <p:cNvPr id="2" name="Title 1"/>
          <p:cNvSpPr>
            <a:spLocks noGrp="1"/>
          </p:cNvSpPr>
          <p:nvPr>
            <p:ph type="ctrTitle"/>
          </p:nvPr>
        </p:nvSpPr>
        <p:spPr>
          <a:xfrm>
            <a:off x="765195" y="2081068"/>
            <a:ext cx="7114249" cy="523220"/>
          </a:xfrm>
        </p:spPr>
        <p:txBody>
          <a:bodyPr lIns="0" tIns="0" rIns="0" bIns="0" anchor="t"/>
          <a:lstStyle>
            <a:lvl1pPr algn="l">
              <a:defRPr sz="3401"/>
            </a:lvl1pPr>
          </a:lstStyle>
          <a:p>
            <a:r>
              <a:rPr lang="nb-NO"/>
              <a:t>Klikk for å redigere tittelstil</a:t>
            </a:r>
            <a:endParaRPr lang="en-US"/>
          </a:p>
        </p:txBody>
      </p:sp>
      <p:sp>
        <p:nvSpPr>
          <p:cNvPr id="3" name="Subtitle 2"/>
          <p:cNvSpPr>
            <a:spLocks noGrp="1"/>
          </p:cNvSpPr>
          <p:nvPr>
            <p:ph type="subTitle" idx="1"/>
          </p:nvPr>
        </p:nvSpPr>
        <p:spPr>
          <a:xfrm>
            <a:off x="765195" y="2617202"/>
            <a:ext cx="7114249" cy="369268"/>
          </a:xfrm>
        </p:spPr>
        <p:txBody>
          <a:bodyPr wrap="square" lIns="0" tIns="0" rIns="0" bIns="0" anchor="t">
            <a:spAutoFit/>
          </a:bodyPr>
          <a:lstStyle>
            <a:lvl1pPr marL="0" indent="0" algn="l">
              <a:buNone/>
              <a:defRPr sz="2400">
                <a:solidFill>
                  <a:schemeClr val="dk2"/>
                </a:solidFill>
              </a:defRPr>
            </a:lvl1pPr>
            <a:lvl2pPr marL="457177" indent="0" algn="ctr">
              <a:buNone/>
              <a:defRPr sz="2000"/>
            </a:lvl2pPr>
            <a:lvl3pPr marL="914355" indent="0" algn="ctr">
              <a:buNone/>
              <a:defRPr sz="1800"/>
            </a:lvl3pPr>
            <a:lvl4pPr marL="1371532" indent="0" algn="ctr">
              <a:buNone/>
              <a:defRPr sz="1600"/>
            </a:lvl4pPr>
            <a:lvl5pPr marL="1828709" indent="0" algn="ctr">
              <a:buNone/>
              <a:defRPr sz="1600"/>
            </a:lvl5pPr>
            <a:lvl6pPr marL="2285886" indent="0" algn="ctr">
              <a:buNone/>
              <a:defRPr sz="1600"/>
            </a:lvl6pPr>
            <a:lvl7pPr marL="2743063" indent="0" algn="ctr">
              <a:buNone/>
              <a:defRPr sz="1600"/>
            </a:lvl7pPr>
            <a:lvl8pPr marL="3200240" indent="0" algn="ctr">
              <a:buNone/>
              <a:defRPr sz="1600"/>
            </a:lvl8pPr>
            <a:lvl9pPr marL="3657417" indent="0" algn="ctr">
              <a:buNone/>
              <a:defRPr sz="1600"/>
            </a:lvl9pPr>
          </a:lstStyle>
          <a:p>
            <a:r>
              <a:rPr lang="nb-NO"/>
              <a:t>Klikk for å redigere undertittelstil i malen</a:t>
            </a:r>
            <a:endParaRPr lang="en-US"/>
          </a:p>
        </p:txBody>
      </p:sp>
      <p:sp>
        <p:nvSpPr>
          <p:cNvPr id="4" name="Date Placeholder 3"/>
          <p:cNvSpPr>
            <a:spLocks noGrp="1"/>
          </p:cNvSpPr>
          <p:nvPr>
            <p:ph type="dt" sz="half" idx="10"/>
          </p:nvPr>
        </p:nvSpPr>
        <p:spPr>
          <a:xfrm>
            <a:off x="9064592" y="572820"/>
            <a:ext cx="2743200" cy="230833"/>
          </a:xfrm>
          <a:prstGeom prst="rect">
            <a:avLst/>
          </a:prstGeom>
        </p:spPr>
        <p:txBody>
          <a:bodyPr lIns="0" tIns="0" rIns="0" bIns="0">
            <a:spAutoFit/>
          </a:bodyPr>
          <a:lstStyle>
            <a:lvl1pPr algn="r">
              <a:defRPr sz="1500">
                <a:solidFill>
                  <a:schemeClr val="dk2"/>
                </a:solidFill>
              </a:defRPr>
            </a:lvl1pPr>
          </a:lstStyle>
          <a:p>
            <a:fld id="{73C88736-6D3A-48AD-9F66-CA81D27E10D7}" type="datetime1">
              <a:rPr lang="nb-NO" smtClean="0"/>
              <a:t>26.11.2024</a:t>
            </a:fld>
            <a:endParaRPr lang="nb-NO"/>
          </a:p>
        </p:txBody>
      </p:sp>
      <p:sp>
        <p:nvSpPr>
          <p:cNvPr id="10" name="Plassholder for tekst 9">
            <a:extLst>
              <a:ext uri="{FF2B5EF4-FFF2-40B4-BE49-F238E27FC236}">
                <a16:creationId xmlns:a16="http://schemas.microsoft.com/office/drawing/2014/main" id="{CFE7F3C8-690F-41AF-AF51-782C8328DAEF}"/>
              </a:ext>
            </a:extLst>
          </p:cNvPr>
          <p:cNvSpPr>
            <a:spLocks noGrp="1"/>
          </p:cNvSpPr>
          <p:nvPr>
            <p:ph type="body" sz="quarter" idx="12" hasCustomPrompt="1"/>
          </p:nvPr>
        </p:nvSpPr>
        <p:spPr>
          <a:xfrm>
            <a:off x="403200" y="6346317"/>
            <a:ext cx="3299681" cy="158497"/>
          </a:xfrm>
          <a:prstGeom prst="rect">
            <a:avLst/>
          </a:prstGeom>
          <a:blipFill>
            <a:blip r:embed="rId3" cstate="screen">
              <a:extLst>
                <a:ext uri="{28A0092B-C50C-407E-A947-70E740481C1C}">
                  <a14:useLocalDpi xmlns:a14="http://schemas.microsoft.com/office/drawing/2010/main"/>
                </a:ext>
              </a:extLst>
            </a:blip>
            <a:stretch>
              <a:fillRect/>
            </a:stretch>
          </a:blipFill>
        </p:spPr>
        <p:txBody>
          <a:bodyPr/>
          <a:lstStyle>
            <a:lvl1pPr>
              <a:defRPr sz="100">
                <a:solidFill>
                  <a:srgbClr val="000000"/>
                </a:solidFill>
              </a:defRPr>
            </a:lvl1pPr>
            <a:lvl2pPr>
              <a:defRPr sz="100">
                <a:solidFill>
                  <a:srgbClr val="000000"/>
                </a:solidFill>
              </a:defRPr>
            </a:lvl2pPr>
            <a:lvl3pPr>
              <a:defRPr sz="100">
                <a:solidFill>
                  <a:srgbClr val="000000"/>
                </a:solidFill>
              </a:defRPr>
            </a:lvl3pPr>
            <a:lvl4pPr>
              <a:defRPr sz="100">
                <a:solidFill>
                  <a:srgbClr val="000000"/>
                </a:solidFill>
              </a:defRPr>
            </a:lvl4pPr>
            <a:lvl5pPr>
              <a:defRPr sz="100">
                <a:solidFill>
                  <a:srgbClr val="000000"/>
                </a:solidFill>
              </a:defRPr>
            </a:lvl5pPr>
          </a:lstStyle>
          <a:p>
            <a:pPr lvl="0"/>
            <a:r>
              <a:rPr lang="nb-NO"/>
              <a:t> </a:t>
            </a:r>
          </a:p>
        </p:txBody>
      </p:sp>
      <p:sp>
        <p:nvSpPr>
          <p:cNvPr id="11" name="Plassholder for bilde 12">
            <a:extLst>
              <a:ext uri="{FF2B5EF4-FFF2-40B4-BE49-F238E27FC236}">
                <a16:creationId xmlns:a16="http://schemas.microsoft.com/office/drawing/2014/main" id="{6D361849-AD92-45EF-9A49-4A6E1D6EC9A2}"/>
              </a:ext>
            </a:extLst>
          </p:cNvPr>
          <p:cNvSpPr>
            <a:spLocks noGrp="1"/>
          </p:cNvSpPr>
          <p:nvPr>
            <p:ph type="pic" sz="quarter" idx="11"/>
          </p:nvPr>
        </p:nvSpPr>
        <p:spPr>
          <a:xfrm>
            <a:off x="1" y="0"/>
            <a:ext cx="12194724" cy="6858000"/>
          </a:xfrm>
          <a:prstGeom prst="rect">
            <a:avLst/>
          </a:prstGeom>
          <a:noFill/>
        </p:spPr>
        <p:txBody>
          <a:bodyPr wrap="square" lIns="180000" rIns="180000" bIns="180000" anchor="b">
            <a:noAutofit/>
          </a:bodyPr>
          <a:lstStyle>
            <a:lvl1pPr marL="0" indent="0" algn="r">
              <a:buNone/>
              <a:defRPr b="1">
                <a:solidFill>
                  <a:srgbClr val="FF0000"/>
                </a:solidFill>
              </a:defRPr>
            </a:lvl1pPr>
          </a:lstStyle>
          <a:p>
            <a:r>
              <a:rPr lang="nb-NO"/>
              <a:t>Klikk på ikonet for å legge til et bilde</a:t>
            </a:r>
          </a:p>
        </p:txBody>
      </p:sp>
    </p:spTree>
    <p:extLst>
      <p:ext uri="{BB962C8B-B14F-4D97-AF65-F5344CB8AC3E}">
        <p14:creationId xmlns:p14="http://schemas.microsoft.com/office/powerpoint/2010/main" val="13873232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are tittel">
    <p:spTree>
      <p:nvGrpSpPr>
        <p:cNvPr id="1" name=""/>
        <p:cNvGrpSpPr/>
        <p:nvPr/>
      </p:nvGrpSpPr>
      <p:grpSpPr>
        <a:xfrm>
          <a:off x="0" y="0"/>
          <a:ext cx="0" cy="0"/>
          <a:chOff x="0" y="0"/>
          <a:chExt cx="0" cy="0"/>
        </a:xfrm>
      </p:grpSpPr>
      <p:sp>
        <p:nvSpPr>
          <p:cNvPr id="2" name="Title 1"/>
          <p:cNvSpPr>
            <a:spLocks noGrp="1"/>
          </p:cNvSpPr>
          <p:nvPr>
            <p:ph type="title"/>
          </p:nvPr>
        </p:nvSpPr>
        <p:spPr>
          <a:xfrm>
            <a:off x="765196" y="824647"/>
            <a:ext cx="10670603" cy="446276"/>
          </a:xfrm>
        </p:spPr>
        <p:txBody>
          <a:bodyPr/>
          <a:lstStyle/>
          <a:p>
            <a:r>
              <a:rPr lang="nb-NO"/>
              <a:t>Klikk for å redigere tittelstil</a:t>
            </a:r>
            <a:endParaRPr lang="en-US"/>
          </a:p>
        </p:txBody>
      </p:sp>
      <p:pic>
        <p:nvPicPr>
          <p:cNvPr id="3" name="NIS" hidden="1">
            <a:extLst>
              <a:ext uri="{FF2B5EF4-FFF2-40B4-BE49-F238E27FC236}">
                <a16:creationId xmlns:a16="http://schemas.microsoft.com/office/drawing/2014/main" id="{1B03A0E7-5774-4049-A55C-6E607B78F9C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65145" y="550869"/>
            <a:ext cx="522767" cy="280417"/>
          </a:xfrm>
          <a:prstGeom prst="rect">
            <a:avLst/>
          </a:prstGeom>
        </p:spPr>
      </p:pic>
      <p:pic>
        <p:nvPicPr>
          <p:cNvPr id="4" name="NOR" hidden="1">
            <a:extLst>
              <a:ext uri="{FF2B5EF4-FFF2-40B4-BE49-F238E27FC236}">
                <a16:creationId xmlns:a16="http://schemas.microsoft.com/office/drawing/2014/main" id="{EE665304-CB26-435D-A2D1-1A12E408AC0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65145" y="550869"/>
            <a:ext cx="522767" cy="281941"/>
          </a:xfrm>
          <a:prstGeom prst="rect">
            <a:avLst/>
          </a:prstGeom>
        </p:spPr>
      </p:pic>
      <p:sp>
        <p:nvSpPr>
          <p:cNvPr id="5" name="Plassholder for tekst 5">
            <a:extLst>
              <a:ext uri="{FF2B5EF4-FFF2-40B4-BE49-F238E27FC236}">
                <a16:creationId xmlns:a16="http://schemas.microsoft.com/office/drawing/2014/main" id="{EB1B3FFB-6BB3-42C4-A30A-DDD2938A6A7C}"/>
              </a:ext>
            </a:extLst>
          </p:cNvPr>
          <p:cNvSpPr>
            <a:spLocks noGrp="1"/>
          </p:cNvSpPr>
          <p:nvPr>
            <p:ph type="body" sz="quarter" idx="10"/>
          </p:nvPr>
        </p:nvSpPr>
        <p:spPr>
          <a:xfrm>
            <a:off x="765225" y="597694"/>
            <a:ext cx="10670603" cy="230833"/>
          </a:xfrm>
        </p:spPr>
        <p:txBody>
          <a:bodyPr>
            <a:noAutofit/>
          </a:bodyPr>
          <a:lstStyle>
            <a:lvl1pPr marL="0" indent="0">
              <a:buNone/>
              <a:defRPr>
                <a:solidFill>
                  <a:schemeClr val="bg2"/>
                </a:solidFill>
              </a:defRPr>
            </a:lvl1pPr>
            <a:lvl2pPr marL="457177" indent="0">
              <a:buNone/>
              <a:defRPr/>
            </a:lvl2pPr>
            <a:lvl3pPr marL="914355" indent="0">
              <a:buNone/>
              <a:defRPr/>
            </a:lvl3pPr>
            <a:lvl4pPr marL="1371532" indent="0">
              <a:buNone/>
              <a:defRPr/>
            </a:lvl4pPr>
            <a:lvl5pPr marL="1828709" indent="0">
              <a:buNone/>
              <a:defRPr/>
            </a:lvl5pPr>
          </a:lstStyle>
          <a:p>
            <a:pPr lvl="0"/>
            <a:r>
              <a:rPr lang="nb-NO"/>
              <a:t>Rediger tekststiler i malen</a:t>
            </a:r>
          </a:p>
        </p:txBody>
      </p:sp>
    </p:spTree>
    <p:extLst>
      <p:ext uri="{BB962C8B-B14F-4D97-AF65-F5344CB8AC3E}">
        <p14:creationId xmlns:p14="http://schemas.microsoft.com/office/powerpoint/2010/main" val="32374719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79492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96cf2457-e835-46f9-9283-0940d906f5d5">
    <p:spTree>
      <p:nvGrpSpPr>
        <p:cNvPr id="1" name=""/>
        <p:cNvGrpSpPr/>
        <p:nvPr/>
      </p:nvGrpSpPr>
      <p:grpSpPr>
        <a:xfrm>
          <a:off x="0" y="0"/>
          <a:ext cx="0" cy="0"/>
          <a:chOff x="0" y="0"/>
          <a:chExt cx="0" cy="0"/>
        </a:xfrm>
      </p:grpSpPr>
      <p:sp>
        <p:nvSpPr>
          <p:cNvPr id="7" name="Plassholder for bilde 6">
            <a:extLst>
              <a:ext uri="{FF2B5EF4-FFF2-40B4-BE49-F238E27FC236}">
                <a16:creationId xmlns:a16="http://schemas.microsoft.com/office/drawing/2014/main" id="{64BFEC00-6410-486F-A10C-A2444C69D06C}"/>
              </a:ext>
            </a:extLst>
          </p:cNvPr>
          <p:cNvSpPr>
            <a:spLocks noGrp="1"/>
          </p:cNvSpPr>
          <p:nvPr>
            <p:ph type="pic" sz="quarter" idx="10" hasCustomPrompt="1"/>
          </p:nvPr>
        </p:nvSpPr>
        <p:spPr>
          <a:xfrm>
            <a:off x="384226" y="377825"/>
            <a:ext cx="11425524" cy="5711825"/>
          </a:xfrm>
          <a:noFill/>
        </p:spPr>
        <p:txBody>
          <a:bodyPr lIns="180000" bIns="180000" anchor="b"/>
          <a:lstStyle>
            <a:lvl1pPr marL="0" indent="0">
              <a:buNone/>
              <a:defRPr b="1">
                <a:solidFill>
                  <a:srgbClr val="FF0000"/>
                </a:solidFill>
              </a:defRPr>
            </a:lvl1pPr>
          </a:lstStyle>
          <a:p>
            <a:r>
              <a:rPr lang="nb-NO"/>
              <a:t>Picture</a:t>
            </a:r>
          </a:p>
        </p:txBody>
      </p:sp>
      <p:sp>
        <p:nvSpPr>
          <p:cNvPr id="2" name="Title 1"/>
          <p:cNvSpPr>
            <a:spLocks noGrp="1"/>
          </p:cNvSpPr>
          <p:nvPr>
            <p:ph type="ctrTitle" hasCustomPrompt="1"/>
          </p:nvPr>
        </p:nvSpPr>
        <p:spPr>
          <a:xfrm>
            <a:off x="765195" y="709468"/>
            <a:ext cx="7114249" cy="523220"/>
          </a:xfrm>
        </p:spPr>
        <p:txBody>
          <a:bodyPr lIns="0" tIns="0" rIns="0" bIns="0" anchor="t"/>
          <a:lstStyle>
            <a:lvl1pPr algn="l">
              <a:defRPr sz="3401"/>
            </a:lvl1pPr>
          </a:lstStyle>
          <a:p>
            <a:r>
              <a:rPr lang="nb-NO" err="1"/>
              <a:t>Click</a:t>
            </a:r>
            <a:r>
              <a:rPr lang="nb-NO"/>
              <a:t> to </a:t>
            </a:r>
            <a:r>
              <a:rPr lang="nb-NO" err="1"/>
              <a:t>add</a:t>
            </a:r>
            <a:r>
              <a:rPr lang="nb-NO"/>
              <a:t> </a:t>
            </a:r>
            <a:r>
              <a:rPr lang="nb-NO" err="1"/>
              <a:t>title</a:t>
            </a:r>
            <a:endParaRPr lang="en-US"/>
          </a:p>
        </p:txBody>
      </p:sp>
    </p:spTree>
    <p:extLst>
      <p:ext uri="{BB962C8B-B14F-4D97-AF65-F5344CB8AC3E}">
        <p14:creationId xmlns:p14="http://schemas.microsoft.com/office/powerpoint/2010/main" val="180229824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el og indholdsobjek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57887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itel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458670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Forside">
    <p:bg>
      <p:bgPr>
        <a:solidFill>
          <a:schemeClr val="bg1">
            <a:lumMod val="95000"/>
          </a:schemeClr>
        </a:solidFill>
        <a:effectLst/>
      </p:bgPr>
    </p:bg>
    <p:spTree>
      <p:nvGrpSpPr>
        <p:cNvPr id="1" name=""/>
        <p:cNvGrpSpPr/>
        <p:nvPr/>
      </p:nvGrpSpPr>
      <p:grpSpPr>
        <a:xfrm>
          <a:off x="0" y="0"/>
          <a:ext cx="0" cy="0"/>
          <a:chOff x="0" y="0"/>
          <a:chExt cx="0" cy="0"/>
        </a:xfrm>
      </p:grpSpPr>
      <p:sp>
        <p:nvSpPr>
          <p:cNvPr id="11" name="Plassholder for bilde 12">
            <a:extLst>
              <a:ext uri="{FF2B5EF4-FFF2-40B4-BE49-F238E27FC236}">
                <a16:creationId xmlns:a16="http://schemas.microsoft.com/office/drawing/2014/main" id="{6D361849-AD92-45EF-9A49-4A6E1D6EC9A2}"/>
              </a:ext>
            </a:extLst>
          </p:cNvPr>
          <p:cNvSpPr>
            <a:spLocks noGrp="1"/>
          </p:cNvSpPr>
          <p:nvPr>
            <p:ph type="pic" sz="quarter" idx="11" hasCustomPrompt="1"/>
          </p:nvPr>
        </p:nvSpPr>
        <p:spPr>
          <a:xfrm>
            <a:off x="1" y="0"/>
            <a:ext cx="12194724" cy="6858000"/>
          </a:xfrm>
          <a:prstGeom prst="rect">
            <a:avLst/>
          </a:prstGeom>
          <a:noFill/>
        </p:spPr>
        <p:txBody>
          <a:bodyPr wrap="square" lIns="180000" rIns="180000" bIns="180000" anchor="b">
            <a:noAutofit/>
          </a:bodyPr>
          <a:lstStyle>
            <a:lvl1pPr marL="0" indent="0" algn="r">
              <a:buNone/>
              <a:defRPr b="1">
                <a:solidFill>
                  <a:srgbClr val="FF0000"/>
                </a:solidFill>
              </a:defRPr>
            </a:lvl1pPr>
          </a:lstStyle>
          <a:p>
            <a:r>
              <a:rPr lang="nb-NO"/>
              <a:t>Picture</a:t>
            </a:r>
          </a:p>
        </p:txBody>
      </p:sp>
      <p:sp>
        <p:nvSpPr>
          <p:cNvPr id="9" name="Text Placeholder 8">
            <a:extLst>
              <a:ext uri="{FF2B5EF4-FFF2-40B4-BE49-F238E27FC236}">
                <a16:creationId xmlns:a16="http://schemas.microsoft.com/office/drawing/2014/main" id="{AFE736B9-5A5B-45AC-B964-5053303CDC25}"/>
              </a:ext>
            </a:extLst>
          </p:cNvPr>
          <p:cNvSpPr>
            <a:spLocks noGrp="1"/>
          </p:cNvSpPr>
          <p:nvPr>
            <p:ph type="body" sz="quarter" idx="14" hasCustomPrompt="1"/>
          </p:nvPr>
        </p:nvSpPr>
        <p:spPr>
          <a:xfrm>
            <a:off x="374683" y="381372"/>
            <a:ext cx="2971999" cy="774194"/>
          </a:xfrm>
          <a:prstGeom prst="rect">
            <a:avLst/>
          </a:prstGeom>
          <a:blipFill>
            <a:blip r:embed="rId2" cstate="screen">
              <a:extLst>
                <a:ext uri="{28A0092B-C50C-407E-A947-70E740481C1C}">
                  <a14:useLocalDpi xmlns:a14="http://schemas.microsoft.com/office/drawing/2010/main"/>
                </a:ext>
              </a:extLst>
            </a:blip>
            <a:stretch>
              <a:fillRect/>
            </a:stretch>
          </a:blipFill>
        </p:spPr>
        <p:txBody>
          <a:bodyPr/>
          <a:lstStyle>
            <a:lvl1pPr>
              <a:defRPr sz="100">
                <a:solidFill>
                  <a:srgbClr val="000000"/>
                </a:solidFill>
              </a:defRPr>
            </a:lvl1pPr>
            <a:lvl2pPr>
              <a:defRPr sz="100">
                <a:solidFill>
                  <a:srgbClr val="000000"/>
                </a:solidFill>
              </a:defRPr>
            </a:lvl2pPr>
            <a:lvl3pPr>
              <a:defRPr sz="100">
                <a:solidFill>
                  <a:srgbClr val="000000"/>
                </a:solidFill>
              </a:defRPr>
            </a:lvl3pPr>
            <a:lvl4pPr>
              <a:defRPr sz="100">
                <a:solidFill>
                  <a:srgbClr val="000000"/>
                </a:solidFill>
              </a:defRPr>
            </a:lvl4pPr>
            <a:lvl5pPr>
              <a:defRPr sz="100">
                <a:solidFill>
                  <a:srgbClr val="000000"/>
                </a:solidFill>
              </a:defRPr>
            </a:lvl5pPr>
          </a:lstStyle>
          <a:p>
            <a:pPr lvl="0"/>
            <a:r>
              <a:rPr lang="en-US"/>
              <a:t> </a:t>
            </a:r>
            <a:endParaRPr lang="en-GB"/>
          </a:p>
        </p:txBody>
      </p:sp>
      <p:sp>
        <p:nvSpPr>
          <p:cNvPr id="2" name="Title 1"/>
          <p:cNvSpPr>
            <a:spLocks noGrp="1"/>
          </p:cNvSpPr>
          <p:nvPr>
            <p:ph type="ctrTitle" hasCustomPrompt="1"/>
          </p:nvPr>
        </p:nvSpPr>
        <p:spPr>
          <a:xfrm>
            <a:off x="765195" y="2081068"/>
            <a:ext cx="7114249" cy="523220"/>
          </a:xfrm>
        </p:spPr>
        <p:txBody>
          <a:bodyPr lIns="0" tIns="0" rIns="0" bIns="0" anchor="t"/>
          <a:lstStyle>
            <a:lvl1pPr algn="l">
              <a:defRPr sz="3401"/>
            </a:lvl1pPr>
          </a:lstStyle>
          <a:p>
            <a:r>
              <a:rPr lang="nb-NO" err="1"/>
              <a:t>Click</a:t>
            </a:r>
            <a:r>
              <a:rPr lang="nb-NO"/>
              <a:t> to </a:t>
            </a:r>
            <a:r>
              <a:rPr lang="nb-NO" err="1"/>
              <a:t>add</a:t>
            </a:r>
            <a:r>
              <a:rPr lang="nb-NO"/>
              <a:t> </a:t>
            </a:r>
            <a:r>
              <a:rPr lang="nb-NO" err="1"/>
              <a:t>title</a:t>
            </a:r>
            <a:endParaRPr lang="en-US"/>
          </a:p>
        </p:txBody>
      </p:sp>
      <p:sp>
        <p:nvSpPr>
          <p:cNvPr id="3" name="Subtitle 2"/>
          <p:cNvSpPr>
            <a:spLocks noGrp="1"/>
          </p:cNvSpPr>
          <p:nvPr>
            <p:ph type="subTitle" idx="1" hasCustomPrompt="1"/>
          </p:nvPr>
        </p:nvSpPr>
        <p:spPr>
          <a:xfrm>
            <a:off x="765195" y="2617202"/>
            <a:ext cx="7114249" cy="369268"/>
          </a:xfrm>
        </p:spPr>
        <p:txBody>
          <a:bodyPr wrap="square" lIns="0" tIns="0" rIns="0" bIns="0" anchor="t">
            <a:spAutoFit/>
          </a:bodyPr>
          <a:lstStyle>
            <a:lvl1pPr marL="0" indent="0" algn="l">
              <a:buNone/>
              <a:defRPr sz="2400">
                <a:solidFill>
                  <a:schemeClr val="dk2"/>
                </a:solidFill>
              </a:defRPr>
            </a:lvl1pPr>
            <a:lvl2pPr marL="457177" indent="0" algn="ctr">
              <a:buNone/>
              <a:defRPr sz="2000"/>
            </a:lvl2pPr>
            <a:lvl3pPr marL="914355" indent="0" algn="ctr">
              <a:buNone/>
              <a:defRPr sz="1800"/>
            </a:lvl3pPr>
            <a:lvl4pPr marL="1371532" indent="0" algn="ctr">
              <a:buNone/>
              <a:defRPr sz="1600"/>
            </a:lvl4pPr>
            <a:lvl5pPr marL="1828709" indent="0" algn="ctr">
              <a:buNone/>
              <a:defRPr sz="1600"/>
            </a:lvl5pPr>
            <a:lvl6pPr marL="2285886" indent="0" algn="ctr">
              <a:buNone/>
              <a:defRPr sz="1600"/>
            </a:lvl6pPr>
            <a:lvl7pPr marL="2743063" indent="0" algn="ctr">
              <a:buNone/>
              <a:defRPr sz="1600"/>
            </a:lvl7pPr>
            <a:lvl8pPr marL="3200240" indent="0" algn="ctr">
              <a:buNone/>
              <a:defRPr sz="1600"/>
            </a:lvl8pPr>
            <a:lvl9pPr marL="3657417" indent="0" algn="ctr">
              <a:buNone/>
              <a:defRPr sz="1600"/>
            </a:lvl9pPr>
          </a:lstStyle>
          <a:p>
            <a:r>
              <a:rPr lang="nb-NO" err="1"/>
              <a:t>Click</a:t>
            </a:r>
            <a:r>
              <a:rPr lang="nb-NO"/>
              <a:t> to </a:t>
            </a:r>
            <a:r>
              <a:rPr lang="nb-NO" err="1"/>
              <a:t>add</a:t>
            </a:r>
            <a:r>
              <a:rPr lang="nb-NO"/>
              <a:t> </a:t>
            </a:r>
            <a:r>
              <a:rPr lang="nb-NO" err="1"/>
              <a:t>subtitle</a:t>
            </a:r>
            <a:endParaRPr lang="en-US"/>
          </a:p>
        </p:txBody>
      </p:sp>
      <p:sp>
        <p:nvSpPr>
          <p:cNvPr id="4" name="Date Placeholder 3"/>
          <p:cNvSpPr>
            <a:spLocks noGrp="1"/>
          </p:cNvSpPr>
          <p:nvPr>
            <p:ph type="dt" sz="half" idx="10"/>
          </p:nvPr>
        </p:nvSpPr>
        <p:spPr>
          <a:xfrm>
            <a:off x="9064592" y="572820"/>
            <a:ext cx="2743200" cy="230833"/>
          </a:xfrm>
          <a:prstGeom prst="rect">
            <a:avLst/>
          </a:prstGeom>
        </p:spPr>
        <p:txBody>
          <a:bodyPr lIns="0" tIns="0" rIns="0" bIns="0">
            <a:spAutoFit/>
          </a:bodyPr>
          <a:lstStyle>
            <a:lvl1pPr algn="r">
              <a:defRPr sz="1500">
                <a:solidFill>
                  <a:schemeClr val="dk2"/>
                </a:solidFill>
              </a:defRPr>
            </a:lvl1pPr>
          </a:lstStyle>
          <a:p>
            <a:fld id="{73C88736-6D3A-48AD-9F66-CA81D27E10D7}" type="datetime1">
              <a:rPr lang="nb-NO" smtClean="0"/>
              <a:t>26.11.2024</a:t>
            </a:fld>
            <a:endParaRPr lang="nb-NO"/>
          </a:p>
        </p:txBody>
      </p:sp>
      <p:sp>
        <p:nvSpPr>
          <p:cNvPr id="7" name="Plassholder for tekst 6">
            <a:extLst>
              <a:ext uri="{FF2B5EF4-FFF2-40B4-BE49-F238E27FC236}">
                <a16:creationId xmlns:a16="http://schemas.microsoft.com/office/drawing/2014/main" id="{94290D80-44B2-4A87-B9F3-476EE7172D32}"/>
              </a:ext>
            </a:extLst>
          </p:cNvPr>
          <p:cNvSpPr>
            <a:spLocks noGrp="1"/>
          </p:cNvSpPr>
          <p:nvPr>
            <p:ph type="body" sz="quarter" idx="15" hasCustomPrompt="1"/>
          </p:nvPr>
        </p:nvSpPr>
        <p:spPr>
          <a:xfrm>
            <a:off x="403200" y="6346317"/>
            <a:ext cx="2950470" cy="161544"/>
          </a:xfrm>
          <a:prstGeom prst="rect">
            <a:avLst/>
          </a:prstGeom>
          <a:blipFill>
            <a:blip r:embed="rId3" cstate="screen">
              <a:extLst>
                <a:ext uri="{28A0092B-C50C-407E-A947-70E740481C1C}">
                  <a14:useLocalDpi xmlns:a14="http://schemas.microsoft.com/office/drawing/2010/main"/>
                </a:ext>
              </a:extLst>
            </a:blip>
            <a:stretch>
              <a:fillRect/>
            </a:stretch>
          </a:blipFill>
        </p:spPr>
        <p:txBody>
          <a:bodyPr/>
          <a:lstStyle>
            <a:lvl1pPr>
              <a:defRPr sz="100">
                <a:solidFill>
                  <a:srgbClr val="000000"/>
                </a:solidFill>
              </a:defRPr>
            </a:lvl1pPr>
            <a:lvl2pPr>
              <a:defRPr sz="100">
                <a:solidFill>
                  <a:srgbClr val="000000"/>
                </a:solidFill>
              </a:defRPr>
            </a:lvl2pPr>
            <a:lvl3pPr>
              <a:defRPr sz="100">
                <a:solidFill>
                  <a:srgbClr val="000000"/>
                </a:solidFill>
              </a:defRPr>
            </a:lvl3pPr>
            <a:lvl4pPr>
              <a:defRPr sz="100">
                <a:solidFill>
                  <a:srgbClr val="000000"/>
                </a:solidFill>
              </a:defRPr>
            </a:lvl4pPr>
            <a:lvl5pPr>
              <a:defRPr sz="100">
                <a:solidFill>
                  <a:srgbClr val="000000"/>
                </a:solidFill>
              </a:defRPr>
            </a:lvl5pPr>
          </a:lstStyle>
          <a:p>
            <a:pPr lvl="0"/>
            <a:r>
              <a:rPr lang="nb-NO"/>
              <a:t> </a:t>
            </a:r>
          </a:p>
        </p:txBody>
      </p:sp>
    </p:spTree>
    <p:extLst>
      <p:ext uri="{BB962C8B-B14F-4D97-AF65-F5344CB8AC3E}">
        <p14:creationId xmlns:p14="http://schemas.microsoft.com/office/powerpoint/2010/main" val="257417483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Forside (mørk)">
    <p:bg>
      <p:bgPr>
        <a:solidFill>
          <a:schemeClr val="tx2"/>
        </a:solidFill>
        <a:effectLst/>
      </p:bgPr>
    </p:bg>
    <p:spTree>
      <p:nvGrpSpPr>
        <p:cNvPr id="1" name=""/>
        <p:cNvGrpSpPr/>
        <p:nvPr/>
      </p:nvGrpSpPr>
      <p:grpSpPr>
        <a:xfrm>
          <a:off x="0" y="0"/>
          <a:ext cx="0" cy="0"/>
          <a:chOff x="0" y="0"/>
          <a:chExt cx="0" cy="0"/>
        </a:xfrm>
      </p:grpSpPr>
      <p:sp>
        <p:nvSpPr>
          <p:cNvPr id="14" name="Frihåndsform: figur 13">
            <a:extLst>
              <a:ext uri="{FF2B5EF4-FFF2-40B4-BE49-F238E27FC236}">
                <a16:creationId xmlns:a16="http://schemas.microsoft.com/office/drawing/2014/main" id="{A8FE6692-A13F-431D-BAC4-4D27D32E4967}"/>
              </a:ext>
            </a:extLst>
          </p:cNvPr>
          <p:cNvSpPr/>
          <p:nvPr userDrawn="1"/>
        </p:nvSpPr>
        <p:spPr>
          <a:xfrm>
            <a:off x="0" y="4914162"/>
            <a:ext cx="12198350" cy="1955800"/>
          </a:xfrm>
          <a:custGeom>
            <a:avLst/>
            <a:gdLst>
              <a:gd name="connsiteX0" fmla="*/ 4763 w 12198350"/>
              <a:gd name="connsiteY0" fmla="*/ 1953578 h 1955800"/>
              <a:gd name="connsiteX1" fmla="*/ 12194857 w 12198350"/>
              <a:gd name="connsiteY1" fmla="*/ 1953578 h 1955800"/>
              <a:gd name="connsiteX2" fmla="*/ 12194857 w 12198350"/>
              <a:gd name="connsiteY2" fmla="*/ 4763 h 1955800"/>
              <a:gd name="connsiteX3" fmla="*/ 4763 w 12198350"/>
              <a:gd name="connsiteY3" fmla="*/ 940752 h 1955800"/>
            </a:gdLst>
            <a:ahLst/>
            <a:cxnLst>
              <a:cxn ang="0">
                <a:pos x="connsiteX0" y="connsiteY0"/>
              </a:cxn>
              <a:cxn ang="0">
                <a:pos x="connsiteX1" y="connsiteY1"/>
              </a:cxn>
              <a:cxn ang="0">
                <a:pos x="connsiteX2" y="connsiteY2"/>
              </a:cxn>
              <a:cxn ang="0">
                <a:pos x="connsiteX3" y="connsiteY3"/>
              </a:cxn>
            </a:cxnLst>
            <a:rect l="l" t="t" r="r" b="b"/>
            <a:pathLst>
              <a:path w="12198350" h="1955800">
                <a:moveTo>
                  <a:pt x="4763" y="1953578"/>
                </a:moveTo>
                <a:lnTo>
                  <a:pt x="12194857" y="1953578"/>
                </a:lnTo>
                <a:lnTo>
                  <a:pt x="12194857" y="4763"/>
                </a:lnTo>
                <a:lnTo>
                  <a:pt x="4763" y="940752"/>
                </a:lnTo>
                <a:close/>
              </a:path>
            </a:pathLst>
          </a:custGeom>
          <a:solidFill>
            <a:schemeClr val="tx2"/>
          </a:solidFill>
          <a:ln w="9525" cap="flat">
            <a:noFill/>
            <a:prstDash val="solid"/>
            <a:miter/>
          </a:ln>
        </p:spPr>
        <p:txBody>
          <a:bodyPr rtlCol="0" anchor="ctr"/>
          <a:lstStyle/>
          <a:p>
            <a:endParaRPr lang="nb-NO">
              <a:solidFill>
                <a:schemeClr val="bg1"/>
              </a:solidFill>
            </a:endParaRPr>
          </a:p>
        </p:txBody>
      </p:sp>
      <p:sp>
        <p:nvSpPr>
          <p:cNvPr id="13" name="Plassholder for bilde 12">
            <a:extLst>
              <a:ext uri="{FF2B5EF4-FFF2-40B4-BE49-F238E27FC236}">
                <a16:creationId xmlns:a16="http://schemas.microsoft.com/office/drawing/2014/main" id="{62ADBCAB-06EC-4EEE-B210-7F0E3B4D1D06}"/>
              </a:ext>
            </a:extLst>
          </p:cNvPr>
          <p:cNvSpPr>
            <a:spLocks noGrp="1"/>
          </p:cNvSpPr>
          <p:nvPr>
            <p:ph type="pic" sz="quarter" idx="11" hasCustomPrompt="1"/>
          </p:nvPr>
        </p:nvSpPr>
        <p:spPr>
          <a:xfrm>
            <a:off x="1" y="0"/>
            <a:ext cx="12194724" cy="6858000"/>
          </a:xfrm>
          <a:prstGeom prst="rect">
            <a:avLst/>
          </a:prstGeom>
          <a:noFill/>
        </p:spPr>
        <p:txBody>
          <a:bodyPr wrap="square" lIns="180000" rIns="180000" bIns="180000" anchor="b">
            <a:noAutofit/>
          </a:bodyPr>
          <a:lstStyle>
            <a:lvl1pPr marL="0" indent="0" algn="r">
              <a:buNone/>
              <a:defRPr b="1">
                <a:solidFill>
                  <a:srgbClr val="FF0000"/>
                </a:solidFill>
              </a:defRPr>
            </a:lvl1pPr>
          </a:lstStyle>
          <a:p>
            <a:r>
              <a:rPr lang="nb-NO"/>
              <a:t>Picture</a:t>
            </a:r>
          </a:p>
        </p:txBody>
      </p:sp>
      <p:sp>
        <p:nvSpPr>
          <p:cNvPr id="9" name="Text Placeholder 8">
            <a:extLst>
              <a:ext uri="{FF2B5EF4-FFF2-40B4-BE49-F238E27FC236}">
                <a16:creationId xmlns:a16="http://schemas.microsoft.com/office/drawing/2014/main" id="{AFE736B9-5A5B-45AC-B964-5053303CDC25}"/>
              </a:ext>
            </a:extLst>
          </p:cNvPr>
          <p:cNvSpPr>
            <a:spLocks noGrp="1"/>
          </p:cNvSpPr>
          <p:nvPr>
            <p:ph type="body" sz="quarter" idx="14" hasCustomPrompt="1"/>
          </p:nvPr>
        </p:nvSpPr>
        <p:spPr>
          <a:xfrm>
            <a:off x="374683" y="381372"/>
            <a:ext cx="2971999" cy="774194"/>
          </a:xfrm>
          <a:prstGeom prst="rect">
            <a:avLst/>
          </a:prstGeom>
          <a:blipFill>
            <a:blip r:embed="rId2" cstate="screen">
              <a:extLst>
                <a:ext uri="{28A0092B-C50C-407E-A947-70E740481C1C}">
                  <a14:useLocalDpi xmlns:a14="http://schemas.microsoft.com/office/drawing/2010/main"/>
                </a:ext>
              </a:extLst>
            </a:blip>
            <a:stretch>
              <a:fillRect/>
            </a:stretch>
          </a:blipFill>
        </p:spPr>
        <p:txBody>
          <a:bodyPr/>
          <a:lstStyle>
            <a:lvl1pPr>
              <a:defRPr sz="100">
                <a:solidFill>
                  <a:schemeClr val="bg1"/>
                </a:solidFill>
              </a:defRPr>
            </a:lvl1pPr>
            <a:lvl2pPr>
              <a:defRPr sz="100">
                <a:solidFill>
                  <a:srgbClr val="000000"/>
                </a:solidFill>
              </a:defRPr>
            </a:lvl2pPr>
            <a:lvl3pPr>
              <a:defRPr sz="100">
                <a:solidFill>
                  <a:srgbClr val="000000"/>
                </a:solidFill>
              </a:defRPr>
            </a:lvl3pPr>
            <a:lvl4pPr>
              <a:defRPr sz="100">
                <a:solidFill>
                  <a:srgbClr val="000000"/>
                </a:solidFill>
              </a:defRPr>
            </a:lvl4pPr>
            <a:lvl5pPr>
              <a:defRPr sz="100">
                <a:solidFill>
                  <a:srgbClr val="000000"/>
                </a:solidFill>
              </a:defRPr>
            </a:lvl5pPr>
          </a:lstStyle>
          <a:p>
            <a:pPr lvl="0"/>
            <a:r>
              <a:rPr lang="en-US"/>
              <a:t> </a:t>
            </a:r>
            <a:endParaRPr lang="en-GB"/>
          </a:p>
        </p:txBody>
      </p:sp>
      <p:sp>
        <p:nvSpPr>
          <p:cNvPr id="2" name="Title 1"/>
          <p:cNvSpPr>
            <a:spLocks noGrp="1"/>
          </p:cNvSpPr>
          <p:nvPr>
            <p:ph type="ctrTitle" hasCustomPrompt="1"/>
          </p:nvPr>
        </p:nvSpPr>
        <p:spPr>
          <a:xfrm>
            <a:off x="765195" y="2081068"/>
            <a:ext cx="7114249" cy="523220"/>
          </a:xfrm>
        </p:spPr>
        <p:txBody>
          <a:bodyPr lIns="0" tIns="0" rIns="0" bIns="0" anchor="t"/>
          <a:lstStyle>
            <a:lvl1pPr algn="l">
              <a:defRPr sz="3401">
                <a:solidFill>
                  <a:schemeClr val="bg1"/>
                </a:solidFill>
              </a:defRPr>
            </a:lvl1pPr>
          </a:lstStyle>
          <a:p>
            <a:r>
              <a:rPr lang="nb-NO" err="1"/>
              <a:t>Click</a:t>
            </a:r>
            <a:r>
              <a:rPr lang="nb-NO"/>
              <a:t> to </a:t>
            </a:r>
            <a:r>
              <a:rPr lang="nb-NO" err="1"/>
              <a:t>add</a:t>
            </a:r>
            <a:r>
              <a:rPr lang="nb-NO"/>
              <a:t> </a:t>
            </a:r>
            <a:r>
              <a:rPr lang="nb-NO" err="1"/>
              <a:t>title</a:t>
            </a:r>
            <a:endParaRPr lang="en-US"/>
          </a:p>
        </p:txBody>
      </p:sp>
      <p:sp>
        <p:nvSpPr>
          <p:cNvPr id="3" name="Subtitle 2"/>
          <p:cNvSpPr>
            <a:spLocks noGrp="1"/>
          </p:cNvSpPr>
          <p:nvPr>
            <p:ph type="subTitle" idx="1" hasCustomPrompt="1"/>
          </p:nvPr>
        </p:nvSpPr>
        <p:spPr>
          <a:xfrm>
            <a:off x="765195" y="2617202"/>
            <a:ext cx="7114249" cy="369268"/>
          </a:xfrm>
        </p:spPr>
        <p:txBody>
          <a:bodyPr wrap="square" lIns="0" tIns="0" rIns="0" bIns="0" anchor="t">
            <a:spAutoFit/>
          </a:bodyPr>
          <a:lstStyle>
            <a:lvl1pPr marL="0" indent="0" algn="l">
              <a:buNone/>
              <a:defRPr sz="2400">
                <a:solidFill>
                  <a:schemeClr val="bg1"/>
                </a:solidFill>
              </a:defRPr>
            </a:lvl1pPr>
            <a:lvl2pPr marL="457177" indent="0" algn="ctr">
              <a:buNone/>
              <a:defRPr sz="2000"/>
            </a:lvl2pPr>
            <a:lvl3pPr marL="914355" indent="0" algn="ctr">
              <a:buNone/>
              <a:defRPr sz="1800"/>
            </a:lvl3pPr>
            <a:lvl4pPr marL="1371532" indent="0" algn="ctr">
              <a:buNone/>
              <a:defRPr sz="1600"/>
            </a:lvl4pPr>
            <a:lvl5pPr marL="1828709" indent="0" algn="ctr">
              <a:buNone/>
              <a:defRPr sz="1600"/>
            </a:lvl5pPr>
            <a:lvl6pPr marL="2285886" indent="0" algn="ctr">
              <a:buNone/>
              <a:defRPr sz="1600"/>
            </a:lvl6pPr>
            <a:lvl7pPr marL="2743063" indent="0" algn="ctr">
              <a:buNone/>
              <a:defRPr sz="1600"/>
            </a:lvl7pPr>
            <a:lvl8pPr marL="3200240" indent="0" algn="ctr">
              <a:buNone/>
              <a:defRPr sz="1600"/>
            </a:lvl8pPr>
            <a:lvl9pPr marL="3657417" indent="0" algn="ctr">
              <a:buNone/>
              <a:defRPr sz="1600"/>
            </a:lvl9pPr>
          </a:lstStyle>
          <a:p>
            <a:r>
              <a:rPr lang="nb-NO" err="1"/>
              <a:t>Click</a:t>
            </a:r>
            <a:r>
              <a:rPr lang="nb-NO"/>
              <a:t> to </a:t>
            </a:r>
            <a:r>
              <a:rPr lang="nb-NO" err="1"/>
              <a:t>add</a:t>
            </a:r>
            <a:r>
              <a:rPr lang="nb-NO"/>
              <a:t> </a:t>
            </a:r>
            <a:r>
              <a:rPr lang="nb-NO" err="1"/>
              <a:t>subtitle</a:t>
            </a:r>
            <a:endParaRPr lang="en-US"/>
          </a:p>
        </p:txBody>
      </p:sp>
      <p:sp>
        <p:nvSpPr>
          <p:cNvPr id="4" name="Date Placeholder 3"/>
          <p:cNvSpPr>
            <a:spLocks noGrp="1"/>
          </p:cNvSpPr>
          <p:nvPr>
            <p:ph type="dt" sz="half" idx="10"/>
          </p:nvPr>
        </p:nvSpPr>
        <p:spPr>
          <a:xfrm>
            <a:off x="9064592" y="572820"/>
            <a:ext cx="2743200" cy="230833"/>
          </a:xfrm>
          <a:prstGeom prst="rect">
            <a:avLst/>
          </a:prstGeom>
        </p:spPr>
        <p:txBody>
          <a:bodyPr lIns="0" tIns="0" rIns="0" bIns="0">
            <a:spAutoFit/>
          </a:bodyPr>
          <a:lstStyle>
            <a:lvl1pPr algn="r">
              <a:defRPr sz="1500">
                <a:solidFill>
                  <a:schemeClr val="bg1"/>
                </a:solidFill>
              </a:defRPr>
            </a:lvl1pPr>
          </a:lstStyle>
          <a:p>
            <a:fld id="{73C88736-6D3A-48AD-9F66-CA81D27E10D7}" type="datetime1">
              <a:rPr lang="nb-NO" smtClean="0"/>
              <a:pPr/>
              <a:t>26.11.2024</a:t>
            </a:fld>
            <a:endParaRPr lang="nb-NO"/>
          </a:p>
        </p:txBody>
      </p:sp>
      <p:sp>
        <p:nvSpPr>
          <p:cNvPr id="11" name="Plassholder for tekst 6">
            <a:extLst>
              <a:ext uri="{FF2B5EF4-FFF2-40B4-BE49-F238E27FC236}">
                <a16:creationId xmlns:a16="http://schemas.microsoft.com/office/drawing/2014/main" id="{56DF5E6B-1361-474E-AC84-AD8C12DDDDC3}"/>
              </a:ext>
            </a:extLst>
          </p:cNvPr>
          <p:cNvSpPr>
            <a:spLocks noGrp="1"/>
          </p:cNvSpPr>
          <p:nvPr>
            <p:ph type="body" sz="quarter" idx="15" hasCustomPrompt="1"/>
          </p:nvPr>
        </p:nvSpPr>
        <p:spPr>
          <a:xfrm>
            <a:off x="403200" y="6346317"/>
            <a:ext cx="2950470" cy="161544"/>
          </a:xfrm>
          <a:prstGeom prst="rect">
            <a:avLst/>
          </a:prstGeom>
          <a:blipFill>
            <a:blip r:embed="rId3" cstate="screen">
              <a:extLst>
                <a:ext uri="{28A0092B-C50C-407E-A947-70E740481C1C}">
                  <a14:useLocalDpi xmlns:a14="http://schemas.microsoft.com/office/drawing/2010/main"/>
                </a:ext>
              </a:extLst>
            </a:blip>
            <a:stretch>
              <a:fillRect/>
            </a:stretch>
          </a:blipFill>
        </p:spPr>
        <p:txBody>
          <a:bodyPr/>
          <a:lstStyle>
            <a:lvl1pPr>
              <a:defRPr sz="100">
                <a:solidFill>
                  <a:srgbClr val="000000"/>
                </a:solidFill>
              </a:defRPr>
            </a:lvl1pPr>
            <a:lvl2pPr>
              <a:defRPr sz="100">
                <a:solidFill>
                  <a:srgbClr val="000000"/>
                </a:solidFill>
              </a:defRPr>
            </a:lvl2pPr>
            <a:lvl3pPr>
              <a:defRPr sz="100">
                <a:solidFill>
                  <a:srgbClr val="000000"/>
                </a:solidFill>
              </a:defRPr>
            </a:lvl3pPr>
            <a:lvl4pPr>
              <a:defRPr sz="100">
                <a:solidFill>
                  <a:srgbClr val="000000"/>
                </a:solidFill>
              </a:defRPr>
            </a:lvl4pPr>
            <a:lvl5pPr>
              <a:defRPr sz="100">
                <a:solidFill>
                  <a:srgbClr val="000000"/>
                </a:solidFill>
              </a:defRPr>
            </a:lvl5pPr>
          </a:lstStyle>
          <a:p>
            <a:pPr lvl="0"/>
            <a:r>
              <a:rPr lang="nb-NO"/>
              <a:t> </a:t>
            </a:r>
          </a:p>
        </p:txBody>
      </p:sp>
    </p:spTree>
    <p:extLst>
      <p:ext uri="{BB962C8B-B14F-4D97-AF65-F5344CB8AC3E}">
        <p14:creationId xmlns:p14="http://schemas.microsoft.com/office/powerpoint/2010/main" val="226949140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Kapittelside">
    <p:spTree>
      <p:nvGrpSpPr>
        <p:cNvPr id="1" name=""/>
        <p:cNvGrpSpPr/>
        <p:nvPr/>
      </p:nvGrpSpPr>
      <p:grpSpPr>
        <a:xfrm>
          <a:off x="0" y="0"/>
          <a:ext cx="0" cy="0"/>
          <a:chOff x="0" y="0"/>
          <a:chExt cx="0" cy="0"/>
        </a:xfrm>
      </p:grpSpPr>
      <p:sp>
        <p:nvSpPr>
          <p:cNvPr id="7" name="Plassholder for bilde 6">
            <a:extLst>
              <a:ext uri="{FF2B5EF4-FFF2-40B4-BE49-F238E27FC236}">
                <a16:creationId xmlns:a16="http://schemas.microsoft.com/office/drawing/2014/main" id="{64BFEC00-6410-486F-A10C-A2444C69D06C}"/>
              </a:ext>
            </a:extLst>
          </p:cNvPr>
          <p:cNvSpPr>
            <a:spLocks noGrp="1"/>
          </p:cNvSpPr>
          <p:nvPr>
            <p:ph type="pic" sz="quarter" idx="10" hasCustomPrompt="1"/>
          </p:nvPr>
        </p:nvSpPr>
        <p:spPr>
          <a:xfrm>
            <a:off x="384226" y="377825"/>
            <a:ext cx="11425524" cy="5711825"/>
          </a:xfrm>
          <a:noFill/>
        </p:spPr>
        <p:txBody>
          <a:bodyPr lIns="180000" bIns="180000" anchor="b"/>
          <a:lstStyle>
            <a:lvl1pPr marL="0" indent="0">
              <a:buNone/>
              <a:defRPr b="1">
                <a:solidFill>
                  <a:srgbClr val="FF0000"/>
                </a:solidFill>
              </a:defRPr>
            </a:lvl1pPr>
          </a:lstStyle>
          <a:p>
            <a:r>
              <a:rPr lang="nb-NO"/>
              <a:t>Picture</a:t>
            </a:r>
          </a:p>
        </p:txBody>
      </p:sp>
      <p:sp>
        <p:nvSpPr>
          <p:cNvPr id="2" name="Title 1"/>
          <p:cNvSpPr>
            <a:spLocks noGrp="1"/>
          </p:cNvSpPr>
          <p:nvPr>
            <p:ph type="ctrTitle" hasCustomPrompt="1"/>
          </p:nvPr>
        </p:nvSpPr>
        <p:spPr>
          <a:xfrm>
            <a:off x="765195" y="709468"/>
            <a:ext cx="7114249" cy="523220"/>
          </a:xfrm>
        </p:spPr>
        <p:txBody>
          <a:bodyPr lIns="0" tIns="0" rIns="0" bIns="0" anchor="t"/>
          <a:lstStyle>
            <a:lvl1pPr algn="l">
              <a:defRPr sz="3401"/>
            </a:lvl1pPr>
          </a:lstStyle>
          <a:p>
            <a:r>
              <a:rPr lang="nb-NO" err="1"/>
              <a:t>Click</a:t>
            </a:r>
            <a:r>
              <a:rPr lang="nb-NO"/>
              <a:t> to </a:t>
            </a:r>
            <a:r>
              <a:rPr lang="nb-NO" err="1"/>
              <a:t>add</a:t>
            </a:r>
            <a:r>
              <a:rPr lang="nb-NO"/>
              <a:t> </a:t>
            </a:r>
            <a:r>
              <a:rPr lang="nb-NO" err="1"/>
              <a:t>title</a:t>
            </a:r>
            <a:endParaRPr lang="en-US"/>
          </a:p>
        </p:txBody>
      </p:sp>
    </p:spTree>
    <p:extLst>
      <p:ext uri="{BB962C8B-B14F-4D97-AF65-F5344CB8AC3E}">
        <p14:creationId xmlns:p14="http://schemas.microsoft.com/office/powerpoint/2010/main" val="252428938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tel og tekst">
    <p:spTree>
      <p:nvGrpSpPr>
        <p:cNvPr id="1" name=""/>
        <p:cNvGrpSpPr/>
        <p:nvPr/>
      </p:nvGrpSpPr>
      <p:grpSpPr>
        <a:xfrm>
          <a:off x="0" y="0"/>
          <a:ext cx="0" cy="0"/>
          <a:chOff x="0" y="0"/>
          <a:chExt cx="0" cy="0"/>
        </a:xfrm>
      </p:grpSpPr>
      <p:pic>
        <p:nvPicPr>
          <p:cNvPr id="5" name="NIS" hidden="1">
            <a:extLst>
              <a:ext uri="{FF2B5EF4-FFF2-40B4-BE49-F238E27FC236}">
                <a16:creationId xmlns:a16="http://schemas.microsoft.com/office/drawing/2014/main" id="{5870B6D8-AAD9-4AE5-A75A-8ACE7EC1936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65145" y="550869"/>
            <a:ext cx="522767" cy="280417"/>
          </a:xfrm>
          <a:prstGeom prst="rect">
            <a:avLst/>
          </a:prstGeom>
        </p:spPr>
      </p:pic>
      <p:pic>
        <p:nvPicPr>
          <p:cNvPr id="7" name="NOR" hidden="1">
            <a:extLst>
              <a:ext uri="{FF2B5EF4-FFF2-40B4-BE49-F238E27FC236}">
                <a16:creationId xmlns:a16="http://schemas.microsoft.com/office/drawing/2014/main" id="{D21B3AC4-0032-42AB-823C-1998E1B4123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65145" y="550869"/>
            <a:ext cx="522767" cy="281941"/>
          </a:xfrm>
          <a:prstGeom prst="rect">
            <a:avLst/>
          </a:prstGeom>
        </p:spPr>
      </p:pic>
      <p:sp>
        <p:nvSpPr>
          <p:cNvPr id="8" name="Plassholder for tekst 7">
            <a:extLst>
              <a:ext uri="{FF2B5EF4-FFF2-40B4-BE49-F238E27FC236}">
                <a16:creationId xmlns:a16="http://schemas.microsoft.com/office/drawing/2014/main" id="{FE1BB838-4003-4990-855F-F0A5B1909B4B}"/>
              </a:ext>
            </a:extLst>
          </p:cNvPr>
          <p:cNvSpPr>
            <a:spLocks noGrp="1"/>
          </p:cNvSpPr>
          <p:nvPr>
            <p:ph type="body" sz="quarter" idx="11" hasCustomPrompt="1"/>
          </p:nvPr>
        </p:nvSpPr>
        <p:spPr>
          <a:xfrm>
            <a:off x="765195" y="2174966"/>
            <a:ext cx="10661608" cy="3762044"/>
          </a:xfrm>
          <a:prstGeom prst="rect">
            <a:avLst/>
          </a:prstGeom>
        </p:spPr>
        <p:txBody>
          <a:bodyPr lIns="0" tIns="0" rIns="0" bIns="0"/>
          <a:lstStyle>
            <a:lvl1pPr marL="0" indent="0">
              <a:spcBef>
                <a:spcPts val="0"/>
              </a:spcBef>
              <a:buNone/>
              <a:defRPr sz="2400">
                <a:solidFill>
                  <a:schemeClr val="dk2"/>
                </a:solidFill>
              </a:defRPr>
            </a:lvl1pPr>
            <a:lvl2pPr>
              <a:defRPr>
                <a:solidFill>
                  <a:schemeClr val="dk2"/>
                </a:solidFill>
              </a:defRPr>
            </a:lvl2pPr>
            <a:lvl3pPr>
              <a:defRPr>
                <a:solidFill>
                  <a:schemeClr val="dk2"/>
                </a:solidFill>
              </a:defRPr>
            </a:lvl3pPr>
            <a:lvl4pPr>
              <a:defRPr>
                <a:solidFill>
                  <a:schemeClr val="dk2"/>
                </a:solidFill>
              </a:defRPr>
            </a:lvl4pPr>
            <a:lvl5pPr>
              <a:defRPr>
                <a:solidFill>
                  <a:schemeClr val="dk2"/>
                </a:solidFill>
              </a:defRPr>
            </a:lvl5pPr>
          </a:lstStyle>
          <a:p>
            <a:pPr lvl="0"/>
            <a:r>
              <a:rPr lang="nb-NO" err="1"/>
              <a:t>Click</a:t>
            </a:r>
            <a:r>
              <a:rPr lang="nb-NO"/>
              <a:t> to </a:t>
            </a:r>
            <a:r>
              <a:rPr lang="nb-NO" err="1"/>
              <a:t>add</a:t>
            </a:r>
            <a:r>
              <a:rPr lang="nb-NO"/>
              <a:t> </a:t>
            </a:r>
            <a:r>
              <a:rPr lang="nb-NO" err="1"/>
              <a:t>text</a:t>
            </a:r>
            <a:endParaRPr lang="nb-NO"/>
          </a:p>
        </p:txBody>
      </p:sp>
      <p:sp>
        <p:nvSpPr>
          <p:cNvPr id="9" name="Title 1">
            <a:extLst>
              <a:ext uri="{FF2B5EF4-FFF2-40B4-BE49-F238E27FC236}">
                <a16:creationId xmlns:a16="http://schemas.microsoft.com/office/drawing/2014/main" id="{FD0A34A5-3FA7-4C7B-9EB1-8C1EAC1131E7}"/>
              </a:ext>
            </a:extLst>
          </p:cNvPr>
          <p:cNvSpPr>
            <a:spLocks noGrp="1"/>
          </p:cNvSpPr>
          <p:nvPr>
            <p:ph type="title" hasCustomPrompt="1"/>
          </p:nvPr>
        </p:nvSpPr>
        <p:spPr>
          <a:xfrm>
            <a:off x="765196" y="824647"/>
            <a:ext cx="10661607" cy="446276"/>
          </a:xfrm>
        </p:spPr>
        <p:txBody>
          <a:bodyPr/>
          <a:lstStyle>
            <a:lvl1pPr>
              <a:defRPr/>
            </a:lvl1pPr>
          </a:lstStyle>
          <a:p>
            <a:r>
              <a:rPr lang="nb-NO" err="1"/>
              <a:t>Click</a:t>
            </a:r>
            <a:r>
              <a:rPr lang="nb-NO"/>
              <a:t> to </a:t>
            </a:r>
            <a:r>
              <a:rPr lang="nb-NO" err="1"/>
              <a:t>add</a:t>
            </a:r>
            <a:r>
              <a:rPr lang="nb-NO"/>
              <a:t> </a:t>
            </a:r>
            <a:r>
              <a:rPr lang="nb-NO" err="1"/>
              <a:t>title</a:t>
            </a:r>
            <a:endParaRPr lang="en-US"/>
          </a:p>
        </p:txBody>
      </p:sp>
      <p:sp>
        <p:nvSpPr>
          <p:cNvPr id="10" name="Plassholder for tekst 5">
            <a:extLst>
              <a:ext uri="{FF2B5EF4-FFF2-40B4-BE49-F238E27FC236}">
                <a16:creationId xmlns:a16="http://schemas.microsoft.com/office/drawing/2014/main" id="{D68FE969-8392-4C4B-99AA-4E6408BA446F}"/>
              </a:ext>
            </a:extLst>
          </p:cNvPr>
          <p:cNvSpPr>
            <a:spLocks noGrp="1"/>
          </p:cNvSpPr>
          <p:nvPr>
            <p:ph type="body" sz="quarter" idx="10" hasCustomPrompt="1"/>
          </p:nvPr>
        </p:nvSpPr>
        <p:spPr>
          <a:xfrm>
            <a:off x="765225" y="597694"/>
            <a:ext cx="10670603" cy="230833"/>
          </a:xfrm>
        </p:spPr>
        <p:txBody>
          <a:bodyPr>
            <a:noAutofit/>
          </a:bodyPr>
          <a:lstStyle>
            <a:lvl1pPr marL="0" indent="0">
              <a:buNone/>
              <a:defRPr>
                <a:solidFill>
                  <a:schemeClr val="bg2"/>
                </a:solidFill>
              </a:defRPr>
            </a:lvl1pPr>
            <a:lvl2pPr marL="457177" indent="0">
              <a:buNone/>
              <a:defRPr/>
            </a:lvl2pPr>
            <a:lvl3pPr marL="914355" indent="0">
              <a:buNone/>
              <a:defRPr/>
            </a:lvl3pPr>
            <a:lvl4pPr marL="1371532" indent="0">
              <a:buNone/>
              <a:defRPr/>
            </a:lvl4pPr>
            <a:lvl5pPr marL="1828709" indent="0">
              <a:buNone/>
              <a:defRPr/>
            </a:lvl5pPr>
          </a:lstStyle>
          <a:p>
            <a:pPr lvl="0"/>
            <a:r>
              <a:rPr lang="nb-NO" err="1"/>
              <a:t>Click</a:t>
            </a:r>
            <a:r>
              <a:rPr lang="nb-NO"/>
              <a:t> to </a:t>
            </a:r>
            <a:r>
              <a:rPr lang="nb-NO" err="1"/>
              <a:t>add</a:t>
            </a:r>
            <a:r>
              <a:rPr lang="nb-NO"/>
              <a:t> </a:t>
            </a:r>
            <a:r>
              <a:rPr lang="nb-NO" err="1"/>
              <a:t>text</a:t>
            </a:r>
            <a:endParaRPr lang="nb-NO"/>
          </a:p>
        </p:txBody>
      </p:sp>
    </p:spTree>
    <p:extLst>
      <p:ext uri="{BB962C8B-B14F-4D97-AF65-F5344CB8AC3E}">
        <p14:creationId xmlns:p14="http://schemas.microsoft.com/office/powerpoint/2010/main" val="134903335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tel og punktlist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nb-NO" err="1"/>
              <a:t>Click</a:t>
            </a:r>
            <a:r>
              <a:rPr lang="nb-NO"/>
              <a:t> to </a:t>
            </a:r>
            <a:r>
              <a:rPr lang="nb-NO" err="1"/>
              <a:t>add</a:t>
            </a:r>
            <a:r>
              <a:rPr lang="nb-NO"/>
              <a:t> </a:t>
            </a:r>
            <a:r>
              <a:rPr lang="nb-NO" err="1"/>
              <a:t>title</a:t>
            </a:r>
            <a:endParaRPr lang="en-US"/>
          </a:p>
        </p:txBody>
      </p:sp>
      <p:pic>
        <p:nvPicPr>
          <p:cNvPr id="5" name="NIS" hidden="1">
            <a:extLst>
              <a:ext uri="{FF2B5EF4-FFF2-40B4-BE49-F238E27FC236}">
                <a16:creationId xmlns:a16="http://schemas.microsoft.com/office/drawing/2014/main" id="{5870B6D8-AAD9-4AE5-A75A-8ACE7EC1936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65145" y="550869"/>
            <a:ext cx="522767" cy="280417"/>
          </a:xfrm>
          <a:prstGeom prst="rect">
            <a:avLst/>
          </a:prstGeom>
        </p:spPr>
      </p:pic>
      <p:pic>
        <p:nvPicPr>
          <p:cNvPr id="7" name="NOR" hidden="1">
            <a:extLst>
              <a:ext uri="{FF2B5EF4-FFF2-40B4-BE49-F238E27FC236}">
                <a16:creationId xmlns:a16="http://schemas.microsoft.com/office/drawing/2014/main" id="{D21B3AC4-0032-42AB-823C-1998E1B4123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65145" y="550869"/>
            <a:ext cx="522767" cy="281941"/>
          </a:xfrm>
          <a:prstGeom prst="rect">
            <a:avLst/>
          </a:prstGeom>
        </p:spPr>
      </p:pic>
      <p:sp>
        <p:nvSpPr>
          <p:cNvPr id="6" name="Plassholder for tekst 5">
            <a:extLst>
              <a:ext uri="{FF2B5EF4-FFF2-40B4-BE49-F238E27FC236}">
                <a16:creationId xmlns:a16="http://schemas.microsoft.com/office/drawing/2014/main" id="{86EF620F-9209-43F1-9820-2154247DD5B7}"/>
              </a:ext>
            </a:extLst>
          </p:cNvPr>
          <p:cNvSpPr>
            <a:spLocks noGrp="1"/>
          </p:cNvSpPr>
          <p:nvPr>
            <p:ph type="body" sz="quarter" idx="10" hasCustomPrompt="1"/>
          </p:nvPr>
        </p:nvSpPr>
        <p:spPr>
          <a:xfrm>
            <a:off x="765225" y="597694"/>
            <a:ext cx="10670603" cy="230833"/>
          </a:xfrm>
        </p:spPr>
        <p:txBody>
          <a:bodyPr>
            <a:noAutofit/>
          </a:bodyPr>
          <a:lstStyle>
            <a:lvl1pPr marL="0" indent="0">
              <a:buNone/>
              <a:defRPr>
                <a:solidFill>
                  <a:schemeClr val="bg2"/>
                </a:solidFill>
              </a:defRPr>
            </a:lvl1pPr>
            <a:lvl2pPr marL="457177" indent="0">
              <a:buNone/>
              <a:defRPr/>
            </a:lvl2pPr>
            <a:lvl3pPr marL="914355" indent="0">
              <a:buNone/>
              <a:defRPr/>
            </a:lvl3pPr>
            <a:lvl4pPr marL="1371532" indent="0">
              <a:buNone/>
              <a:defRPr/>
            </a:lvl4pPr>
            <a:lvl5pPr marL="1828709" indent="0">
              <a:buNone/>
              <a:defRPr/>
            </a:lvl5pPr>
          </a:lstStyle>
          <a:p>
            <a:pPr lvl="0"/>
            <a:r>
              <a:rPr lang="nb-NO" err="1"/>
              <a:t>Click</a:t>
            </a:r>
            <a:r>
              <a:rPr lang="nb-NO"/>
              <a:t> to </a:t>
            </a:r>
            <a:r>
              <a:rPr lang="nb-NO" err="1"/>
              <a:t>add</a:t>
            </a:r>
            <a:r>
              <a:rPr lang="nb-NO"/>
              <a:t> </a:t>
            </a:r>
            <a:r>
              <a:rPr lang="nb-NO" err="1"/>
              <a:t>text</a:t>
            </a:r>
            <a:endParaRPr lang="nb-NO"/>
          </a:p>
        </p:txBody>
      </p:sp>
      <p:sp>
        <p:nvSpPr>
          <p:cNvPr id="8" name="Plassholder for tekst 7">
            <a:extLst>
              <a:ext uri="{FF2B5EF4-FFF2-40B4-BE49-F238E27FC236}">
                <a16:creationId xmlns:a16="http://schemas.microsoft.com/office/drawing/2014/main" id="{FE1BB838-4003-4990-855F-F0A5B1909B4B}"/>
              </a:ext>
            </a:extLst>
          </p:cNvPr>
          <p:cNvSpPr>
            <a:spLocks noGrp="1"/>
          </p:cNvSpPr>
          <p:nvPr>
            <p:ph type="body" sz="quarter" idx="11" hasCustomPrompt="1"/>
          </p:nvPr>
        </p:nvSpPr>
        <p:spPr>
          <a:xfrm>
            <a:off x="765195" y="2174966"/>
            <a:ext cx="10661608" cy="3762044"/>
          </a:xfrm>
          <a:prstGeom prst="rect">
            <a:avLst/>
          </a:prstGeom>
        </p:spPr>
        <p:txBody>
          <a:bodyPr lIns="0" tIns="0" rIns="0" bIns="0"/>
          <a:lstStyle>
            <a:lvl1pPr marL="190500" indent="-190500">
              <a:spcBef>
                <a:spcPts val="800"/>
              </a:spcBef>
              <a:buFont typeface="Arial" panose="020B0604020202020204" pitchFamily="34" charset="0"/>
              <a:buChar char="•"/>
              <a:defRPr sz="2400">
                <a:solidFill>
                  <a:schemeClr val="dk2"/>
                </a:solidFill>
              </a:defRPr>
            </a:lvl1pPr>
            <a:lvl2pPr>
              <a:defRPr>
                <a:solidFill>
                  <a:schemeClr val="dk2"/>
                </a:solidFill>
              </a:defRPr>
            </a:lvl2pPr>
            <a:lvl3pPr>
              <a:defRPr>
                <a:solidFill>
                  <a:schemeClr val="dk2"/>
                </a:solidFill>
              </a:defRPr>
            </a:lvl3pPr>
            <a:lvl4pPr>
              <a:defRPr>
                <a:solidFill>
                  <a:schemeClr val="dk2"/>
                </a:solidFill>
              </a:defRPr>
            </a:lvl4pPr>
            <a:lvl5pPr>
              <a:defRPr>
                <a:solidFill>
                  <a:schemeClr val="dk2"/>
                </a:solidFill>
              </a:defRPr>
            </a:lvl5pPr>
          </a:lstStyle>
          <a:p>
            <a:pPr lvl="0"/>
            <a:r>
              <a:rPr lang="nb-NO" err="1"/>
              <a:t>Click</a:t>
            </a:r>
            <a:r>
              <a:rPr lang="nb-NO"/>
              <a:t> to </a:t>
            </a:r>
            <a:r>
              <a:rPr lang="nb-NO" err="1"/>
              <a:t>add</a:t>
            </a:r>
            <a:r>
              <a:rPr lang="nb-NO"/>
              <a:t> </a:t>
            </a:r>
            <a:r>
              <a:rPr lang="nb-NO" err="1"/>
              <a:t>text</a:t>
            </a:r>
            <a:endParaRPr lang="nb-NO"/>
          </a:p>
        </p:txBody>
      </p:sp>
    </p:spTree>
    <p:extLst>
      <p:ext uri="{BB962C8B-B14F-4D97-AF65-F5344CB8AC3E}">
        <p14:creationId xmlns:p14="http://schemas.microsoft.com/office/powerpoint/2010/main" val="36863388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Forside (mørk)">
    <p:bg>
      <p:bgPr>
        <a:solidFill>
          <a:schemeClr val="tx2"/>
        </a:solidFill>
        <a:effectLst/>
      </p:bgPr>
    </p:bg>
    <p:spTree>
      <p:nvGrpSpPr>
        <p:cNvPr id="1" name=""/>
        <p:cNvGrpSpPr/>
        <p:nvPr/>
      </p:nvGrpSpPr>
      <p:grpSpPr>
        <a:xfrm>
          <a:off x="0" y="0"/>
          <a:ext cx="0" cy="0"/>
          <a:chOff x="0" y="0"/>
          <a:chExt cx="0" cy="0"/>
        </a:xfrm>
      </p:grpSpPr>
      <p:sp>
        <p:nvSpPr>
          <p:cNvPr id="14" name="Frihåndsform: figur 13">
            <a:extLst>
              <a:ext uri="{FF2B5EF4-FFF2-40B4-BE49-F238E27FC236}">
                <a16:creationId xmlns:a16="http://schemas.microsoft.com/office/drawing/2014/main" id="{A8FE6692-A13F-431D-BAC4-4D27D32E4967}"/>
              </a:ext>
            </a:extLst>
          </p:cNvPr>
          <p:cNvSpPr/>
          <p:nvPr userDrawn="1"/>
        </p:nvSpPr>
        <p:spPr>
          <a:xfrm>
            <a:off x="0" y="4914162"/>
            <a:ext cx="12198350" cy="1955800"/>
          </a:xfrm>
          <a:custGeom>
            <a:avLst/>
            <a:gdLst>
              <a:gd name="connsiteX0" fmla="*/ 4763 w 12198350"/>
              <a:gd name="connsiteY0" fmla="*/ 1953578 h 1955800"/>
              <a:gd name="connsiteX1" fmla="*/ 12194857 w 12198350"/>
              <a:gd name="connsiteY1" fmla="*/ 1953578 h 1955800"/>
              <a:gd name="connsiteX2" fmla="*/ 12194857 w 12198350"/>
              <a:gd name="connsiteY2" fmla="*/ 4763 h 1955800"/>
              <a:gd name="connsiteX3" fmla="*/ 4763 w 12198350"/>
              <a:gd name="connsiteY3" fmla="*/ 940752 h 1955800"/>
            </a:gdLst>
            <a:ahLst/>
            <a:cxnLst>
              <a:cxn ang="0">
                <a:pos x="connsiteX0" y="connsiteY0"/>
              </a:cxn>
              <a:cxn ang="0">
                <a:pos x="connsiteX1" y="connsiteY1"/>
              </a:cxn>
              <a:cxn ang="0">
                <a:pos x="connsiteX2" y="connsiteY2"/>
              </a:cxn>
              <a:cxn ang="0">
                <a:pos x="connsiteX3" y="connsiteY3"/>
              </a:cxn>
            </a:cxnLst>
            <a:rect l="l" t="t" r="r" b="b"/>
            <a:pathLst>
              <a:path w="12198350" h="1955800">
                <a:moveTo>
                  <a:pt x="4763" y="1953578"/>
                </a:moveTo>
                <a:lnTo>
                  <a:pt x="12194857" y="1953578"/>
                </a:lnTo>
                <a:lnTo>
                  <a:pt x="12194857" y="4763"/>
                </a:lnTo>
                <a:lnTo>
                  <a:pt x="4763" y="940752"/>
                </a:lnTo>
                <a:close/>
              </a:path>
            </a:pathLst>
          </a:custGeom>
          <a:solidFill>
            <a:schemeClr val="tx2"/>
          </a:solidFill>
          <a:ln w="9525" cap="flat">
            <a:noFill/>
            <a:prstDash val="solid"/>
            <a:miter/>
          </a:ln>
        </p:spPr>
        <p:txBody>
          <a:bodyPr rtlCol="0" anchor="ctr"/>
          <a:lstStyle/>
          <a:p>
            <a:endParaRPr lang="nb-NO">
              <a:solidFill>
                <a:schemeClr val="bg1"/>
              </a:solidFill>
            </a:endParaRPr>
          </a:p>
        </p:txBody>
      </p:sp>
      <p:sp>
        <p:nvSpPr>
          <p:cNvPr id="13" name="Plassholder for bilde 12">
            <a:extLst>
              <a:ext uri="{FF2B5EF4-FFF2-40B4-BE49-F238E27FC236}">
                <a16:creationId xmlns:a16="http://schemas.microsoft.com/office/drawing/2014/main" id="{62ADBCAB-06EC-4EEE-B210-7F0E3B4D1D06}"/>
              </a:ext>
            </a:extLst>
          </p:cNvPr>
          <p:cNvSpPr>
            <a:spLocks noGrp="1"/>
          </p:cNvSpPr>
          <p:nvPr>
            <p:ph type="pic" sz="quarter" idx="11"/>
          </p:nvPr>
        </p:nvSpPr>
        <p:spPr>
          <a:xfrm>
            <a:off x="1" y="0"/>
            <a:ext cx="12194724" cy="6858000"/>
          </a:xfrm>
          <a:prstGeom prst="rect">
            <a:avLst/>
          </a:prstGeom>
          <a:noFill/>
        </p:spPr>
        <p:txBody>
          <a:bodyPr wrap="square" lIns="180000" rIns="180000" bIns="180000" anchor="b">
            <a:noAutofit/>
          </a:bodyPr>
          <a:lstStyle>
            <a:lvl1pPr marL="0" indent="0" algn="r">
              <a:buNone/>
              <a:defRPr b="1">
                <a:solidFill>
                  <a:srgbClr val="FF0000"/>
                </a:solidFill>
              </a:defRPr>
            </a:lvl1pPr>
          </a:lstStyle>
          <a:p>
            <a:r>
              <a:rPr lang="nb-NO"/>
              <a:t>Klikk på ikonet for å legge til et bilde</a:t>
            </a:r>
          </a:p>
        </p:txBody>
      </p:sp>
      <p:sp>
        <p:nvSpPr>
          <p:cNvPr id="9" name="Text Placeholder 8">
            <a:extLst>
              <a:ext uri="{FF2B5EF4-FFF2-40B4-BE49-F238E27FC236}">
                <a16:creationId xmlns:a16="http://schemas.microsoft.com/office/drawing/2014/main" id="{AFE736B9-5A5B-45AC-B964-5053303CDC25}"/>
              </a:ext>
            </a:extLst>
          </p:cNvPr>
          <p:cNvSpPr>
            <a:spLocks noGrp="1"/>
          </p:cNvSpPr>
          <p:nvPr>
            <p:ph type="body" sz="quarter" idx="14" hasCustomPrompt="1"/>
          </p:nvPr>
        </p:nvSpPr>
        <p:spPr>
          <a:xfrm>
            <a:off x="374683" y="381372"/>
            <a:ext cx="2971999" cy="774194"/>
          </a:xfrm>
          <a:prstGeom prst="rect">
            <a:avLst/>
          </a:prstGeom>
          <a:blipFill>
            <a:blip r:embed="rId2" cstate="screen">
              <a:extLst>
                <a:ext uri="{28A0092B-C50C-407E-A947-70E740481C1C}">
                  <a14:useLocalDpi xmlns:a14="http://schemas.microsoft.com/office/drawing/2010/main"/>
                </a:ext>
              </a:extLst>
            </a:blip>
            <a:stretch>
              <a:fillRect/>
            </a:stretch>
          </a:blipFill>
        </p:spPr>
        <p:txBody>
          <a:bodyPr/>
          <a:lstStyle>
            <a:lvl1pPr>
              <a:defRPr sz="100">
                <a:solidFill>
                  <a:schemeClr val="bg1"/>
                </a:solidFill>
              </a:defRPr>
            </a:lvl1pPr>
            <a:lvl2pPr>
              <a:defRPr sz="100">
                <a:solidFill>
                  <a:srgbClr val="000000"/>
                </a:solidFill>
              </a:defRPr>
            </a:lvl2pPr>
            <a:lvl3pPr>
              <a:defRPr sz="100">
                <a:solidFill>
                  <a:srgbClr val="000000"/>
                </a:solidFill>
              </a:defRPr>
            </a:lvl3pPr>
            <a:lvl4pPr>
              <a:defRPr sz="100">
                <a:solidFill>
                  <a:srgbClr val="000000"/>
                </a:solidFill>
              </a:defRPr>
            </a:lvl4pPr>
            <a:lvl5pPr>
              <a:defRPr sz="100">
                <a:solidFill>
                  <a:srgbClr val="000000"/>
                </a:solidFill>
              </a:defRPr>
            </a:lvl5pPr>
          </a:lstStyle>
          <a:p>
            <a:pPr lvl="0"/>
            <a:r>
              <a:rPr lang="en-US"/>
              <a:t> </a:t>
            </a:r>
            <a:endParaRPr lang="en-GB"/>
          </a:p>
        </p:txBody>
      </p:sp>
      <p:sp>
        <p:nvSpPr>
          <p:cNvPr id="2" name="Title 1"/>
          <p:cNvSpPr>
            <a:spLocks noGrp="1"/>
          </p:cNvSpPr>
          <p:nvPr>
            <p:ph type="ctrTitle"/>
          </p:nvPr>
        </p:nvSpPr>
        <p:spPr>
          <a:xfrm>
            <a:off x="765195" y="2081068"/>
            <a:ext cx="7114249" cy="523220"/>
          </a:xfrm>
        </p:spPr>
        <p:txBody>
          <a:bodyPr lIns="0" tIns="0" rIns="0" bIns="0" anchor="t"/>
          <a:lstStyle>
            <a:lvl1pPr algn="l">
              <a:defRPr sz="3401">
                <a:solidFill>
                  <a:schemeClr val="bg1"/>
                </a:solidFill>
              </a:defRPr>
            </a:lvl1pPr>
          </a:lstStyle>
          <a:p>
            <a:r>
              <a:rPr lang="nb-NO"/>
              <a:t>Klikk for å redigere tittelstil</a:t>
            </a:r>
            <a:endParaRPr lang="en-US"/>
          </a:p>
        </p:txBody>
      </p:sp>
      <p:sp>
        <p:nvSpPr>
          <p:cNvPr id="3" name="Subtitle 2"/>
          <p:cNvSpPr>
            <a:spLocks noGrp="1"/>
          </p:cNvSpPr>
          <p:nvPr>
            <p:ph type="subTitle" idx="1"/>
          </p:nvPr>
        </p:nvSpPr>
        <p:spPr>
          <a:xfrm>
            <a:off x="765195" y="2617202"/>
            <a:ext cx="7114249" cy="369268"/>
          </a:xfrm>
        </p:spPr>
        <p:txBody>
          <a:bodyPr wrap="square" lIns="0" tIns="0" rIns="0" bIns="0" anchor="t">
            <a:spAutoFit/>
          </a:bodyPr>
          <a:lstStyle>
            <a:lvl1pPr marL="0" indent="0" algn="l">
              <a:buNone/>
              <a:defRPr sz="2400">
                <a:solidFill>
                  <a:schemeClr val="bg1"/>
                </a:solidFill>
              </a:defRPr>
            </a:lvl1pPr>
            <a:lvl2pPr marL="457177" indent="0" algn="ctr">
              <a:buNone/>
              <a:defRPr sz="2000"/>
            </a:lvl2pPr>
            <a:lvl3pPr marL="914355" indent="0" algn="ctr">
              <a:buNone/>
              <a:defRPr sz="1800"/>
            </a:lvl3pPr>
            <a:lvl4pPr marL="1371532" indent="0" algn="ctr">
              <a:buNone/>
              <a:defRPr sz="1600"/>
            </a:lvl4pPr>
            <a:lvl5pPr marL="1828709" indent="0" algn="ctr">
              <a:buNone/>
              <a:defRPr sz="1600"/>
            </a:lvl5pPr>
            <a:lvl6pPr marL="2285886" indent="0" algn="ctr">
              <a:buNone/>
              <a:defRPr sz="1600"/>
            </a:lvl6pPr>
            <a:lvl7pPr marL="2743063" indent="0" algn="ctr">
              <a:buNone/>
              <a:defRPr sz="1600"/>
            </a:lvl7pPr>
            <a:lvl8pPr marL="3200240" indent="0" algn="ctr">
              <a:buNone/>
              <a:defRPr sz="1600"/>
            </a:lvl8pPr>
            <a:lvl9pPr marL="3657417" indent="0" algn="ctr">
              <a:buNone/>
              <a:defRPr sz="1600"/>
            </a:lvl9pPr>
          </a:lstStyle>
          <a:p>
            <a:r>
              <a:rPr lang="nb-NO"/>
              <a:t>Klikk for å redigere undertittelstil i malen</a:t>
            </a:r>
            <a:endParaRPr lang="en-US"/>
          </a:p>
        </p:txBody>
      </p:sp>
      <p:sp>
        <p:nvSpPr>
          <p:cNvPr id="4" name="Date Placeholder 3"/>
          <p:cNvSpPr>
            <a:spLocks noGrp="1"/>
          </p:cNvSpPr>
          <p:nvPr>
            <p:ph type="dt" sz="half" idx="10"/>
          </p:nvPr>
        </p:nvSpPr>
        <p:spPr>
          <a:xfrm>
            <a:off x="9064592" y="572820"/>
            <a:ext cx="2743200" cy="230833"/>
          </a:xfrm>
          <a:prstGeom prst="rect">
            <a:avLst/>
          </a:prstGeom>
        </p:spPr>
        <p:txBody>
          <a:bodyPr lIns="0" tIns="0" rIns="0" bIns="0">
            <a:spAutoFit/>
          </a:bodyPr>
          <a:lstStyle>
            <a:lvl1pPr algn="r">
              <a:defRPr sz="1500">
                <a:solidFill>
                  <a:schemeClr val="bg1"/>
                </a:solidFill>
              </a:defRPr>
            </a:lvl1pPr>
          </a:lstStyle>
          <a:p>
            <a:fld id="{73C88736-6D3A-48AD-9F66-CA81D27E10D7}" type="datetime1">
              <a:rPr lang="nb-NO" smtClean="0"/>
              <a:pPr/>
              <a:t>26.11.2024</a:t>
            </a:fld>
            <a:endParaRPr lang="nb-NO"/>
          </a:p>
        </p:txBody>
      </p:sp>
      <p:sp>
        <p:nvSpPr>
          <p:cNvPr id="10" name="Plassholder for tekst 9">
            <a:extLst>
              <a:ext uri="{FF2B5EF4-FFF2-40B4-BE49-F238E27FC236}">
                <a16:creationId xmlns:a16="http://schemas.microsoft.com/office/drawing/2014/main" id="{CFE7F3C8-690F-41AF-AF51-782C8328DAEF}"/>
              </a:ext>
            </a:extLst>
          </p:cNvPr>
          <p:cNvSpPr>
            <a:spLocks noGrp="1"/>
          </p:cNvSpPr>
          <p:nvPr>
            <p:ph type="body" sz="quarter" idx="12" hasCustomPrompt="1"/>
          </p:nvPr>
        </p:nvSpPr>
        <p:spPr>
          <a:xfrm>
            <a:off x="403200" y="6346317"/>
            <a:ext cx="3299681" cy="158497"/>
          </a:xfrm>
          <a:prstGeom prst="rect">
            <a:avLst/>
          </a:prstGeom>
          <a:blipFill>
            <a:blip r:embed="rId3" cstate="screen">
              <a:extLst>
                <a:ext uri="{28A0092B-C50C-407E-A947-70E740481C1C}">
                  <a14:useLocalDpi xmlns:a14="http://schemas.microsoft.com/office/drawing/2010/main"/>
                </a:ext>
              </a:extLst>
            </a:blip>
            <a:stretch>
              <a:fillRect/>
            </a:stretch>
          </a:blipFill>
        </p:spPr>
        <p:txBody>
          <a:bodyPr/>
          <a:lstStyle>
            <a:lvl1pPr>
              <a:defRPr sz="100">
                <a:solidFill>
                  <a:schemeClr val="bg1"/>
                </a:solidFill>
              </a:defRPr>
            </a:lvl1pPr>
            <a:lvl2pPr>
              <a:defRPr sz="100">
                <a:solidFill>
                  <a:srgbClr val="000000"/>
                </a:solidFill>
              </a:defRPr>
            </a:lvl2pPr>
            <a:lvl3pPr>
              <a:defRPr sz="100">
                <a:solidFill>
                  <a:srgbClr val="000000"/>
                </a:solidFill>
              </a:defRPr>
            </a:lvl3pPr>
            <a:lvl4pPr>
              <a:defRPr sz="100">
                <a:solidFill>
                  <a:srgbClr val="000000"/>
                </a:solidFill>
              </a:defRPr>
            </a:lvl4pPr>
            <a:lvl5pPr>
              <a:defRPr sz="100">
                <a:solidFill>
                  <a:srgbClr val="000000"/>
                </a:solidFill>
              </a:defRPr>
            </a:lvl5pPr>
          </a:lstStyle>
          <a:p>
            <a:pPr lvl="0"/>
            <a:r>
              <a:rPr lang="nb-NO"/>
              <a:t> </a:t>
            </a:r>
          </a:p>
        </p:txBody>
      </p:sp>
    </p:spTree>
    <p:extLst>
      <p:ext uri="{BB962C8B-B14F-4D97-AF65-F5344CB8AC3E}">
        <p14:creationId xmlns:p14="http://schemas.microsoft.com/office/powerpoint/2010/main" val="256931047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tel og innhold">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765195" y="2219741"/>
            <a:ext cx="10661608" cy="3874023"/>
          </a:xfrm>
        </p:spPr>
        <p:txBody>
          <a:bodyPr>
            <a:normAutofit/>
          </a:bodyPr>
          <a:lstStyle>
            <a:lvl1pPr marL="0" indent="0">
              <a:buNone/>
              <a:defRPr sz="100">
                <a:solidFill>
                  <a:schemeClr val="bg1"/>
                </a:solidFill>
              </a:defRPr>
            </a:lvl1pPr>
          </a:lstStyle>
          <a:p>
            <a:pPr lvl="0"/>
            <a:r>
              <a:rPr lang="en-US"/>
              <a:t>.</a:t>
            </a:r>
          </a:p>
        </p:txBody>
      </p:sp>
      <p:pic>
        <p:nvPicPr>
          <p:cNvPr id="5" name="NIS" hidden="1">
            <a:extLst>
              <a:ext uri="{FF2B5EF4-FFF2-40B4-BE49-F238E27FC236}">
                <a16:creationId xmlns:a16="http://schemas.microsoft.com/office/drawing/2014/main" id="{5870B6D8-AAD9-4AE5-A75A-8ACE7EC1936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65145" y="550869"/>
            <a:ext cx="522767" cy="280417"/>
          </a:xfrm>
          <a:prstGeom prst="rect">
            <a:avLst/>
          </a:prstGeom>
        </p:spPr>
      </p:pic>
      <p:pic>
        <p:nvPicPr>
          <p:cNvPr id="7" name="NOR" hidden="1">
            <a:extLst>
              <a:ext uri="{FF2B5EF4-FFF2-40B4-BE49-F238E27FC236}">
                <a16:creationId xmlns:a16="http://schemas.microsoft.com/office/drawing/2014/main" id="{D21B3AC4-0032-42AB-823C-1998E1B4123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65145" y="550869"/>
            <a:ext cx="522767" cy="281941"/>
          </a:xfrm>
          <a:prstGeom prst="rect">
            <a:avLst/>
          </a:prstGeom>
        </p:spPr>
      </p:pic>
      <p:sp>
        <p:nvSpPr>
          <p:cNvPr id="8" name="Title 1">
            <a:extLst>
              <a:ext uri="{FF2B5EF4-FFF2-40B4-BE49-F238E27FC236}">
                <a16:creationId xmlns:a16="http://schemas.microsoft.com/office/drawing/2014/main" id="{B770FA22-283E-4B43-A08E-72699F009743}"/>
              </a:ext>
            </a:extLst>
          </p:cNvPr>
          <p:cNvSpPr>
            <a:spLocks noGrp="1"/>
          </p:cNvSpPr>
          <p:nvPr>
            <p:ph type="title" hasCustomPrompt="1"/>
          </p:nvPr>
        </p:nvSpPr>
        <p:spPr>
          <a:xfrm>
            <a:off x="765196" y="824647"/>
            <a:ext cx="10661607" cy="446276"/>
          </a:xfrm>
        </p:spPr>
        <p:txBody>
          <a:bodyPr/>
          <a:lstStyle>
            <a:lvl1pPr>
              <a:defRPr/>
            </a:lvl1pPr>
          </a:lstStyle>
          <a:p>
            <a:r>
              <a:rPr lang="nb-NO" err="1"/>
              <a:t>Click</a:t>
            </a:r>
            <a:r>
              <a:rPr lang="nb-NO"/>
              <a:t> to </a:t>
            </a:r>
            <a:r>
              <a:rPr lang="nb-NO" err="1"/>
              <a:t>add</a:t>
            </a:r>
            <a:r>
              <a:rPr lang="nb-NO"/>
              <a:t> </a:t>
            </a:r>
            <a:r>
              <a:rPr lang="nb-NO" err="1"/>
              <a:t>title</a:t>
            </a:r>
            <a:endParaRPr lang="en-US"/>
          </a:p>
        </p:txBody>
      </p:sp>
      <p:sp>
        <p:nvSpPr>
          <p:cNvPr id="9" name="Plassholder for tekst 5">
            <a:extLst>
              <a:ext uri="{FF2B5EF4-FFF2-40B4-BE49-F238E27FC236}">
                <a16:creationId xmlns:a16="http://schemas.microsoft.com/office/drawing/2014/main" id="{9A221B68-4BC5-418B-A146-B71F82F7BC2E}"/>
              </a:ext>
            </a:extLst>
          </p:cNvPr>
          <p:cNvSpPr>
            <a:spLocks noGrp="1"/>
          </p:cNvSpPr>
          <p:nvPr>
            <p:ph type="body" sz="quarter" idx="10" hasCustomPrompt="1"/>
          </p:nvPr>
        </p:nvSpPr>
        <p:spPr>
          <a:xfrm>
            <a:off x="765225" y="597694"/>
            <a:ext cx="10670603" cy="230833"/>
          </a:xfrm>
        </p:spPr>
        <p:txBody>
          <a:bodyPr>
            <a:noAutofit/>
          </a:bodyPr>
          <a:lstStyle>
            <a:lvl1pPr marL="0" indent="0">
              <a:buNone/>
              <a:defRPr>
                <a:solidFill>
                  <a:schemeClr val="bg2"/>
                </a:solidFill>
              </a:defRPr>
            </a:lvl1pPr>
            <a:lvl2pPr marL="457177" indent="0">
              <a:buNone/>
              <a:defRPr/>
            </a:lvl2pPr>
            <a:lvl3pPr marL="914355" indent="0">
              <a:buNone/>
              <a:defRPr/>
            </a:lvl3pPr>
            <a:lvl4pPr marL="1371532" indent="0">
              <a:buNone/>
              <a:defRPr/>
            </a:lvl4pPr>
            <a:lvl5pPr marL="1828709" indent="0">
              <a:buNone/>
              <a:defRPr/>
            </a:lvl5pPr>
          </a:lstStyle>
          <a:p>
            <a:pPr lvl="0"/>
            <a:r>
              <a:rPr lang="nb-NO" err="1"/>
              <a:t>Click</a:t>
            </a:r>
            <a:r>
              <a:rPr lang="nb-NO"/>
              <a:t> to </a:t>
            </a:r>
            <a:r>
              <a:rPr lang="nb-NO" err="1"/>
              <a:t>add</a:t>
            </a:r>
            <a:r>
              <a:rPr lang="nb-NO"/>
              <a:t> </a:t>
            </a:r>
            <a:r>
              <a:rPr lang="nb-NO" err="1"/>
              <a:t>text</a:t>
            </a:r>
            <a:endParaRPr lang="nb-NO"/>
          </a:p>
        </p:txBody>
      </p:sp>
    </p:spTree>
    <p:extLst>
      <p:ext uri="{BB962C8B-B14F-4D97-AF65-F5344CB8AC3E}">
        <p14:creationId xmlns:p14="http://schemas.microsoft.com/office/powerpoint/2010/main" val="339771509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tel, tekst og bilde">
    <p:spTree>
      <p:nvGrpSpPr>
        <p:cNvPr id="1" name=""/>
        <p:cNvGrpSpPr/>
        <p:nvPr/>
      </p:nvGrpSpPr>
      <p:grpSpPr>
        <a:xfrm>
          <a:off x="0" y="0"/>
          <a:ext cx="0" cy="0"/>
          <a:chOff x="0" y="0"/>
          <a:chExt cx="0" cy="0"/>
        </a:xfrm>
      </p:grpSpPr>
      <p:sp>
        <p:nvSpPr>
          <p:cNvPr id="5" name="Plassholder for bilde 4">
            <a:extLst>
              <a:ext uri="{FF2B5EF4-FFF2-40B4-BE49-F238E27FC236}">
                <a16:creationId xmlns:a16="http://schemas.microsoft.com/office/drawing/2014/main" id="{84CBBAC2-5DD2-4EB4-8CF7-3EE64E51A1D5}"/>
              </a:ext>
            </a:extLst>
          </p:cNvPr>
          <p:cNvSpPr>
            <a:spLocks noGrp="1"/>
          </p:cNvSpPr>
          <p:nvPr>
            <p:ph type="pic" sz="quarter" idx="10" hasCustomPrompt="1"/>
          </p:nvPr>
        </p:nvSpPr>
        <p:spPr>
          <a:xfrm>
            <a:off x="6087354" y="764237"/>
            <a:ext cx="5339422" cy="5329526"/>
          </a:xfrm>
          <a:noFill/>
        </p:spPr>
        <p:txBody>
          <a:bodyPr lIns="180000" bIns="180000" anchor="b"/>
          <a:lstStyle>
            <a:lvl1pPr marL="0" indent="0">
              <a:buNone/>
              <a:defRPr b="1">
                <a:solidFill>
                  <a:srgbClr val="FF0000"/>
                </a:solidFill>
              </a:defRPr>
            </a:lvl1pPr>
          </a:lstStyle>
          <a:p>
            <a:r>
              <a:rPr lang="nb-NO"/>
              <a:t>Picture</a:t>
            </a:r>
          </a:p>
        </p:txBody>
      </p:sp>
      <p:pic>
        <p:nvPicPr>
          <p:cNvPr id="6" name="NIS" hidden="1">
            <a:extLst>
              <a:ext uri="{FF2B5EF4-FFF2-40B4-BE49-F238E27FC236}">
                <a16:creationId xmlns:a16="http://schemas.microsoft.com/office/drawing/2014/main" id="{100E51C5-A2CC-4A59-89A3-F6A3D51F480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65145" y="550869"/>
            <a:ext cx="522767" cy="280417"/>
          </a:xfrm>
          <a:prstGeom prst="rect">
            <a:avLst/>
          </a:prstGeom>
        </p:spPr>
      </p:pic>
      <p:pic>
        <p:nvPicPr>
          <p:cNvPr id="7" name="NOR" hidden="1">
            <a:extLst>
              <a:ext uri="{FF2B5EF4-FFF2-40B4-BE49-F238E27FC236}">
                <a16:creationId xmlns:a16="http://schemas.microsoft.com/office/drawing/2014/main" id="{578FD79F-53BF-47E3-8E82-86687B62DF7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65145" y="550869"/>
            <a:ext cx="522767" cy="281941"/>
          </a:xfrm>
          <a:prstGeom prst="rect">
            <a:avLst/>
          </a:prstGeom>
        </p:spPr>
      </p:pic>
      <p:sp>
        <p:nvSpPr>
          <p:cNvPr id="4" name="Plassholder for tekst 3">
            <a:extLst>
              <a:ext uri="{FF2B5EF4-FFF2-40B4-BE49-F238E27FC236}">
                <a16:creationId xmlns:a16="http://schemas.microsoft.com/office/drawing/2014/main" id="{CC02075C-32AA-4717-AD3B-0FD806920179}"/>
              </a:ext>
            </a:extLst>
          </p:cNvPr>
          <p:cNvSpPr>
            <a:spLocks noGrp="1"/>
          </p:cNvSpPr>
          <p:nvPr>
            <p:ph type="body" sz="quarter" idx="12" hasCustomPrompt="1"/>
          </p:nvPr>
        </p:nvSpPr>
        <p:spPr>
          <a:xfrm>
            <a:off x="765195" y="2219742"/>
            <a:ext cx="4926984" cy="3874023"/>
          </a:xfrm>
          <a:prstGeom prst="rect">
            <a:avLst/>
          </a:prstGeom>
        </p:spPr>
        <p:txBody>
          <a:bodyPr lIns="0" tIns="0" rIns="0" bIns="0">
            <a:normAutofit/>
          </a:bodyPr>
          <a:lstStyle>
            <a:lvl1pPr marL="0" indent="0">
              <a:buNone/>
              <a:defRPr sz="2400">
                <a:solidFill>
                  <a:schemeClr val="tx2"/>
                </a:solidFill>
              </a:defRPr>
            </a:lvl1pPr>
          </a:lstStyle>
          <a:p>
            <a:pPr lvl="0"/>
            <a:r>
              <a:rPr lang="nb-NO" err="1"/>
              <a:t>Click</a:t>
            </a:r>
            <a:r>
              <a:rPr lang="nb-NO"/>
              <a:t> to </a:t>
            </a:r>
            <a:r>
              <a:rPr lang="nb-NO" err="1"/>
              <a:t>add</a:t>
            </a:r>
            <a:r>
              <a:rPr lang="nb-NO"/>
              <a:t> </a:t>
            </a:r>
            <a:r>
              <a:rPr lang="nb-NO" err="1"/>
              <a:t>text</a:t>
            </a:r>
            <a:endParaRPr lang="nb-NO"/>
          </a:p>
        </p:txBody>
      </p:sp>
      <p:sp>
        <p:nvSpPr>
          <p:cNvPr id="9" name="Title 1">
            <a:extLst>
              <a:ext uri="{FF2B5EF4-FFF2-40B4-BE49-F238E27FC236}">
                <a16:creationId xmlns:a16="http://schemas.microsoft.com/office/drawing/2014/main" id="{E4166915-33A9-4064-B248-96C72EEC3835}"/>
              </a:ext>
            </a:extLst>
          </p:cNvPr>
          <p:cNvSpPr>
            <a:spLocks noGrp="1"/>
          </p:cNvSpPr>
          <p:nvPr>
            <p:ph type="title" hasCustomPrompt="1"/>
          </p:nvPr>
        </p:nvSpPr>
        <p:spPr>
          <a:xfrm>
            <a:off x="765196" y="824647"/>
            <a:ext cx="4926983" cy="446276"/>
          </a:xfrm>
        </p:spPr>
        <p:txBody>
          <a:bodyPr/>
          <a:lstStyle>
            <a:lvl1pPr>
              <a:defRPr/>
            </a:lvl1pPr>
          </a:lstStyle>
          <a:p>
            <a:r>
              <a:rPr lang="nb-NO" err="1"/>
              <a:t>Click</a:t>
            </a:r>
            <a:r>
              <a:rPr lang="nb-NO"/>
              <a:t> to </a:t>
            </a:r>
            <a:r>
              <a:rPr lang="nb-NO" err="1"/>
              <a:t>add</a:t>
            </a:r>
            <a:r>
              <a:rPr lang="nb-NO"/>
              <a:t> </a:t>
            </a:r>
            <a:r>
              <a:rPr lang="nb-NO" err="1"/>
              <a:t>title</a:t>
            </a:r>
            <a:endParaRPr lang="en-US"/>
          </a:p>
        </p:txBody>
      </p:sp>
      <p:sp>
        <p:nvSpPr>
          <p:cNvPr id="10" name="Plassholder for tekst 5">
            <a:extLst>
              <a:ext uri="{FF2B5EF4-FFF2-40B4-BE49-F238E27FC236}">
                <a16:creationId xmlns:a16="http://schemas.microsoft.com/office/drawing/2014/main" id="{892C3EC8-46BE-48DD-908D-0ABE1404DFC1}"/>
              </a:ext>
            </a:extLst>
          </p:cNvPr>
          <p:cNvSpPr>
            <a:spLocks noGrp="1"/>
          </p:cNvSpPr>
          <p:nvPr>
            <p:ph type="body" sz="quarter" idx="13" hasCustomPrompt="1"/>
          </p:nvPr>
        </p:nvSpPr>
        <p:spPr>
          <a:xfrm>
            <a:off x="765227" y="597694"/>
            <a:ext cx="4926983" cy="230833"/>
          </a:xfrm>
        </p:spPr>
        <p:txBody>
          <a:bodyPr>
            <a:noAutofit/>
          </a:bodyPr>
          <a:lstStyle>
            <a:lvl1pPr marL="0" indent="0">
              <a:buNone/>
              <a:defRPr>
                <a:solidFill>
                  <a:schemeClr val="bg2"/>
                </a:solidFill>
              </a:defRPr>
            </a:lvl1pPr>
            <a:lvl2pPr marL="457177" indent="0">
              <a:buNone/>
              <a:defRPr/>
            </a:lvl2pPr>
            <a:lvl3pPr marL="914355" indent="0">
              <a:buNone/>
              <a:defRPr/>
            </a:lvl3pPr>
            <a:lvl4pPr marL="1371532" indent="0">
              <a:buNone/>
              <a:defRPr/>
            </a:lvl4pPr>
            <a:lvl5pPr marL="1828709" indent="0">
              <a:buNone/>
              <a:defRPr/>
            </a:lvl5pPr>
          </a:lstStyle>
          <a:p>
            <a:pPr lvl="0"/>
            <a:r>
              <a:rPr lang="nb-NO" err="1"/>
              <a:t>Click</a:t>
            </a:r>
            <a:r>
              <a:rPr lang="nb-NO"/>
              <a:t> to </a:t>
            </a:r>
            <a:r>
              <a:rPr lang="nb-NO" err="1"/>
              <a:t>add</a:t>
            </a:r>
            <a:r>
              <a:rPr lang="nb-NO"/>
              <a:t> </a:t>
            </a:r>
            <a:r>
              <a:rPr lang="nb-NO" err="1"/>
              <a:t>text</a:t>
            </a:r>
            <a:endParaRPr lang="nb-NO"/>
          </a:p>
        </p:txBody>
      </p:sp>
    </p:spTree>
    <p:extLst>
      <p:ext uri="{BB962C8B-B14F-4D97-AF65-F5344CB8AC3E}">
        <p14:creationId xmlns:p14="http://schemas.microsoft.com/office/powerpoint/2010/main" val="294387001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tel, punkt og bilde">
    <p:spTree>
      <p:nvGrpSpPr>
        <p:cNvPr id="1" name=""/>
        <p:cNvGrpSpPr/>
        <p:nvPr/>
      </p:nvGrpSpPr>
      <p:grpSpPr>
        <a:xfrm>
          <a:off x="0" y="0"/>
          <a:ext cx="0" cy="0"/>
          <a:chOff x="0" y="0"/>
          <a:chExt cx="0" cy="0"/>
        </a:xfrm>
      </p:grpSpPr>
      <p:sp>
        <p:nvSpPr>
          <p:cNvPr id="5" name="Plassholder for bilde 4">
            <a:extLst>
              <a:ext uri="{FF2B5EF4-FFF2-40B4-BE49-F238E27FC236}">
                <a16:creationId xmlns:a16="http://schemas.microsoft.com/office/drawing/2014/main" id="{84CBBAC2-5DD2-4EB4-8CF7-3EE64E51A1D5}"/>
              </a:ext>
            </a:extLst>
          </p:cNvPr>
          <p:cNvSpPr>
            <a:spLocks noGrp="1"/>
          </p:cNvSpPr>
          <p:nvPr>
            <p:ph type="pic" sz="quarter" idx="10" hasCustomPrompt="1"/>
          </p:nvPr>
        </p:nvSpPr>
        <p:spPr>
          <a:xfrm>
            <a:off x="6087354" y="764237"/>
            <a:ext cx="5339422" cy="5329526"/>
          </a:xfrm>
          <a:noFill/>
        </p:spPr>
        <p:txBody>
          <a:bodyPr lIns="180000" bIns="180000" anchor="b"/>
          <a:lstStyle>
            <a:lvl1pPr marL="0" indent="0">
              <a:buNone/>
              <a:defRPr b="1">
                <a:solidFill>
                  <a:srgbClr val="FF0000"/>
                </a:solidFill>
              </a:defRPr>
            </a:lvl1pPr>
          </a:lstStyle>
          <a:p>
            <a:r>
              <a:rPr lang="nb-NO"/>
              <a:t>Picture</a:t>
            </a:r>
          </a:p>
        </p:txBody>
      </p:sp>
      <p:pic>
        <p:nvPicPr>
          <p:cNvPr id="6" name="NIS" hidden="1">
            <a:extLst>
              <a:ext uri="{FF2B5EF4-FFF2-40B4-BE49-F238E27FC236}">
                <a16:creationId xmlns:a16="http://schemas.microsoft.com/office/drawing/2014/main" id="{100E51C5-A2CC-4A59-89A3-F6A3D51F480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65145" y="550869"/>
            <a:ext cx="522767" cy="280417"/>
          </a:xfrm>
          <a:prstGeom prst="rect">
            <a:avLst/>
          </a:prstGeom>
        </p:spPr>
      </p:pic>
      <p:pic>
        <p:nvPicPr>
          <p:cNvPr id="7" name="NOR" hidden="1">
            <a:extLst>
              <a:ext uri="{FF2B5EF4-FFF2-40B4-BE49-F238E27FC236}">
                <a16:creationId xmlns:a16="http://schemas.microsoft.com/office/drawing/2014/main" id="{578FD79F-53BF-47E3-8E82-86687B62DF7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65145" y="550869"/>
            <a:ext cx="522767" cy="281941"/>
          </a:xfrm>
          <a:prstGeom prst="rect">
            <a:avLst/>
          </a:prstGeom>
        </p:spPr>
      </p:pic>
      <p:sp>
        <p:nvSpPr>
          <p:cNvPr id="4" name="Plassholder for tekst 3">
            <a:extLst>
              <a:ext uri="{FF2B5EF4-FFF2-40B4-BE49-F238E27FC236}">
                <a16:creationId xmlns:a16="http://schemas.microsoft.com/office/drawing/2014/main" id="{7B083599-544F-4C34-AC13-08196A4C5164}"/>
              </a:ext>
            </a:extLst>
          </p:cNvPr>
          <p:cNvSpPr>
            <a:spLocks noGrp="1"/>
          </p:cNvSpPr>
          <p:nvPr>
            <p:ph type="body" sz="quarter" idx="12" hasCustomPrompt="1"/>
          </p:nvPr>
        </p:nvSpPr>
        <p:spPr>
          <a:xfrm>
            <a:off x="765195" y="2219742"/>
            <a:ext cx="4926984" cy="3874023"/>
          </a:xfrm>
          <a:prstGeom prst="rect">
            <a:avLst/>
          </a:prstGeom>
        </p:spPr>
        <p:txBody>
          <a:bodyPr lIns="0" tIns="0" rIns="0" bIns="0">
            <a:normAutofit/>
          </a:bodyPr>
          <a:lstStyle>
            <a:lvl1pPr>
              <a:defRPr sz="2400">
                <a:solidFill>
                  <a:schemeClr val="tx2"/>
                </a:solidFill>
              </a:defRPr>
            </a:lvl1pPr>
            <a:lvl2pPr>
              <a:defRPr sz="2400">
                <a:solidFill>
                  <a:schemeClr val="tx2"/>
                </a:solidFill>
              </a:defRPr>
            </a:lvl2pPr>
            <a:lvl3pPr>
              <a:defRPr sz="2400">
                <a:solidFill>
                  <a:schemeClr val="tx2"/>
                </a:solidFill>
              </a:defRPr>
            </a:lvl3pPr>
            <a:lvl4pPr>
              <a:defRPr sz="2400">
                <a:solidFill>
                  <a:schemeClr val="tx2"/>
                </a:solidFill>
              </a:defRPr>
            </a:lvl4pPr>
            <a:lvl5pPr>
              <a:defRPr sz="2400">
                <a:solidFill>
                  <a:schemeClr val="tx2"/>
                </a:solidFill>
              </a:defRPr>
            </a:lvl5pPr>
          </a:lstStyle>
          <a:p>
            <a:pPr lvl="0"/>
            <a:r>
              <a:rPr lang="nb-NO" err="1"/>
              <a:t>Click</a:t>
            </a:r>
            <a:r>
              <a:rPr lang="nb-NO"/>
              <a:t> to </a:t>
            </a:r>
            <a:r>
              <a:rPr lang="nb-NO" err="1"/>
              <a:t>add</a:t>
            </a:r>
            <a:r>
              <a:rPr lang="nb-NO"/>
              <a:t> </a:t>
            </a:r>
            <a:r>
              <a:rPr lang="nb-NO" err="1"/>
              <a:t>text</a:t>
            </a:r>
            <a:endParaRPr lang="nb-NO"/>
          </a:p>
          <a:p>
            <a:pPr lvl="1"/>
            <a:r>
              <a:rPr lang="nb-NO"/>
              <a:t>Andre nivå</a:t>
            </a:r>
          </a:p>
          <a:p>
            <a:pPr lvl="2"/>
            <a:r>
              <a:rPr lang="nb-NO"/>
              <a:t>Tredje nivå</a:t>
            </a:r>
          </a:p>
          <a:p>
            <a:pPr lvl="3"/>
            <a:r>
              <a:rPr lang="nb-NO"/>
              <a:t>Fjerde nivå</a:t>
            </a:r>
          </a:p>
          <a:p>
            <a:pPr lvl="4"/>
            <a:r>
              <a:rPr lang="nb-NO"/>
              <a:t>Femte nivå</a:t>
            </a:r>
          </a:p>
        </p:txBody>
      </p:sp>
      <p:sp>
        <p:nvSpPr>
          <p:cNvPr id="9" name="Title 1">
            <a:extLst>
              <a:ext uri="{FF2B5EF4-FFF2-40B4-BE49-F238E27FC236}">
                <a16:creationId xmlns:a16="http://schemas.microsoft.com/office/drawing/2014/main" id="{28743D2E-5EEB-49DC-BE44-5687DD72493A}"/>
              </a:ext>
            </a:extLst>
          </p:cNvPr>
          <p:cNvSpPr>
            <a:spLocks noGrp="1"/>
          </p:cNvSpPr>
          <p:nvPr>
            <p:ph type="title" hasCustomPrompt="1"/>
          </p:nvPr>
        </p:nvSpPr>
        <p:spPr>
          <a:xfrm>
            <a:off x="765196" y="824647"/>
            <a:ext cx="4926983" cy="446276"/>
          </a:xfrm>
        </p:spPr>
        <p:txBody>
          <a:bodyPr/>
          <a:lstStyle>
            <a:lvl1pPr>
              <a:defRPr/>
            </a:lvl1pPr>
          </a:lstStyle>
          <a:p>
            <a:r>
              <a:rPr lang="nb-NO" err="1"/>
              <a:t>Click</a:t>
            </a:r>
            <a:r>
              <a:rPr lang="nb-NO"/>
              <a:t> to </a:t>
            </a:r>
            <a:r>
              <a:rPr lang="nb-NO" err="1"/>
              <a:t>add</a:t>
            </a:r>
            <a:r>
              <a:rPr lang="nb-NO"/>
              <a:t> </a:t>
            </a:r>
            <a:r>
              <a:rPr lang="nb-NO" err="1"/>
              <a:t>title</a:t>
            </a:r>
            <a:endParaRPr lang="en-US"/>
          </a:p>
        </p:txBody>
      </p:sp>
      <p:sp>
        <p:nvSpPr>
          <p:cNvPr id="10" name="Plassholder for tekst 5">
            <a:extLst>
              <a:ext uri="{FF2B5EF4-FFF2-40B4-BE49-F238E27FC236}">
                <a16:creationId xmlns:a16="http://schemas.microsoft.com/office/drawing/2014/main" id="{1BEF923D-6ED8-41A4-A66A-35C23FF0A2A4}"/>
              </a:ext>
            </a:extLst>
          </p:cNvPr>
          <p:cNvSpPr>
            <a:spLocks noGrp="1"/>
          </p:cNvSpPr>
          <p:nvPr>
            <p:ph type="body" sz="quarter" idx="13" hasCustomPrompt="1"/>
          </p:nvPr>
        </p:nvSpPr>
        <p:spPr>
          <a:xfrm>
            <a:off x="765227" y="597694"/>
            <a:ext cx="4926983" cy="230833"/>
          </a:xfrm>
        </p:spPr>
        <p:txBody>
          <a:bodyPr>
            <a:noAutofit/>
          </a:bodyPr>
          <a:lstStyle>
            <a:lvl1pPr marL="0" indent="0">
              <a:buNone/>
              <a:defRPr>
                <a:solidFill>
                  <a:schemeClr val="bg2"/>
                </a:solidFill>
              </a:defRPr>
            </a:lvl1pPr>
            <a:lvl2pPr marL="457177" indent="0">
              <a:buNone/>
              <a:defRPr/>
            </a:lvl2pPr>
            <a:lvl3pPr marL="914355" indent="0">
              <a:buNone/>
              <a:defRPr/>
            </a:lvl3pPr>
            <a:lvl4pPr marL="1371532" indent="0">
              <a:buNone/>
              <a:defRPr/>
            </a:lvl4pPr>
            <a:lvl5pPr marL="1828709" indent="0">
              <a:buNone/>
              <a:defRPr/>
            </a:lvl5pPr>
          </a:lstStyle>
          <a:p>
            <a:pPr lvl="0"/>
            <a:r>
              <a:rPr lang="nb-NO" err="1"/>
              <a:t>Click</a:t>
            </a:r>
            <a:r>
              <a:rPr lang="nb-NO"/>
              <a:t> to </a:t>
            </a:r>
            <a:r>
              <a:rPr lang="nb-NO" err="1"/>
              <a:t>add</a:t>
            </a:r>
            <a:r>
              <a:rPr lang="nb-NO"/>
              <a:t> </a:t>
            </a:r>
            <a:r>
              <a:rPr lang="nb-NO" err="1"/>
              <a:t>text</a:t>
            </a:r>
            <a:endParaRPr lang="nb-NO"/>
          </a:p>
        </p:txBody>
      </p:sp>
    </p:spTree>
    <p:extLst>
      <p:ext uri="{BB962C8B-B14F-4D97-AF65-F5344CB8AC3E}">
        <p14:creationId xmlns:p14="http://schemas.microsoft.com/office/powerpoint/2010/main" val="202703652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Midtstilt stor tittel">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65196" y="3160110"/>
            <a:ext cx="10661607" cy="446340"/>
          </a:xfrm>
        </p:spPr>
        <p:txBody>
          <a:bodyPr anchor="ctr"/>
          <a:lstStyle>
            <a:lvl1pPr algn="ctr">
              <a:defRPr b="0"/>
            </a:lvl1pPr>
          </a:lstStyle>
          <a:p>
            <a:r>
              <a:rPr lang="nb-NO" err="1"/>
              <a:t>Click</a:t>
            </a:r>
            <a:r>
              <a:rPr lang="nb-NO"/>
              <a:t> to </a:t>
            </a:r>
            <a:r>
              <a:rPr lang="nb-NO" err="1"/>
              <a:t>add</a:t>
            </a:r>
            <a:r>
              <a:rPr lang="nb-NO"/>
              <a:t> </a:t>
            </a:r>
            <a:r>
              <a:rPr lang="nb-NO" err="1"/>
              <a:t>title</a:t>
            </a:r>
            <a:endParaRPr lang="en-US"/>
          </a:p>
        </p:txBody>
      </p:sp>
      <p:pic>
        <p:nvPicPr>
          <p:cNvPr id="5" name="NIS" hidden="1">
            <a:extLst>
              <a:ext uri="{FF2B5EF4-FFF2-40B4-BE49-F238E27FC236}">
                <a16:creationId xmlns:a16="http://schemas.microsoft.com/office/drawing/2014/main" id="{5870B6D8-AAD9-4AE5-A75A-8ACE7EC1936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65145" y="550869"/>
            <a:ext cx="522767" cy="280417"/>
          </a:xfrm>
          <a:prstGeom prst="rect">
            <a:avLst/>
          </a:prstGeom>
        </p:spPr>
      </p:pic>
      <p:pic>
        <p:nvPicPr>
          <p:cNvPr id="7" name="NOR" hidden="1">
            <a:extLst>
              <a:ext uri="{FF2B5EF4-FFF2-40B4-BE49-F238E27FC236}">
                <a16:creationId xmlns:a16="http://schemas.microsoft.com/office/drawing/2014/main" id="{D21B3AC4-0032-42AB-823C-1998E1B4123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65145" y="550869"/>
            <a:ext cx="522767" cy="281941"/>
          </a:xfrm>
          <a:prstGeom prst="rect">
            <a:avLst/>
          </a:prstGeom>
        </p:spPr>
      </p:pic>
      <p:sp>
        <p:nvSpPr>
          <p:cNvPr id="6" name="Plassholder for tekst 5">
            <a:extLst>
              <a:ext uri="{FF2B5EF4-FFF2-40B4-BE49-F238E27FC236}">
                <a16:creationId xmlns:a16="http://schemas.microsoft.com/office/drawing/2014/main" id="{86EF620F-9209-43F1-9820-2154247DD5B7}"/>
              </a:ext>
            </a:extLst>
          </p:cNvPr>
          <p:cNvSpPr>
            <a:spLocks noGrp="1"/>
          </p:cNvSpPr>
          <p:nvPr>
            <p:ph type="body" sz="quarter" idx="10" hasCustomPrompt="1"/>
          </p:nvPr>
        </p:nvSpPr>
        <p:spPr>
          <a:xfrm>
            <a:off x="765225" y="597694"/>
            <a:ext cx="10670603" cy="230833"/>
          </a:xfrm>
        </p:spPr>
        <p:txBody>
          <a:bodyPr>
            <a:noAutofit/>
          </a:bodyPr>
          <a:lstStyle>
            <a:lvl1pPr marL="0" indent="0">
              <a:buNone/>
              <a:defRPr>
                <a:solidFill>
                  <a:schemeClr val="bg2"/>
                </a:solidFill>
              </a:defRPr>
            </a:lvl1pPr>
            <a:lvl2pPr marL="457177" indent="0">
              <a:buNone/>
              <a:defRPr/>
            </a:lvl2pPr>
            <a:lvl3pPr marL="914355" indent="0">
              <a:buNone/>
              <a:defRPr/>
            </a:lvl3pPr>
            <a:lvl4pPr marL="1371532" indent="0">
              <a:buNone/>
              <a:defRPr/>
            </a:lvl4pPr>
            <a:lvl5pPr marL="1828709" indent="0">
              <a:buNone/>
              <a:defRPr/>
            </a:lvl5pPr>
          </a:lstStyle>
          <a:p>
            <a:pPr lvl="0"/>
            <a:r>
              <a:rPr lang="nb-NO" err="1"/>
              <a:t>Click</a:t>
            </a:r>
            <a:r>
              <a:rPr lang="nb-NO"/>
              <a:t> to </a:t>
            </a:r>
            <a:r>
              <a:rPr lang="nb-NO" err="1"/>
              <a:t>add</a:t>
            </a:r>
            <a:r>
              <a:rPr lang="nb-NO"/>
              <a:t> </a:t>
            </a:r>
            <a:r>
              <a:rPr lang="nb-NO" err="1"/>
              <a:t>text</a:t>
            </a:r>
            <a:endParaRPr lang="nb-NO"/>
          </a:p>
        </p:txBody>
      </p:sp>
    </p:spTree>
    <p:extLst>
      <p:ext uri="{BB962C8B-B14F-4D97-AF65-F5344CB8AC3E}">
        <p14:creationId xmlns:p14="http://schemas.microsoft.com/office/powerpoint/2010/main" val="427438884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Bare tittel">
    <p:spTree>
      <p:nvGrpSpPr>
        <p:cNvPr id="1" name=""/>
        <p:cNvGrpSpPr/>
        <p:nvPr/>
      </p:nvGrpSpPr>
      <p:grpSpPr>
        <a:xfrm>
          <a:off x="0" y="0"/>
          <a:ext cx="0" cy="0"/>
          <a:chOff x="0" y="0"/>
          <a:chExt cx="0" cy="0"/>
        </a:xfrm>
      </p:grpSpPr>
      <p:pic>
        <p:nvPicPr>
          <p:cNvPr id="3" name="NIS" hidden="1">
            <a:extLst>
              <a:ext uri="{FF2B5EF4-FFF2-40B4-BE49-F238E27FC236}">
                <a16:creationId xmlns:a16="http://schemas.microsoft.com/office/drawing/2014/main" id="{1B03A0E7-5774-4049-A55C-6E607B78F9C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65145" y="550869"/>
            <a:ext cx="522767" cy="280417"/>
          </a:xfrm>
          <a:prstGeom prst="rect">
            <a:avLst/>
          </a:prstGeom>
        </p:spPr>
      </p:pic>
      <p:pic>
        <p:nvPicPr>
          <p:cNvPr id="4" name="NOR" hidden="1">
            <a:extLst>
              <a:ext uri="{FF2B5EF4-FFF2-40B4-BE49-F238E27FC236}">
                <a16:creationId xmlns:a16="http://schemas.microsoft.com/office/drawing/2014/main" id="{EE665304-CB26-435D-A2D1-1A12E408AC0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65145" y="550869"/>
            <a:ext cx="522767" cy="281941"/>
          </a:xfrm>
          <a:prstGeom prst="rect">
            <a:avLst/>
          </a:prstGeom>
        </p:spPr>
      </p:pic>
      <p:sp>
        <p:nvSpPr>
          <p:cNvPr id="6" name="Title 1">
            <a:extLst>
              <a:ext uri="{FF2B5EF4-FFF2-40B4-BE49-F238E27FC236}">
                <a16:creationId xmlns:a16="http://schemas.microsoft.com/office/drawing/2014/main" id="{98AC3D94-0EA0-4F44-9560-CACA26FB5855}"/>
              </a:ext>
            </a:extLst>
          </p:cNvPr>
          <p:cNvSpPr>
            <a:spLocks noGrp="1"/>
          </p:cNvSpPr>
          <p:nvPr>
            <p:ph type="title" hasCustomPrompt="1"/>
          </p:nvPr>
        </p:nvSpPr>
        <p:spPr>
          <a:xfrm>
            <a:off x="765196" y="824647"/>
            <a:ext cx="10661607" cy="446276"/>
          </a:xfrm>
        </p:spPr>
        <p:txBody>
          <a:bodyPr/>
          <a:lstStyle>
            <a:lvl1pPr>
              <a:defRPr/>
            </a:lvl1pPr>
          </a:lstStyle>
          <a:p>
            <a:r>
              <a:rPr lang="nb-NO" err="1"/>
              <a:t>Click</a:t>
            </a:r>
            <a:r>
              <a:rPr lang="nb-NO"/>
              <a:t> to </a:t>
            </a:r>
            <a:r>
              <a:rPr lang="nb-NO" err="1"/>
              <a:t>add</a:t>
            </a:r>
            <a:r>
              <a:rPr lang="nb-NO"/>
              <a:t> </a:t>
            </a:r>
            <a:r>
              <a:rPr lang="nb-NO" err="1"/>
              <a:t>title</a:t>
            </a:r>
            <a:endParaRPr lang="en-US"/>
          </a:p>
        </p:txBody>
      </p:sp>
      <p:sp>
        <p:nvSpPr>
          <p:cNvPr id="7" name="Plassholder for tekst 5">
            <a:extLst>
              <a:ext uri="{FF2B5EF4-FFF2-40B4-BE49-F238E27FC236}">
                <a16:creationId xmlns:a16="http://schemas.microsoft.com/office/drawing/2014/main" id="{B67478B4-32DB-4AFC-89E6-3B25B890E404}"/>
              </a:ext>
            </a:extLst>
          </p:cNvPr>
          <p:cNvSpPr>
            <a:spLocks noGrp="1"/>
          </p:cNvSpPr>
          <p:nvPr>
            <p:ph type="body" sz="quarter" idx="10" hasCustomPrompt="1"/>
          </p:nvPr>
        </p:nvSpPr>
        <p:spPr>
          <a:xfrm>
            <a:off x="765225" y="597694"/>
            <a:ext cx="10670603" cy="230833"/>
          </a:xfrm>
        </p:spPr>
        <p:txBody>
          <a:bodyPr>
            <a:noAutofit/>
          </a:bodyPr>
          <a:lstStyle>
            <a:lvl1pPr marL="0" indent="0">
              <a:buNone/>
              <a:defRPr>
                <a:solidFill>
                  <a:schemeClr val="bg2"/>
                </a:solidFill>
              </a:defRPr>
            </a:lvl1pPr>
            <a:lvl2pPr marL="457177" indent="0">
              <a:buNone/>
              <a:defRPr/>
            </a:lvl2pPr>
            <a:lvl3pPr marL="914355" indent="0">
              <a:buNone/>
              <a:defRPr/>
            </a:lvl3pPr>
            <a:lvl4pPr marL="1371532" indent="0">
              <a:buNone/>
              <a:defRPr/>
            </a:lvl4pPr>
            <a:lvl5pPr marL="1828709" indent="0">
              <a:buNone/>
              <a:defRPr/>
            </a:lvl5pPr>
          </a:lstStyle>
          <a:p>
            <a:pPr lvl="0"/>
            <a:r>
              <a:rPr lang="nb-NO" err="1"/>
              <a:t>Click</a:t>
            </a:r>
            <a:r>
              <a:rPr lang="nb-NO"/>
              <a:t> to </a:t>
            </a:r>
            <a:r>
              <a:rPr lang="nb-NO" err="1"/>
              <a:t>add</a:t>
            </a:r>
            <a:r>
              <a:rPr lang="nb-NO"/>
              <a:t> </a:t>
            </a:r>
            <a:r>
              <a:rPr lang="nb-NO" err="1"/>
              <a:t>text</a:t>
            </a:r>
            <a:endParaRPr lang="nb-NO"/>
          </a:p>
        </p:txBody>
      </p:sp>
    </p:spTree>
    <p:extLst>
      <p:ext uri="{BB962C8B-B14F-4D97-AF65-F5344CB8AC3E}">
        <p14:creationId xmlns:p14="http://schemas.microsoft.com/office/powerpoint/2010/main" val="238980471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947393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Forside">
    <p:bg>
      <p:bgPr>
        <a:solidFill>
          <a:schemeClr val="bg1">
            <a:lumMod val="95000"/>
          </a:schemeClr>
        </a:solidFill>
        <a:effectLst/>
      </p:bgPr>
    </p:bg>
    <p:spTree>
      <p:nvGrpSpPr>
        <p:cNvPr id="1" name=""/>
        <p:cNvGrpSpPr/>
        <p:nvPr/>
      </p:nvGrpSpPr>
      <p:grpSpPr>
        <a:xfrm>
          <a:off x="0" y="0"/>
          <a:ext cx="0" cy="0"/>
          <a:chOff x="0" y="0"/>
          <a:chExt cx="0" cy="0"/>
        </a:xfrm>
      </p:grpSpPr>
      <p:sp>
        <p:nvSpPr>
          <p:cNvPr id="11" name="Plassholder for bilde 12">
            <a:extLst>
              <a:ext uri="{FF2B5EF4-FFF2-40B4-BE49-F238E27FC236}">
                <a16:creationId xmlns:a16="http://schemas.microsoft.com/office/drawing/2014/main" id="{6D361849-AD92-45EF-9A49-4A6E1D6EC9A2}"/>
              </a:ext>
            </a:extLst>
          </p:cNvPr>
          <p:cNvSpPr>
            <a:spLocks noGrp="1"/>
          </p:cNvSpPr>
          <p:nvPr>
            <p:ph type="pic" sz="quarter" idx="11"/>
          </p:nvPr>
        </p:nvSpPr>
        <p:spPr>
          <a:xfrm>
            <a:off x="1" y="0"/>
            <a:ext cx="12194724" cy="6858000"/>
          </a:xfrm>
          <a:prstGeom prst="rect">
            <a:avLst/>
          </a:prstGeom>
          <a:noFill/>
        </p:spPr>
        <p:txBody>
          <a:bodyPr wrap="square" lIns="180000" rIns="180000" bIns="180000" anchor="b">
            <a:noAutofit/>
          </a:bodyPr>
          <a:lstStyle>
            <a:lvl1pPr marL="0" indent="0" algn="r">
              <a:buNone/>
              <a:defRPr b="1">
                <a:solidFill>
                  <a:srgbClr val="FF0000"/>
                </a:solidFill>
              </a:defRPr>
            </a:lvl1pPr>
          </a:lstStyle>
          <a:p>
            <a:r>
              <a:rPr lang="nb-NO"/>
              <a:t>Klikk på ikonet for å legge til et bilde</a:t>
            </a:r>
          </a:p>
        </p:txBody>
      </p:sp>
      <p:sp>
        <p:nvSpPr>
          <p:cNvPr id="9" name="Text Placeholder 8">
            <a:extLst>
              <a:ext uri="{FF2B5EF4-FFF2-40B4-BE49-F238E27FC236}">
                <a16:creationId xmlns:a16="http://schemas.microsoft.com/office/drawing/2014/main" id="{AFE736B9-5A5B-45AC-B964-5053303CDC25}"/>
              </a:ext>
            </a:extLst>
          </p:cNvPr>
          <p:cNvSpPr>
            <a:spLocks noGrp="1"/>
          </p:cNvSpPr>
          <p:nvPr>
            <p:ph type="body" sz="quarter" idx="14" hasCustomPrompt="1"/>
          </p:nvPr>
        </p:nvSpPr>
        <p:spPr>
          <a:xfrm>
            <a:off x="374683" y="381372"/>
            <a:ext cx="2971999" cy="774194"/>
          </a:xfrm>
          <a:prstGeom prst="rect">
            <a:avLst/>
          </a:prstGeom>
          <a:blipFill>
            <a:blip r:embed="rId2" cstate="screen">
              <a:extLst>
                <a:ext uri="{28A0092B-C50C-407E-A947-70E740481C1C}">
                  <a14:useLocalDpi xmlns:a14="http://schemas.microsoft.com/office/drawing/2010/main"/>
                </a:ext>
              </a:extLst>
            </a:blip>
            <a:stretch>
              <a:fillRect/>
            </a:stretch>
          </a:blipFill>
        </p:spPr>
        <p:txBody>
          <a:bodyPr/>
          <a:lstStyle>
            <a:lvl1pPr>
              <a:defRPr sz="100">
                <a:solidFill>
                  <a:srgbClr val="000000"/>
                </a:solidFill>
              </a:defRPr>
            </a:lvl1pPr>
            <a:lvl2pPr>
              <a:defRPr sz="100">
                <a:solidFill>
                  <a:srgbClr val="000000"/>
                </a:solidFill>
              </a:defRPr>
            </a:lvl2pPr>
            <a:lvl3pPr>
              <a:defRPr sz="100">
                <a:solidFill>
                  <a:srgbClr val="000000"/>
                </a:solidFill>
              </a:defRPr>
            </a:lvl3pPr>
            <a:lvl4pPr>
              <a:defRPr sz="100">
                <a:solidFill>
                  <a:srgbClr val="000000"/>
                </a:solidFill>
              </a:defRPr>
            </a:lvl4pPr>
            <a:lvl5pPr>
              <a:defRPr sz="100">
                <a:solidFill>
                  <a:srgbClr val="000000"/>
                </a:solidFill>
              </a:defRPr>
            </a:lvl5pPr>
          </a:lstStyle>
          <a:p>
            <a:pPr lvl="0"/>
            <a:r>
              <a:rPr lang="en-US"/>
              <a:t> </a:t>
            </a:r>
            <a:endParaRPr lang="en-GB"/>
          </a:p>
        </p:txBody>
      </p:sp>
      <p:sp>
        <p:nvSpPr>
          <p:cNvPr id="2" name="Title 1"/>
          <p:cNvSpPr>
            <a:spLocks noGrp="1"/>
          </p:cNvSpPr>
          <p:nvPr>
            <p:ph type="ctrTitle"/>
          </p:nvPr>
        </p:nvSpPr>
        <p:spPr>
          <a:xfrm>
            <a:off x="765195" y="2081068"/>
            <a:ext cx="7114249" cy="523220"/>
          </a:xfrm>
        </p:spPr>
        <p:txBody>
          <a:bodyPr lIns="0" tIns="0" rIns="0" bIns="0" anchor="t"/>
          <a:lstStyle>
            <a:lvl1pPr algn="l">
              <a:defRPr sz="3401"/>
            </a:lvl1pPr>
          </a:lstStyle>
          <a:p>
            <a:r>
              <a:rPr lang="nb-NO"/>
              <a:t>Klikk for å redigere tittelstil</a:t>
            </a:r>
            <a:endParaRPr lang="en-US"/>
          </a:p>
        </p:txBody>
      </p:sp>
      <p:sp>
        <p:nvSpPr>
          <p:cNvPr id="3" name="Subtitle 2"/>
          <p:cNvSpPr>
            <a:spLocks noGrp="1"/>
          </p:cNvSpPr>
          <p:nvPr>
            <p:ph type="subTitle" idx="1"/>
          </p:nvPr>
        </p:nvSpPr>
        <p:spPr>
          <a:xfrm>
            <a:off x="765195" y="2617202"/>
            <a:ext cx="7114249" cy="369268"/>
          </a:xfrm>
        </p:spPr>
        <p:txBody>
          <a:bodyPr wrap="square" lIns="0" tIns="0" rIns="0" bIns="0" anchor="t">
            <a:spAutoFit/>
          </a:bodyPr>
          <a:lstStyle>
            <a:lvl1pPr marL="0" indent="0" algn="l">
              <a:buNone/>
              <a:defRPr sz="2400">
                <a:solidFill>
                  <a:schemeClr val="dk2"/>
                </a:solidFill>
              </a:defRPr>
            </a:lvl1pPr>
            <a:lvl2pPr marL="457177" indent="0" algn="ctr">
              <a:buNone/>
              <a:defRPr sz="2000"/>
            </a:lvl2pPr>
            <a:lvl3pPr marL="914355" indent="0" algn="ctr">
              <a:buNone/>
              <a:defRPr sz="1800"/>
            </a:lvl3pPr>
            <a:lvl4pPr marL="1371532" indent="0" algn="ctr">
              <a:buNone/>
              <a:defRPr sz="1600"/>
            </a:lvl4pPr>
            <a:lvl5pPr marL="1828709" indent="0" algn="ctr">
              <a:buNone/>
              <a:defRPr sz="1600"/>
            </a:lvl5pPr>
            <a:lvl6pPr marL="2285886" indent="0" algn="ctr">
              <a:buNone/>
              <a:defRPr sz="1600"/>
            </a:lvl6pPr>
            <a:lvl7pPr marL="2743063" indent="0" algn="ctr">
              <a:buNone/>
              <a:defRPr sz="1600"/>
            </a:lvl7pPr>
            <a:lvl8pPr marL="3200240" indent="0" algn="ctr">
              <a:buNone/>
              <a:defRPr sz="1600"/>
            </a:lvl8pPr>
            <a:lvl9pPr marL="3657417" indent="0" algn="ctr">
              <a:buNone/>
              <a:defRPr sz="1600"/>
            </a:lvl9pPr>
          </a:lstStyle>
          <a:p>
            <a:r>
              <a:rPr lang="nb-NO"/>
              <a:t>Klikk for å redigere undertittelstil i malen</a:t>
            </a:r>
            <a:endParaRPr lang="en-US"/>
          </a:p>
        </p:txBody>
      </p:sp>
      <p:sp>
        <p:nvSpPr>
          <p:cNvPr id="4" name="Date Placeholder 3"/>
          <p:cNvSpPr>
            <a:spLocks noGrp="1"/>
          </p:cNvSpPr>
          <p:nvPr>
            <p:ph type="dt" sz="half" idx="10"/>
          </p:nvPr>
        </p:nvSpPr>
        <p:spPr>
          <a:xfrm>
            <a:off x="9064592" y="572820"/>
            <a:ext cx="2743200" cy="230833"/>
          </a:xfrm>
          <a:prstGeom prst="rect">
            <a:avLst/>
          </a:prstGeom>
        </p:spPr>
        <p:txBody>
          <a:bodyPr lIns="0" tIns="0" rIns="0" bIns="0">
            <a:spAutoFit/>
          </a:bodyPr>
          <a:lstStyle>
            <a:lvl1pPr algn="r">
              <a:defRPr sz="1500">
                <a:solidFill>
                  <a:schemeClr val="dk2"/>
                </a:solidFill>
              </a:defRPr>
            </a:lvl1pPr>
          </a:lstStyle>
          <a:p>
            <a:fld id="{73C88736-6D3A-48AD-9F66-CA81D27E10D7}" type="datetime1">
              <a:rPr lang="nb-NO" smtClean="0"/>
              <a:t>26.11.2024</a:t>
            </a:fld>
            <a:endParaRPr lang="nb-NO"/>
          </a:p>
        </p:txBody>
      </p:sp>
      <p:sp>
        <p:nvSpPr>
          <p:cNvPr id="10" name="Plassholder for tekst 9">
            <a:extLst>
              <a:ext uri="{FF2B5EF4-FFF2-40B4-BE49-F238E27FC236}">
                <a16:creationId xmlns:a16="http://schemas.microsoft.com/office/drawing/2014/main" id="{CFE7F3C8-690F-41AF-AF51-782C8328DAEF}"/>
              </a:ext>
            </a:extLst>
          </p:cNvPr>
          <p:cNvSpPr>
            <a:spLocks noGrp="1"/>
          </p:cNvSpPr>
          <p:nvPr>
            <p:ph type="body" sz="quarter" idx="12" hasCustomPrompt="1"/>
          </p:nvPr>
        </p:nvSpPr>
        <p:spPr>
          <a:xfrm>
            <a:off x="403200" y="6346317"/>
            <a:ext cx="3299681" cy="158497"/>
          </a:xfrm>
          <a:prstGeom prst="rect">
            <a:avLst/>
          </a:prstGeom>
          <a:blipFill>
            <a:blip r:embed="rId3" cstate="screen">
              <a:extLst>
                <a:ext uri="{28A0092B-C50C-407E-A947-70E740481C1C}">
                  <a14:useLocalDpi xmlns:a14="http://schemas.microsoft.com/office/drawing/2010/main"/>
                </a:ext>
              </a:extLst>
            </a:blip>
            <a:stretch>
              <a:fillRect/>
            </a:stretch>
          </a:blipFill>
        </p:spPr>
        <p:txBody>
          <a:bodyPr/>
          <a:lstStyle>
            <a:lvl1pPr>
              <a:defRPr sz="100">
                <a:solidFill>
                  <a:srgbClr val="000000"/>
                </a:solidFill>
              </a:defRPr>
            </a:lvl1pPr>
            <a:lvl2pPr>
              <a:defRPr sz="100">
                <a:solidFill>
                  <a:srgbClr val="000000"/>
                </a:solidFill>
              </a:defRPr>
            </a:lvl2pPr>
            <a:lvl3pPr>
              <a:defRPr sz="100">
                <a:solidFill>
                  <a:srgbClr val="000000"/>
                </a:solidFill>
              </a:defRPr>
            </a:lvl3pPr>
            <a:lvl4pPr>
              <a:defRPr sz="100">
                <a:solidFill>
                  <a:srgbClr val="000000"/>
                </a:solidFill>
              </a:defRPr>
            </a:lvl4pPr>
            <a:lvl5pPr>
              <a:defRPr sz="100">
                <a:solidFill>
                  <a:srgbClr val="000000"/>
                </a:solidFill>
              </a:defRPr>
            </a:lvl5pPr>
          </a:lstStyle>
          <a:p>
            <a:pPr lvl="0"/>
            <a:r>
              <a:rPr lang="nb-NO"/>
              <a:t> </a:t>
            </a:r>
          </a:p>
        </p:txBody>
      </p:sp>
    </p:spTree>
    <p:extLst>
      <p:ext uri="{BB962C8B-B14F-4D97-AF65-F5344CB8AC3E}">
        <p14:creationId xmlns:p14="http://schemas.microsoft.com/office/powerpoint/2010/main" val="96041436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Forside (mørk)">
    <p:bg>
      <p:bgPr>
        <a:solidFill>
          <a:schemeClr val="tx2"/>
        </a:solidFill>
        <a:effectLst/>
      </p:bgPr>
    </p:bg>
    <p:spTree>
      <p:nvGrpSpPr>
        <p:cNvPr id="1" name=""/>
        <p:cNvGrpSpPr/>
        <p:nvPr/>
      </p:nvGrpSpPr>
      <p:grpSpPr>
        <a:xfrm>
          <a:off x="0" y="0"/>
          <a:ext cx="0" cy="0"/>
          <a:chOff x="0" y="0"/>
          <a:chExt cx="0" cy="0"/>
        </a:xfrm>
      </p:grpSpPr>
      <p:sp>
        <p:nvSpPr>
          <p:cNvPr id="13" name="Plassholder for bilde 12">
            <a:extLst>
              <a:ext uri="{FF2B5EF4-FFF2-40B4-BE49-F238E27FC236}">
                <a16:creationId xmlns:a16="http://schemas.microsoft.com/office/drawing/2014/main" id="{62ADBCAB-06EC-4EEE-B210-7F0E3B4D1D06}"/>
              </a:ext>
            </a:extLst>
          </p:cNvPr>
          <p:cNvSpPr>
            <a:spLocks noGrp="1"/>
          </p:cNvSpPr>
          <p:nvPr>
            <p:ph type="pic" sz="quarter" idx="11"/>
          </p:nvPr>
        </p:nvSpPr>
        <p:spPr>
          <a:xfrm>
            <a:off x="1" y="0"/>
            <a:ext cx="12194724" cy="6858000"/>
          </a:xfrm>
          <a:prstGeom prst="rect">
            <a:avLst/>
          </a:prstGeom>
          <a:noFill/>
        </p:spPr>
        <p:txBody>
          <a:bodyPr wrap="square" lIns="180000" rIns="180000" bIns="180000" anchor="b">
            <a:noAutofit/>
          </a:bodyPr>
          <a:lstStyle>
            <a:lvl1pPr marL="0" indent="0" algn="r">
              <a:buNone/>
              <a:defRPr b="1">
                <a:solidFill>
                  <a:srgbClr val="FF0000"/>
                </a:solidFill>
              </a:defRPr>
            </a:lvl1pPr>
          </a:lstStyle>
          <a:p>
            <a:r>
              <a:rPr lang="nb-NO"/>
              <a:t>Klikk på ikonet for å legge til et bilde</a:t>
            </a:r>
          </a:p>
        </p:txBody>
      </p:sp>
      <p:sp>
        <p:nvSpPr>
          <p:cNvPr id="14" name="Frihåndsform: figur 13">
            <a:extLst>
              <a:ext uri="{FF2B5EF4-FFF2-40B4-BE49-F238E27FC236}">
                <a16:creationId xmlns:a16="http://schemas.microsoft.com/office/drawing/2014/main" id="{A8FE6692-A13F-431D-BAC4-4D27D32E4967}"/>
              </a:ext>
            </a:extLst>
          </p:cNvPr>
          <p:cNvSpPr/>
          <p:nvPr userDrawn="1"/>
        </p:nvSpPr>
        <p:spPr>
          <a:xfrm>
            <a:off x="0" y="4914162"/>
            <a:ext cx="12198350" cy="1955800"/>
          </a:xfrm>
          <a:custGeom>
            <a:avLst/>
            <a:gdLst>
              <a:gd name="connsiteX0" fmla="*/ 4763 w 12198350"/>
              <a:gd name="connsiteY0" fmla="*/ 1953578 h 1955800"/>
              <a:gd name="connsiteX1" fmla="*/ 12194857 w 12198350"/>
              <a:gd name="connsiteY1" fmla="*/ 1953578 h 1955800"/>
              <a:gd name="connsiteX2" fmla="*/ 12194857 w 12198350"/>
              <a:gd name="connsiteY2" fmla="*/ 4763 h 1955800"/>
              <a:gd name="connsiteX3" fmla="*/ 4763 w 12198350"/>
              <a:gd name="connsiteY3" fmla="*/ 940752 h 1955800"/>
            </a:gdLst>
            <a:ahLst/>
            <a:cxnLst>
              <a:cxn ang="0">
                <a:pos x="connsiteX0" y="connsiteY0"/>
              </a:cxn>
              <a:cxn ang="0">
                <a:pos x="connsiteX1" y="connsiteY1"/>
              </a:cxn>
              <a:cxn ang="0">
                <a:pos x="connsiteX2" y="connsiteY2"/>
              </a:cxn>
              <a:cxn ang="0">
                <a:pos x="connsiteX3" y="connsiteY3"/>
              </a:cxn>
            </a:cxnLst>
            <a:rect l="l" t="t" r="r" b="b"/>
            <a:pathLst>
              <a:path w="12198350" h="1955800">
                <a:moveTo>
                  <a:pt x="4763" y="1953578"/>
                </a:moveTo>
                <a:lnTo>
                  <a:pt x="12194857" y="1953578"/>
                </a:lnTo>
                <a:lnTo>
                  <a:pt x="12194857" y="4763"/>
                </a:lnTo>
                <a:lnTo>
                  <a:pt x="4763" y="940752"/>
                </a:lnTo>
                <a:close/>
              </a:path>
            </a:pathLst>
          </a:custGeom>
          <a:solidFill>
            <a:schemeClr val="tx2"/>
          </a:solidFill>
          <a:ln w="9525" cap="flat">
            <a:noFill/>
            <a:prstDash val="solid"/>
            <a:miter/>
          </a:ln>
        </p:spPr>
        <p:txBody>
          <a:bodyPr rtlCol="0" anchor="ctr"/>
          <a:lstStyle/>
          <a:p>
            <a:endParaRPr lang="nb-NO">
              <a:solidFill>
                <a:schemeClr val="bg1"/>
              </a:solidFill>
            </a:endParaRPr>
          </a:p>
        </p:txBody>
      </p:sp>
      <p:sp>
        <p:nvSpPr>
          <p:cNvPr id="9" name="Text Placeholder 8">
            <a:extLst>
              <a:ext uri="{FF2B5EF4-FFF2-40B4-BE49-F238E27FC236}">
                <a16:creationId xmlns:a16="http://schemas.microsoft.com/office/drawing/2014/main" id="{AFE736B9-5A5B-45AC-B964-5053303CDC25}"/>
              </a:ext>
            </a:extLst>
          </p:cNvPr>
          <p:cNvSpPr>
            <a:spLocks noGrp="1"/>
          </p:cNvSpPr>
          <p:nvPr>
            <p:ph type="body" sz="quarter" idx="14" hasCustomPrompt="1"/>
          </p:nvPr>
        </p:nvSpPr>
        <p:spPr>
          <a:xfrm>
            <a:off x="374683" y="381372"/>
            <a:ext cx="2971999" cy="774194"/>
          </a:xfrm>
          <a:prstGeom prst="rect">
            <a:avLst/>
          </a:prstGeom>
          <a:blipFill>
            <a:blip r:embed="rId2" cstate="screen">
              <a:extLst>
                <a:ext uri="{28A0092B-C50C-407E-A947-70E740481C1C}">
                  <a14:useLocalDpi xmlns:a14="http://schemas.microsoft.com/office/drawing/2010/main"/>
                </a:ext>
              </a:extLst>
            </a:blip>
            <a:stretch>
              <a:fillRect/>
            </a:stretch>
          </a:blipFill>
        </p:spPr>
        <p:txBody>
          <a:bodyPr/>
          <a:lstStyle>
            <a:lvl1pPr>
              <a:defRPr sz="100">
                <a:solidFill>
                  <a:schemeClr val="bg1"/>
                </a:solidFill>
              </a:defRPr>
            </a:lvl1pPr>
            <a:lvl2pPr>
              <a:defRPr sz="100">
                <a:solidFill>
                  <a:srgbClr val="000000"/>
                </a:solidFill>
              </a:defRPr>
            </a:lvl2pPr>
            <a:lvl3pPr>
              <a:defRPr sz="100">
                <a:solidFill>
                  <a:srgbClr val="000000"/>
                </a:solidFill>
              </a:defRPr>
            </a:lvl3pPr>
            <a:lvl4pPr>
              <a:defRPr sz="100">
                <a:solidFill>
                  <a:srgbClr val="000000"/>
                </a:solidFill>
              </a:defRPr>
            </a:lvl4pPr>
            <a:lvl5pPr>
              <a:defRPr sz="100">
                <a:solidFill>
                  <a:srgbClr val="000000"/>
                </a:solidFill>
              </a:defRPr>
            </a:lvl5pPr>
          </a:lstStyle>
          <a:p>
            <a:pPr lvl="0"/>
            <a:r>
              <a:rPr lang="en-US"/>
              <a:t> </a:t>
            </a:r>
            <a:endParaRPr lang="en-GB"/>
          </a:p>
        </p:txBody>
      </p:sp>
      <p:sp>
        <p:nvSpPr>
          <p:cNvPr id="2" name="Title 1"/>
          <p:cNvSpPr>
            <a:spLocks noGrp="1"/>
          </p:cNvSpPr>
          <p:nvPr>
            <p:ph type="ctrTitle"/>
          </p:nvPr>
        </p:nvSpPr>
        <p:spPr>
          <a:xfrm>
            <a:off x="765195" y="2081068"/>
            <a:ext cx="7114249" cy="523220"/>
          </a:xfrm>
        </p:spPr>
        <p:txBody>
          <a:bodyPr lIns="0" tIns="0" rIns="0" bIns="0" anchor="t"/>
          <a:lstStyle>
            <a:lvl1pPr algn="l">
              <a:defRPr sz="3401">
                <a:solidFill>
                  <a:schemeClr val="bg1"/>
                </a:solidFill>
              </a:defRPr>
            </a:lvl1pPr>
          </a:lstStyle>
          <a:p>
            <a:r>
              <a:rPr lang="nb-NO"/>
              <a:t>Klikk for å redigere tittelstil</a:t>
            </a:r>
            <a:endParaRPr lang="en-US"/>
          </a:p>
        </p:txBody>
      </p:sp>
      <p:sp>
        <p:nvSpPr>
          <p:cNvPr id="3" name="Subtitle 2"/>
          <p:cNvSpPr>
            <a:spLocks noGrp="1"/>
          </p:cNvSpPr>
          <p:nvPr>
            <p:ph type="subTitle" idx="1"/>
          </p:nvPr>
        </p:nvSpPr>
        <p:spPr>
          <a:xfrm>
            <a:off x="765195" y="2617202"/>
            <a:ext cx="7114249" cy="369268"/>
          </a:xfrm>
        </p:spPr>
        <p:txBody>
          <a:bodyPr wrap="square" lIns="0" tIns="0" rIns="0" bIns="0" anchor="t">
            <a:spAutoFit/>
          </a:bodyPr>
          <a:lstStyle>
            <a:lvl1pPr marL="0" indent="0" algn="l">
              <a:buNone/>
              <a:defRPr sz="2400">
                <a:solidFill>
                  <a:schemeClr val="bg1"/>
                </a:solidFill>
              </a:defRPr>
            </a:lvl1pPr>
            <a:lvl2pPr marL="457177" indent="0" algn="ctr">
              <a:buNone/>
              <a:defRPr sz="2000"/>
            </a:lvl2pPr>
            <a:lvl3pPr marL="914355" indent="0" algn="ctr">
              <a:buNone/>
              <a:defRPr sz="1800"/>
            </a:lvl3pPr>
            <a:lvl4pPr marL="1371532" indent="0" algn="ctr">
              <a:buNone/>
              <a:defRPr sz="1600"/>
            </a:lvl4pPr>
            <a:lvl5pPr marL="1828709" indent="0" algn="ctr">
              <a:buNone/>
              <a:defRPr sz="1600"/>
            </a:lvl5pPr>
            <a:lvl6pPr marL="2285886" indent="0" algn="ctr">
              <a:buNone/>
              <a:defRPr sz="1600"/>
            </a:lvl6pPr>
            <a:lvl7pPr marL="2743063" indent="0" algn="ctr">
              <a:buNone/>
              <a:defRPr sz="1600"/>
            </a:lvl7pPr>
            <a:lvl8pPr marL="3200240" indent="0" algn="ctr">
              <a:buNone/>
              <a:defRPr sz="1600"/>
            </a:lvl8pPr>
            <a:lvl9pPr marL="3657417" indent="0" algn="ctr">
              <a:buNone/>
              <a:defRPr sz="1600"/>
            </a:lvl9pPr>
          </a:lstStyle>
          <a:p>
            <a:r>
              <a:rPr lang="nb-NO"/>
              <a:t>Klikk for å redigere undertittelstil i malen</a:t>
            </a:r>
            <a:endParaRPr lang="en-US"/>
          </a:p>
        </p:txBody>
      </p:sp>
      <p:sp>
        <p:nvSpPr>
          <p:cNvPr id="4" name="Date Placeholder 3"/>
          <p:cNvSpPr>
            <a:spLocks noGrp="1"/>
          </p:cNvSpPr>
          <p:nvPr>
            <p:ph type="dt" sz="half" idx="10"/>
          </p:nvPr>
        </p:nvSpPr>
        <p:spPr>
          <a:xfrm>
            <a:off x="9064592" y="572820"/>
            <a:ext cx="2743200" cy="230833"/>
          </a:xfrm>
          <a:prstGeom prst="rect">
            <a:avLst/>
          </a:prstGeom>
        </p:spPr>
        <p:txBody>
          <a:bodyPr lIns="0" tIns="0" rIns="0" bIns="0">
            <a:spAutoFit/>
          </a:bodyPr>
          <a:lstStyle>
            <a:lvl1pPr algn="r">
              <a:defRPr sz="1500">
                <a:solidFill>
                  <a:schemeClr val="bg1"/>
                </a:solidFill>
              </a:defRPr>
            </a:lvl1pPr>
          </a:lstStyle>
          <a:p>
            <a:fld id="{73C88736-6D3A-48AD-9F66-CA81D27E10D7}" type="datetime1">
              <a:rPr lang="nb-NO" smtClean="0"/>
              <a:pPr/>
              <a:t>26.11.2024</a:t>
            </a:fld>
            <a:endParaRPr lang="nb-NO"/>
          </a:p>
        </p:txBody>
      </p:sp>
      <p:sp>
        <p:nvSpPr>
          <p:cNvPr id="10" name="Plassholder for tekst 9">
            <a:extLst>
              <a:ext uri="{FF2B5EF4-FFF2-40B4-BE49-F238E27FC236}">
                <a16:creationId xmlns:a16="http://schemas.microsoft.com/office/drawing/2014/main" id="{CFE7F3C8-690F-41AF-AF51-782C8328DAEF}"/>
              </a:ext>
            </a:extLst>
          </p:cNvPr>
          <p:cNvSpPr>
            <a:spLocks noGrp="1"/>
          </p:cNvSpPr>
          <p:nvPr>
            <p:ph type="body" sz="quarter" idx="12" hasCustomPrompt="1"/>
          </p:nvPr>
        </p:nvSpPr>
        <p:spPr>
          <a:xfrm>
            <a:off x="403200" y="6346317"/>
            <a:ext cx="3299681" cy="158497"/>
          </a:xfrm>
          <a:prstGeom prst="rect">
            <a:avLst/>
          </a:prstGeom>
          <a:blipFill>
            <a:blip r:embed="rId3" cstate="screen">
              <a:extLst>
                <a:ext uri="{28A0092B-C50C-407E-A947-70E740481C1C}">
                  <a14:useLocalDpi xmlns:a14="http://schemas.microsoft.com/office/drawing/2010/main"/>
                </a:ext>
              </a:extLst>
            </a:blip>
            <a:stretch>
              <a:fillRect/>
            </a:stretch>
          </a:blipFill>
        </p:spPr>
        <p:txBody>
          <a:bodyPr/>
          <a:lstStyle>
            <a:lvl1pPr>
              <a:defRPr sz="100">
                <a:solidFill>
                  <a:schemeClr val="bg1"/>
                </a:solidFill>
              </a:defRPr>
            </a:lvl1pPr>
            <a:lvl2pPr>
              <a:defRPr sz="100">
                <a:solidFill>
                  <a:srgbClr val="000000"/>
                </a:solidFill>
              </a:defRPr>
            </a:lvl2pPr>
            <a:lvl3pPr>
              <a:defRPr sz="100">
                <a:solidFill>
                  <a:srgbClr val="000000"/>
                </a:solidFill>
              </a:defRPr>
            </a:lvl3pPr>
            <a:lvl4pPr>
              <a:defRPr sz="100">
                <a:solidFill>
                  <a:srgbClr val="000000"/>
                </a:solidFill>
              </a:defRPr>
            </a:lvl4pPr>
            <a:lvl5pPr>
              <a:defRPr sz="100">
                <a:solidFill>
                  <a:srgbClr val="000000"/>
                </a:solidFill>
              </a:defRPr>
            </a:lvl5pPr>
          </a:lstStyle>
          <a:p>
            <a:pPr lvl="0"/>
            <a:r>
              <a:rPr lang="nb-NO"/>
              <a:t> </a:t>
            </a:r>
          </a:p>
        </p:txBody>
      </p:sp>
    </p:spTree>
    <p:extLst>
      <p:ext uri="{BB962C8B-B14F-4D97-AF65-F5344CB8AC3E}">
        <p14:creationId xmlns:p14="http://schemas.microsoft.com/office/powerpoint/2010/main" val="271129225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Kapittelside">
    <p:spTree>
      <p:nvGrpSpPr>
        <p:cNvPr id="1" name=""/>
        <p:cNvGrpSpPr/>
        <p:nvPr/>
      </p:nvGrpSpPr>
      <p:grpSpPr>
        <a:xfrm>
          <a:off x="0" y="0"/>
          <a:ext cx="0" cy="0"/>
          <a:chOff x="0" y="0"/>
          <a:chExt cx="0" cy="0"/>
        </a:xfrm>
      </p:grpSpPr>
      <p:sp>
        <p:nvSpPr>
          <p:cNvPr id="7" name="Plassholder for bilde 6">
            <a:extLst>
              <a:ext uri="{FF2B5EF4-FFF2-40B4-BE49-F238E27FC236}">
                <a16:creationId xmlns:a16="http://schemas.microsoft.com/office/drawing/2014/main" id="{64BFEC00-6410-486F-A10C-A2444C69D06C}"/>
              </a:ext>
            </a:extLst>
          </p:cNvPr>
          <p:cNvSpPr>
            <a:spLocks noGrp="1"/>
          </p:cNvSpPr>
          <p:nvPr>
            <p:ph type="pic" sz="quarter" idx="10"/>
          </p:nvPr>
        </p:nvSpPr>
        <p:spPr>
          <a:xfrm>
            <a:off x="384226" y="377825"/>
            <a:ext cx="11425524" cy="5711825"/>
          </a:xfrm>
          <a:noFill/>
        </p:spPr>
        <p:txBody>
          <a:bodyPr lIns="180000" bIns="180000" anchor="b"/>
          <a:lstStyle>
            <a:lvl1pPr marL="0" indent="0">
              <a:buNone/>
              <a:defRPr b="1">
                <a:solidFill>
                  <a:srgbClr val="FF0000"/>
                </a:solidFill>
              </a:defRPr>
            </a:lvl1pPr>
          </a:lstStyle>
          <a:p>
            <a:r>
              <a:rPr lang="nb-NO"/>
              <a:t>Klikk på ikonet for å legge til et bilde</a:t>
            </a:r>
          </a:p>
        </p:txBody>
      </p:sp>
      <p:sp>
        <p:nvSpPr>
          <p:cNvPr id="2" name="Title 1"/>
          <p:cNvSpPr>
            <a:spLocks noGrp="1"/>
          </p:cNvSpPr>
          <p:nvPr>
            <p:ph type="ctrTitle"/>
          </p:nvPr>
        </p:nvSpPr>
        <p:spPr>
          <a:xfrm>
            <a:off x="765195" y="709468"/>
            <a:ext cx="7114249" cy="523220"/>
          </a:xfrm>
        </p:spPr>
        <p:txBody>
          <a:bodyPr lIns="0" tIns="0" rIns="0" bIns="0" anchor="t"/>
          <a:lstStyle>
            <a:lvl1pPr algn="l">
              <a:defRPr sz="3401"/>
            </a:lvl1pPr>
          </a:lstStyle>
          <a:p>
            <a:r>
              <a:rPr lang="nb-NO"/>
              <a:t>Klikk for å redigere tittelstil</a:t>
            </a:r>
            <a:endParaRPr lang="en-US"/>
          </a:p>
        </p:txBody>
      </p:sp>
    </p:spTree>
    <p:extLst>
      <p:ext uri="{BB962C8B-B14F-4D97-AF65-F5344CB8AC3E}">
        <p14:creationId xmlns:p14="http://schemas.microsoft.com/office/powerpoint/2010/main" val="224844190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tel og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a:t>Klikk for å redigere tittelstil</a:t>
            </a:r>
            <a:endParaRPr lang="en-US"/>
          </a:p>
        </p:txBody>
      </p:sp>
      <p:pic>
        <p:nvPicPr>
          <p:cNvPr id="5" name="NIS" hidden="1">
            <a:extLst>
              <a:ext uri="{FF2B5EF4-FFF2-40B4-BE49-F238E27FC236}">
                <a16:creationId xmlns:a16="http://schemas.microsoft.com/office/drawing/2014/main" id="{5870B6D8-AAD9-4AE5-A75A-8ACE7EC1936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65145" y="550869"/>
            <a:ext cx="522767" cy="280417"/>
          </a:xfrm>
          <a:prstGeom prst="rect">
            <a:avLst/>
          </a:prstGeom>
        </p:spPr>
      </p:pic>
      <p:pic>
        <p:nvPicPr>
          <p:cNvPr id="7" name="NOR" hidden="1">
            <a:extLst>
              <a:ext uri="{FF2B5EF4-FFF2-40B4-BE49-F238E27FC236}">
                <a16:creationId xmlns:a16="http://schemas.microsoft.com/office/drawing/2014/main" id="{D21B3AC4-0032-42AB-823C-1998E1B4123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65145" y="550869"/>
            <a:ext cx="522767" cy="281941"/>
          </a:xfrm>
          <a:prstGeom prst="rect">
            <a:avLst/>
          </a:prstGeom>
        </p:spPr>
      </p:pic>
      <p:sp>
        <p:nvSpPr>
          <p:cNvPr id="6" name="Plassholder for tekst 5">
            <a:extLst>
              <a:ext uri="{FF2B5EF4-FFF2-40B4-BE49-F238E27FC236}">
                <a16:creationId xmlns:a16="http://schemas.microsoft.com/office/drawing/2014/main" id="{86EF620F-9209-43F1-9820-2154247DD5B7}"/>
              </a:ext>
            </a:extLst>
          </p:cNvPr>
          <p:cNvSpPr>
            <a:spLocks noGrp="1"/>
          </p:cNvSpPr>
          <p:nvPr>
            <p:ph type="body" sz="quarter" idx="10"/>
          </p:nvPr>
        </p:nvSpPr>
        <p:spPr>
          <a:xfrm>
            <a:off x="765225" y="597694"/>
            <a:ext cx="10670603" cy="230833"/>
          </a:xfrm>
        </p:spPr>
        <p:txBody>
          <a:bodyPr>
            <a:noAutofit/>
          </a:bodyPr>
          <a:lstStyle>
            <a:lvl1pPr marL="0" indent="0">
              <a:buNone/>
              <a:defRPr>
                <a:solidFill>
                  <a:schemeClr val="bg2"/>
                </a:solidFill>
              </a:defRPr>
            </a:lvl1pPr>
            <a:lvl2pPr marL="457177" indent="0">
              <a:buNone/>
              <a:defRPr/>
            </a:lvl2pPr>
            <a:lvl3pPr marL="914355" indent="0">
              <a:buNone/>
              <a:defRPr/>
            </a:lvl3pPr>
            <a:lvl4pPr marL="1371532" indent="0">
              <a:buNone/>
              <a:defRPr/>
            </a:lvl4pPr>
            <a:lvl5pPr marL="1828709" indent="0">
              <a:buNone/>
              <a:defRPr/>
            </a:lvl5pPr>
          </a:lstStyle>
          <a:p>
            <a:pPr lvl="0"/>
            <a:r>
              <a:rPr lang="nb-NO"/>
              <a:t>Rediger tekststiler i malen</a:t>
            </a:r>
          </a:p>
        </p:txBody>
      </p:sp>
      <p:sp>
        <p:nvSpPr>
          <p:cNvPr id="8" name="Plassholder for tekst 7">
            <a:extLst>
              <a:ext uri="{FF2B5EF4-FFF2-40B4-BE49-F238E27FC236}">
                <a16:creationId xmlns:a16="http://schemas.microsoft.com/office/drawing/2014/main" id="{FE1BB838-4003-4990-855F-F0A5B1909B4B}"/>
              </a:ext>
            </a:extLst>
          </p:cNvPr>
          <p:cNvSpPr>
            <a:spLocks noGrp="1"/>
          </p:cNvSpPr>
          <p:nvPr>
            <p:ph type="body" sz="quarter" idx="11"/>
          </p:nvPr>
        </p:nvSpPr>
        <p:spPr>
          <a:xfrm>
            <a:off x="765195" y="2174966"/>
            <a:ext cx="10661608" cy="3762044"/>
          </a:xfrm>
          <a:prstGeom prst="rect">
            <a:avLst/>
          </a:prstGeom>
        </p:spPr>
        <p:txBody>
          <a:bodyPr lIns="0" tIns="0" rIns="0" bIns="0"/>
          <a:lstStyle>
            <a:lvl1pPr marL="0" indent="0">
              <a:spcBef>
                <a:spcPts val="0"/>
              </a:spcBef>
              <a:buNone/>
              <a:defRPr sz="2400">
                <a:solidFill>
                  <a:schemeClr val="dk2"/>
                </a:solidFill>
              </a:defRPr>
            </a:lvl1pPr>
            <a:lvl2pPr>
              <a:defRPr>
                <a:solidFill>
                  <a:schemeClr val="dk2"/>
                </a:solidFill>
              </a:defRPr>
            </a:lvl2pPr>
            <a:lvl3pPr>
              <a:defRPr>
                <a:solidFill>
                  <a:schemeClr val="dk2"/>
                </a:solidFill>
              </a:defRPr>
            </a:lvl3pPr>
            <a:lvl4pPr>
              <a:defRPr>
                <a:solidFill>
                  <a:schemeClr val="dk2"/>
                </a:solidFill>
              </a:defRPr>
            </a:lvl4pPr>
            <a:lvl5pPr>
              <a:defRPr>
                <a:solidFill>
                  <a:schemeClr val="dk2"/>
                </a:solidFill>
              </a:defRPr>
            </a:lvl5pPr>
          </a:lstStyle>
          <a:p>
            <a:pPr lvl="0"/>
            <a:r>
              <a:rPr lang="nb-NO"/>
              <a:t>Rediger tekststiler i malen</a:t>
            </a:r>
          </a:p>
        </p:txBody>
      </p:sp>
    </p:spTree>
    <p:extLst>
      <p:ext uri="{BB962C8B-B14F-4D97-AF65-F5344CB8AC3E}">
        <p14:creationId xmlns:p14="http://schemas.microsoft.com/office/powerpoint/2010/main" val="21353059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Kapittelside">
    <p:spTree>
      <p:nvGrpSpPr>
        <p:cNvPr id="1" name=""/>
        <p:cNvGrpSpPr/>
        <p:nvPr/>
      </p:nvGrpSpPr>
      <p:grpSpPr>
        <a:xfrm>
          <a:off x="0" y="0"/>
          <a:ext cx="0" cy="0"/>
          <a:chOff x="0" y="0"/>
          <a:chExt cx="0" cy="0"/>
        </a:xfrm>
      </p:grpSpPr>
      <p:sp>
        <p:nvSpPr>
          <p:cNvPr id="7" name="Plassholder for bilde 6">
            <a:extLst>
              <a:ext uri="{FF2B5EF4-FFF2-40B4-BE49-F238E27FC236}">
                <a16:creationId xmlns:a16="http://schemas.microsoft.com/office/drawing/2014/main" id="{64BFEC00-6410-486F-A10C-A2444C69D06C}"/>
              </a:ext>
            </a:extLst>
          </p:cNvPr>
          <p:cNvSpPr>
            <a:spLocks noGrp="1"/>
          </p:cNvSpPr>
          <p:nvPr>
            <p:ph type="pic" sz="quarter" idx="10"/>
          </p:nvPr>
        </p:nvSpPr>
        <p:spPr>
          <a:xfrm>
            <a:off x="384226" y="377825"/>
            <a:ext cx="11425524" cy="5711825"/>
          </a:xfrm>
          <a:noFill/>
        </p:spPr>
        <p:txBody>
          <a:bodyPr lIns="180000" bIns="180000" anchor="b"/>
          <a:lstStyle>
            <a:lvl1pPr marL="0" indent="0">
              <a:buNone/>
              <a:defRPr b="1">
                <a:solidFill>
                  <a:srgbClr val="FF0000"/>
                </a:solidFill>
              </a:defRPr>
            </a:lvl1pPr>
          </a:lstStyle>
          <a:p>
            <a:r>
              <a:rPr lang="nb-NO"/>
              <a:t>Klikk på ikonet for å legge til et bilde</a:t>
            </a:r>
          </a:p>
        </p:txBody>
      </p:sp>
      <p:sp>
        <p:nvSpPr>
          <p:cNvPr id="2" name="Title 1"/>
          <p:cNvSpPr>
            <a:spLocks noGrp="1"/>
          </p:cNvSpPr>
          <p:nvPr>
            <p:ph type="ctrTitle"/>
          </p:nvPr>
        </p:nvSpPr>
        <p:spPr>
          <a:xfrm>
            <a:off x="765195" y="709468"/>
            <a:ext cx="7114249" cy="523220"/>
          </a:xfrm>
        </p:spPr>
        <p:txBody>
          <a:bodyPr lIns="0" tIns="0" rIns="0" bIns="0" anchor="t"/>
          <a:lstStyle>
            <a:lvl1pPr algn="l">
              <a:defRPr sz="3401"/>
            </a:lvl1pPr>
          </a:lstStyle>
          <a:p>
            <a:r>
              <a:rPr lang="nb-NO"/>
              <a:t>Klikk for å redigere tittelstil</a:t>
            </a:r>
            <a:endParaRPr lang="en-US"/>
          </a:p>
        </p:txBody>
      </p:sp>
    </p:spTree>
    <p:extLst>
      <p:ext uri="{BB962C8B-B14F-4D97-AF65-F5344CB8AC3E}">
        <p14:creationId xmlns:p14="http://schemas.microsoft.com/office/powerpoint/2010/main" val="333804338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tel og punktlis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a:t>Klikk for å redigere tittelstil</a:t>
            </a:r>
            <a:endParaRPr lang="en-US"/>
          </a:p>
        </p:txBody>
      </p:sp>
      <p:pic>
        <p:nvPicPr>
          <p:cNvPr id="5" name="NIS" hidden="1">
            <a:extLst>
              <a:ext uri="{FF2B5EF4-FFF2-40B4-BE49-F238E27FC236}">
                <a16:creationId xmlns:a16="http://schemas.microsoft.com/office/drawing/2014/main" id="{5870B6D8-AAD9-4AE5-A75A-8ACE7EC1936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65145" y="550869"/>
            <a:ext cx="522767" cy="280417"/>
          </a:xfrm>
          <a:prstGeom prst="rect">
            <a:avLst/>
          </a:prstGeom>
        </p:spPr>
      </p:pic>
      <p:pic>
        <p:nvPicPr>
          <p:cNvPr id="7" name="NOR" hidden="1">
            <a:extLst>
              <a:ext uri="{FF2B5EF4-FFF2-40B4-BE49-F238E27FC236}">
                <a16:creationId xmlns:a16="http://schemas.microsoft.com/office/drawing/2014/main" id="{D21B3AC4-0032-42AB-823C-1998E1B4123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65145" y="550869"/>
            <a:ext cx="522767" cy="281941"/>
          </a:xfrm>
          <a:prstGeom prst="rect">
            <a:avLst/>
          </a:prstGeom>
        </p:spPr>
      </p:pic>
      <p:sp>
        <p:nvSpPr>
          <p:cNvPr id="6" name="Plassholder for tekst 5">
            <a:extLst>
              <a:ext uri="{FF2B5EF4-FFF2-40B4-BE49-F238E27FC236}">
                <a16:creationId xmlns:a16="http://schemas.microsoft.com/office/drawing/2014/main" id="{86EF620F-9209-43F1-9820-2154247DD5B7}"/>
              </a:ext>
            </a:extLst>
          </p:cNvPr>
          <p:cNvSpPr>
            <a:spLocks noGrp="1"/>
          </p:cNvSpPr>
          <p:nvPr>
            <p:ph type="body" sz="quarter" idx="10"/>
          </p:nvPr>
        </p:nvSpPr>
        <p:spPr>
          <a:xfrm>
            <a:off x="765225" y="597694"/>
            <a:ext cx="10670603" cy="230833"/>
          </a:xfrm>
        </p:spPr>
        <p:txBody>
          <a:bodyPr>
            <a:noAutofit/>
          </a:bodyPr>
          <a:lstStyle>
            <a:lvl1pPr marL="0" indent="0">
              <a:buNone/>
              <a:defRPr>
                <a:solidFill>
                  <a:schemeClr val="bg2"/>
                </a:solidFill>
              </a:defRPr>
            </a:lvl1pPr>
            <a:lvl2pPr marL="457177" indent="0">
              <a:buNone/>
              <a:defRPr/>
            </a:lvl2pPr>
            <a:lvl3pPr marL="914355" indent="0">
              <a:buNone/>
              <a:defRPr/>
            </a:lvl3pPr>
            <a:lvl4pPr marL="1371532" indent="0">
              <a:buNone/>
              <a:defRPr/>
            </a:lvl4pPr>
            <a:lvl5pPr marL="1828709" indent="0">
              <a:buNone/>
              <a:defRPr/>
            </a:lvl5pPr>
          </a:lstStyle>
          <a:p>
            <a:pPr lvl="0"/>
            <a:r>
              <a:rPr lang="nb-NO"/>
              <a:t>Rediger tekststiler i malen</a:t>
            </a:r>
          </a:p>
        </p:txBody>
      </p:sp>
      <p:sp>
        <p:nvSpPr>
          <p:cNvPr id="8" name="Plassholder for tekst 7">
            <a:extLst>
              <a:ext uri="{FF2B5EF4-FFF2-40B4-BE49-F238E27FC236}">
                <a16:creationId xmlns:a16="http://schemas.microsoft.com/office/drawing/2014/main" id="{FE1BB838-4003-4990-855F-F0A5B1909B4B}"/>
              </a:ext>
            </a:extLst>
          </p:cNvPr>
          <p:cNvSpPr>
            <a:spLocks noGrp="1"/>
          </p:cNvSpPr>
          <p:nvPr>
            <p:ph type="body" sz="quarter" idx="11"/>
          </p:nvPr>
        </p:nvSpPr>
        <p:spPr>
          <a:xfrm>
            <a:off x="765195" y="2174966"/>
            <a:ext cx="10661608" cy="3762044"/>
          </a:xfrm>
          <a:prstGeom prst="rect">
            <a:avLst/>
          </a:prstGeom>
        </p:spPr>
        <p:txBody>
          <a:bodyPr lIns="0" tIns="0" rIns="0" bIns="0"/>
          <a:lstStyle>
            <a:lvl1pPr marL="190500" indent="-190500">
              <a:spcBef>
                <a:spcPts val="800"/>
              </a:spcBef>
              <a:buFont typeface="Arial" panose="020B0604020202020204" pitchFamily="34" charset="0"/>
              <a:buChar char="•"/>
              <a:defRPr sz="2400">
                <a:solidFill>
                  <a:schemeClr val="dk2"/>
                </a:solidFill>
              </a:defRPr>
            </a:lvl1pPr>
            <a:lvl2pPr>
              <a:defRPr>
                <a:solidFill>
                  <a:schemeClr val="dk2"/>
                </a:solidFill>
              </a:defRPr>
            </a:lvl2pPr>
            <a:lvl3pPr>
              <a:defRPr>
                <a:solidFill>
                  <a:schemeClr val="dk2"/>
                </a:solidFill>
              </a:defRPr>
            </a:lvl3pPr>
            <a:lvl4pPr>
              <a:defRPr>
                <a:solidFill>
                  <a:schemeClr val="dk2"/>
                </a:solidFill>
              </a:defRPr>
            </a:lvl4pPr>
            <a:lvl5pPr>
              <a:defRPr>
                <a:solidFill>
                  <a:schemeClr val="dk2"/>
                </a:solidFill>
              </a:defRPr>
            </a:lvl5pPr>
          </a:lstStyle>
          <a:p>
            <a:pPr lvl="0"/>
            <a:r>
              <a:rPr lang="nb-NO"/>
              <a:t>Rediger tekststiler i malen</a:t>
            </a:r>
          </a:p>
        </p:txBody>
      </p:sp>
    </p:spTree>
    <p:extLst>
      <p:ext uri="{BB962C8B-B14F-4D97-AF65-F5344CB8AC3E}">
        <p14:creationId xmlns:p14="http://schemas.microsoft.com/office/powerpoint/2010/main" val="327623274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tel og innho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a:t>Klikk for å redigere tittelstil</a:t>
            </a:r>
            <a:endParaRPr lang="en-US"/>
          </a:p>
        </p:txBody>
      </p:sp>
      <p:sp>
        <p:nvSpPr>
          <p:cNvPr id="3" name="Content Placeholder 2"/>
          <p:cNvSpPr>
            <a:spLocks noGrp="1"/>
          </p:cNvSpPr>
          <p:nvPr>
            <p:ph idx="1" hasCustomPrompt="1"/>
          </p:nvPr>
        </p:nvSpPr>
        <p:spPr>
          <a:xfrm>
            <a:off x="765195" y="2219741"/>
            <a:ext cx="10661608" cy="3874023"/>
          </a:xfrm>
        </p:spPr>
        <p:txBody>
          <a:bodyPr>
            <a:normAutofit/>
          </a:bodyPr>
          <a:lstStyle>
            <a:lvl1pPr marL="0" indent="0">
              <a:buNone/>
              <a:defRPr sz="100">
                <a:solidFill>
                  <a:schemeClr val="bg1"/>
                </a:solidFill>
              </a:defRPr>
            </a:lvl1pPr>
          </a:lstStyle>
          <a:p>
            <a:pPr lvl="0"/>
            <a:r>
              <a:rPr lang="en-US"/>
              <a:t>.</a:t>
            </a:r>
          </a:p>
        </p:txBody>
      </p:sp>
      <p:pic>
        <p:nvPicPr>
          <p:cNvPr id="5" name="NIS" hidden="1">
            <a:extLst>
              <a:ext uri="{FF2B5EF4-FFF2-40B4-BE49-F238E27FC236}">
                <a16:creationId xmlns:a16="http://schemas.microsoft.com/office/drawing/2014/main" id="{5870B6D8-AAD9-4AE5-A75A-8ACE7EC1936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65145" y="550869"/>
            <a:ext cx="522767" cy="280417"/>
          </a:xfrm>
          <a:prstGeom prst="rect">
            <a:avLst/>
          </a:prstGeom>
        </p:spPr>
      </p:pic>
      <p:pic>
        <p:nvPicPr>
          <p:cNvPr id="7" name="NOR" hidden="1">
            <a:extLst>
              <a:ext uri="{FF2B5EF4-FFF2-40B4-BE49-F238E27FC236}">
                <a16:creationId xmlns:a16="http://schemas.microsoft.com/office/drawing/2014/main" id="{D21B3AC4-0032-42AB-823C-1998E1B4123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65145" y="550869"/>
            <a:ext cx="522767" cy="281941"/>
          </a:xfrm>
          <a:prstGeom prst="rect">
            <a:avLst/>
          </a:prstGeom>
        </p:spPr>
      </p:pic>
      <p:sp>
        <p:nvSpPr>
          <p:cNvPr id="6" name="Plassholder for tekst 5">
            <a:extLst>
              <a:ext uri="{FF2B5EF4-FFF2-40B4-BE49-F238E27FC236}">
                <a16:creationId xmlns:a16="http://schemas.microsoft.com/office/drawing/2014/main" id="{86EF620F-9209-43F1-9820-2154247DD5B7}"/>
              </a:ext>
            </a:extLst>
          </p:cNvPr>
          <p:cNvSpPr>
            <a:spLocks noGrp="1"/>
          </p:cNvSpPr>
          <p:nvPr>
            <p:ph type="body" sz="quarter" idx="10"/>
          </p:nvPr>
        </p:nvSpPr>
        <p:spPr>
          <a:xfrm>
            <a:off x="765225" y="597694"/>
            <a:ext cx="10670603" cy="230833"/>
          </a:xfrm>
        </p:spPr>
        <p:txBody>
          <a:bodyPr>
            <a:noAutofit/>
          </a:bodyPr>
          <a:lstStyle>
            <a:lvl1pPr marL="0" indent="0">
              <a:buNone/>
              <a:defRPr>
                <a:solidFill>
                  <a:schemeClr val="bg2"/>
                </a:solidFill>
              </a:defRPr>
            </a:lvl1pPr>
            <a:lvl2pPr marL="457177" indent="0">
              <a:buNone/>
              <a:defRPr/>
            </a:lvl2pPr>
            <a:lvl3pPr marL="914355" indent="0">
              <a:buNone/>
              <a:defRPr/>
            </a:lvl3pPr>
            <a:lvl4pPr marL="1371532" indent="0">
              <a:buNone/>
              <a:defRPr/>
            </a:lvl4pPr>
            <a:lvl5pPr marL="1828709" indent="0">
              <a:buNone/>
              <a:defRPr/>
            </a:lvl5pPr>
          </a:lstStyle>
          <a:p>
            <a:pPr lvl="0"/>
            <a:r>
              <a:rPr lang="nb-NO"/>
              <a:t>Rediger tekststiler i malen</a:t>
            </a:r>
          </a:p>
        </p:txBody>
      </p:sp>
    </p:spTree>
    <p:extLst>
      <p:ext uri="{BB962C8B-B14F-4D97-AF65-F5344CB8AC3E}">
        <p14:creationId xmlns:p14="http://schemas.microsoft.com/office/powerpoint/2010/main" val="357696571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tel, tekst og bilde">
    <p:spTree>
      <p:nvGrpSpPr>
        <p:cNvPr id="1" name=""/>
        <p:cNvGrpSpPr/>
        <p:nvPr/>
      </p:nvGrpSpPr>
      <p:grpSpPr>
        <a:xfrm>
          <a:off x="0" y="0"/>
          <a:ext cx="0" cy="0"/>
          <a:chOff x="0" y="0"/>
          <a:chExt cx="0" cy="0"/>
        </a:xfrm>
      </p:grpSpPr>
      <p:sp>
        <p:nvSpPr>
          <p:cNvPr id="2" name="Title 1"/>
          <p:cNvSpPr>
            <a:spLocks noGrp="1"/>
          </p:cNvSpPr>
          <p:nvPr>
            <p:ph type="title"/>
          </p:nvPr>
        </p:nvSpPr>
        <p:spPr>
          <a:xfrm>
            <a:off x="765196" y="824647"/>
            <a:ext cx="4926983" cy="446276"/>
          </a:xfrm>
        </p:spPr>
        <p:txBody>
          <a:bodyPr/>
          <a:lstStyle/>
          <a:p>
            <a:r>
              <a:rPr lang="nb-NO"/>
              <a:t>Klikk for å redigere tittelstil</a:t>
            </a:r>
            <a:endParaRPr lang="en-US"/>
          </a:p>
        </p:txBody>
      </p:sp>
      <p:sp>
        <p:nvSpPr>
          <p:cNvPr id="5" name="Plassholder for bilde 4">
            <a:extLst>
              <a:ext uri="{FF2B5EF4-FFF2-40B4-BE49-F238E27FC236}">
                <a16:creationId xmlns:a16="http://schemas.microsoft.com/office/drawing/2014/main" id="{84CBBAC2-5DD2-4EB4-8CF7-3EE64E51A1D5}"/>
              </a:ext>
            </a:extLst>
          </p:cNvPr>
          <p:cNvSpPr>
            <a:spLocks noGrp="1"/>
          </p:cNvSpPr>
          <p:nvPr>
            <p:ph type="pic" sz="quarter" idx="10"/>
          </p:nvPr>
        </p:nvSpPr>
        <p:spPr>
          <a:xfrm>
            <a:off x="6087354" y="764237"/>
            <a:ext cx="5339422" cy="5329526"/>
          </a:xfrm>
          <a:noFill/>
        </p:spPr>
        <p:txBody>
          <a:bodyPr lIns="180000" bIns="180000" anchor="b"/>
          <a:lstStyle>
            <a:lvl1pPr marL="0" indent="0">
              <a:buNone/>
              <a:defRPr b="1">
                <a:solidFill>
                  <a:srgbClr val="FF0000"/>
                </a:solidFill>
              </a:defRPr>
            </a:lvl1pPr>
          </a:lstStyle>
          <a:p>
            <a:r>
              <a:rPr lang="nb-NO"/>
              <a:t>Klikk på ikonet for å legge til et bilde</a:t>
            </a:r>
          </a:p>
        </p:txBody>
      </p:sp>
      <p:pic>
        <p:nvPicPr>
          <p:cNvPr id="6" name="NIS" hidden="1">
            <a:extLst>
              <a:ext uri="{FF2B5EF4-FFF2-40B4-BE49-F238E27FC236}">
                <a16:creationId xmlns:a16="http://schemas.microsoft.com/office/drawing/2014/main" id="{100E51C5-A2CC-4A59-89A3-F6A3D51F480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65145" y="550869"/>
            <a:ext cx="522767" cy="280417"/>
          </a:xfrm>
          <a:prstGeom prst="rect">
            <a:avLst/>
          </a:prstGeom>
        </p:spPr>
      </p:pic>
      <p:pic>
        <p:nvPicPr>
          <p:cNvPr id="7" name="NOR" hidden="1">
            <a:extLst>
              <a:ext uri="{FF2B5EF4-FFF2-40B4-BE49-F238E27FC236}">
                <a16:creationId xmlns:a16="http://schemas.microsoft.com/office/drawing/2014/main" id="{578FD79F-53BF-47E3-8E82-86687B62DF7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65145" y="550869"/>
            <a:ext cx="522767" cy="281941"/>
          </a:xfrm>
          <a:prstGeom prst="rect">
            <a:avLst/>
          </a:prstGeom>
        </p:spPr>
      </p:pic>
      <p:sp>
        <p:nvSpPr>
          <p:cNvPr id="8" name="Plassholder for tekst 5">
            <a:extLst>
              <a:ext uri="{FF2B5EF4-FFF2-40B4-BE49-F238E27FC236}">
                <a16:creationId xmlns:a16="http://schemas.microsoft.com/office/drawing/2014/main" id="{31FBDA93-065E-44E3-B7D4-EB345C86B320}"/>
              </a:ext>
            </a:extLst>
          </p:cNvPr>
          <p:cNvSpPr>
            <a:spLocks noGrp="1"/>
          </p:cNvSpPr>
          <p:nvPr>
            <p:ph type="body" sz="quarter" idx="11"/>
          </p:nvPr>
        </p:nvSpPr>
        <p:spPr>
          <a:xfrm>
            <a:off x="765225" y="597694"/>
            <a:ext cx="4926983" cy="230833"/>
          </a:xfrm>
        </p:spPr>
        <p:txBody>
          <a:bodyPr>
            <a:noAutofit/>
          </a:bodyPr>
          <a:lstStyle>
            <a:lvl1pPr marL="0" indent="0">
              <a:buNone/>
              <a:defRPr>
                <a:solidFill>
                  <a:schemeClr val="bg2"/>
                </a:solidFill>
              </a:defRPr>
            </a:lvl1pPr>
            <a:lvl2pPr marL="457177" indent="0">
              <a:buNone/>
              <a:defRPr/>
            </a:lvl2pPr>
            <a:lvl3pPr marL="914355" indent="0">
              <a:buNone/>
              <a:defRPr/>
            </a:lvl3pPr>
            <a:lvl4pPr marL="1371532" indent="0">
              <a:buNone/>
              <a:defRPr/>
            </a:lvl4pPr>
            <a:lvl5pPr marL="1828709" indent="0">
              <a:buNone/>
              <a:defRPr/>
            </a:lvl5pPr>
          </a:lstStyle>
          <a:p>
            <a:pPr lvl="0"/>
            <a:r>
              <a:rPr lang="nb-NO"/>
              <a:t>Rediger tekststiler i malen</a:t>
            </a:r>
          </a:p>
        </p:txBody>
      </p:sp>
      <p:sp>
        <p:nvSpPr>
          <p:cNvPr id="4" name="Plassholder for tekst 3">
            <a:extLst>
              <a:ext uri="{FF2B5EF4-FFF2-40B4-BE49-F238E27FC236}">
                <a16:creationId xmlns:a16="http://schemas.microsoft.com/office/drawing/2014/main" id="{CC02075C-32AA-4717-AD3B-0FD806920179}"/>
              </a:ext>
            </a:extLst>
          </p:cNvPr>
          <p:cNvSpPr>
            <a:spLocks noGrp="1"/>
          </p:cNvSpPr>
          <p:nvPr>
            <p:ph type="body" sz="quarter" idx="12"/>
          </p:nvPr>
        </p:nvSpPr>
        <p:spPr>
          <a:xfrm>
            <a:off x="765195" y="2219742"/>
            <a:ext cx="4926984" cy="3874023"/>
          </a:xfrm>
          <a:prstGeom prst="rect">
            <a:avLst/>
          </a:prstGeom>
        </p:spPr>
        <p:txBody>
          <a:bodyPr lIns="0" tIns="0" rIns="0" bIns="0">
            <a:normAutofit/>
          </a:bodyPr>
          <a:lstStyle>
            <a:lvl1pPr marL="0" indent="0">
              <a:buNone/>
              <a:defRPr sz="2400">
                <a:solidFill>
                  <a:schemeClr val="tx2"/>
                </a:solidFill>
              </a:defRPr>
            </a:lvl1pPr>
          </a:lstStyle>
          <a:p>
            <a:pPr lvl="0"/>
            <a:r>
              <a:rPr lang="nb-NO"/>
              <a:t>Rediger tekststiler i malen</a:t>
            </a:r>
          </a:p>
        </p:txBody>
      </p:sp>
    </p:spTree>
    <p:extLst>
      <p:ext uri="{BB962C8B-B14F-4D97-AF65-F5344CB8AC3E}">
        <p14:creationId xmlns:p14="http://schemas.microsoft.com/office/powerpoint/2010/main" val="313496106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tel, punkt og bilde">
    <p:spTree>
      <p:nvGrpSpPr>
        <p:cNvPr id="1" name=""/>
        <p:cNvGrpSpPr/>
        <p:nvPr/>
      </p:nvGrpSpPr>
      <p:grpSpPr>
        <a:xfrm>
          <a:off x="0" y="0"/>
          <a:ext cx="0" cy="0"/>
          <a:chOff x="0" y="0"/>
          <a:chExt cx="0" cy="0"/>
        </a:xfrm>
      </p:grpSpPr>
      <p:sp>
        <p:nvSpPr>
          <p:cNvPr id="2" name="Title 1"/>
          <p:cNvSpPr>
            <a:spLocks noGrp="1"/>
          </p:cNvSpPr>
          <p:nvPr>
            <p:ph type="title"/>
          </p:nvPr>
        </p:nvSpPr>
        <p:spPr>
          <a:xfrm>
            <a:off x="765196" y="824647"/>
            <a:ext cx="4926983" cy="446276"/>
          </a:xfrm>
        </p:spPr>
        <p:txBody>
          <a:bodyPr/>
          <a:lstStyle/>
          <a:p>
            <a:r>
              <a:rPr lang="nb-NO"/>
              <a:t>Klikk for å redigere tittelstil</a:t>
            </a:r>
            <a:endParaRPr lang="en-US"/>
          </a:p>
        </p:txBody>
      </p:sp>
      <p:sp>
        <p:nvSpPr>
          <p:cNvPr id="5" name="Plassholder for bilde 4">
            <a:extLst>
              <a:ext uri="{FF2B5EF4-FFF2-40B4-BE49-F238E27FC236}">
                <a16:creationId xmlns:a16="http://schemas.microsoft.com/office/drawing/2014/main" id="{84CBBAC2-5DD2-4EB4-8CF7-3EE64E51A1D5}"/>
              </a:ext>
            </a:extLst>
          </p:cNvPr>
          <p:cNvSpPr>
            <a:spLocks noGrp="1"/>
          </p:cNvSpPr>
          <p:nvPr>
            <p:ph type="pic" sz="quarter" idx="10"/>
          </p:nvPr>
        </p:nvSpPr>
        <p:spPr>
          <a:xfrm>
            <a:off x="6087354" y="764237"/>
            <a:ext cx="5339422" cy="5329526"/>
          </a:xfrm>
          <a:noFill/>
        </p:spPr>
        <p:txBody>
          <a:bodyPr lIns="180000" bIns="180000" anchor="b"/>
          <a:lstStyle>
            <a:lvl1pPr marL="0" indent="0">
              <a:buNone/>
              <a:defRPr b="1">
                <a:solidFill>
                  <a:srgbClr val="FF0000"/>
                </a:solidFill>
              </a:defRPr>
            </a:lvl1pPr>
          </a:lstStyle>
          <a:p>
            <a:r>
              <a:rPr lang="nb-NO"/>
              <a:t>Klikk på ikonet for å legge til et bilde</a:t>
            </a:r>
          </a:p>
        </p:txBody>
      </p:sp>
      <p:pic>
        <p:nvPicPr>
          <p:cNvPr id="6" name="NIS" hidden="1">
            <a:extLst>
              <a:ext uri="{FF2B5EF4-FFF2-40B4-BE49-F238E27FC236}">
                <a16:creationId xmlns:a16="http://schemas.microsoft.com/office/drawing/2014/main" id="{100E51C5-A2CC-4A59-89A3-F6A3D51F480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65145" y="550869"/>
            <a:ext cx="522767" cy="280417"/>
          </a:xfrm>
          <a:prstGeom prst="rect">
            <a:avLst/>
          </a:prstGeom>
        </p:spPr>
      </p:pic>
      <p:pic>
        <p:nvPicPr>
          <p:cNvPr id="7" name="NOR" hidden="1">
            <a:extLst>
              <a:ext uri="{FF2B5EF4-FFF2-40B4-BE49-F238E27FC236}">
                <a16:creationId xmlns:a16="http://schemas.microsoft.com/office/drawing/2014/main" id="{578FD79F-53BF-47E3-8E82-86687B62DF7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65145" y="550869"/>
            <a:ext cx="522767" cy="281941"/>
          </a:xfrm>
          <a:prstGeom prst="rect">
            <a:avLst/>
          </a:prstGeom>
        </p:spPr>
      </p:pic>
      <p:sp>
        <p:nvSpPr>
          <p:cNvPr id="8" name="Plassholder for tekst 5">
            <a:extLst>
              <a:ext uri="{FF2B5EF4-FFF2-40B4-BE49-F238E27FC236}">
                <a16:creationId xmlns:a16="http://schemas.microsoft.com/office/drawing/2014/main" id="{31FBDA93-065E-44E3-B7D4-EB345C86B320}"/>
              </a:ext>
            </a:extLst>
          </p:cNvPr>
          <p:cNvSpPr>
            <a:spLocks noGrp="1"/>
          </p:cNvSpPr>
          <p:nvPr>
            <p:ph type="body" sz="quarter" idx="11"/>
          </p:nvPr>
        </p:nvSpPr>
        <p:spPr>
          <a:xfrm>
            <a:off x="765225" y="597694"/>
            <a:ext cx="4926983" cy="230833"/>
          </a:xfrm>
        </p:spPr>
        <p:txBody>
          <a:bodyPr>
            <a:noAutofit/>
          </a:bodyPr>
          <a:lstStyle>
            <a:lvl1pPr marL="0" indent="0">
              <a:buNone/>
              <a:defRPr>
                <a:solidFill>
                  <a:schemeClr val="bg2"/>
                </a:solidFill>
              </a:defRPr>
            </a:lvl1pPr>
            <a:lvl2pPr marL="457177" indent="0">
              <a:buNone/>
              <a:defRPr/>
            </a:lvl2pPr>
            <a:lvl3pPr marL="914355" indent="0">
              <a:buNone/>
              <a:defRPr/>
            </a:lvl3pPr>
            <a:lvl4pPr marL="1371532" indent="0">
              <a:buNone/>
              <a:defRPr/>
            </a:lvl4pPr>
            <a:lvl5pPr marL="1828709" indent="0">
              <a:buNone/>
              <a:defRPr/>
            </a:lvl5pPr>
          </a:lstStyle>
          <a:p>
            <a:pPr lvl="0"/>
            <a:r>
              <a:rPr lang="nb-NO"/>
              <a:t>Rediger tekststiler i malen</a:t>
            </a:r>
          </a:p>
        </p:txBody>
      </p:sp>
      <p:sp>
        <p:nvSpPr>
          <p:cNvPr id="4" name="Plassholder for tekst 3">
            <a:extLst>
              <a:ext uri="{FF2B5EF4-FFF2-40B4-BE49-F238E27FC236}">
                <a16:creationId xmlns:a16="http://schemas.microsoft.com/office/drawing/2014/main" id="{7B083599-544F-4C34-AC13-08196A4C5164}"/>
              </a:ext>
            </a:extLst>
          </p:cNvPr>
          <p:cNvSpPr>
            <a:spLocks noGrp="1"/>
          </p:cNvSpPr>
          <p:nvPr>
            <p:ph type="body" sz="quarter" idx="12"/>
          </p:nvPr>
        </p:nvSpPr>
        <p:spPr>
          <a:xfrm>
            <a:off x="765195" y="2219742"/>
            <a:ext cx="4926984" cy="3874023"/>
          </a:xfrm>
          <a:prstGeom prst="rect">
            <a:avLst/>
          </a:prstGeom>
        </p:spPr>
        <p:txBody>
          <a:bodyPr lIns="0" tIns="0" rIns="0" bIns="0">
            <a:normAutofit/>
          </a:bodyPr>
          <a:lstStyle>
            <a:lvl1pPr>
              <a:defRPr sz="2400">
                <a:solidFill>
                  <a:schemeClr val="tx2"/>
                </a:solidFill>
              </a:defRPr>
            </a:lvl1pPr>
            <a:lvl2pPr>
              <a:defRPr sz="2400">
                <a:solidFill>
                  <a:schemeClr val="tx2"/>
                </a:solidFill>
              </a:defRPr>
            </a:lvl2pPr>
            <a:lvl3pPr>
              <a:defRPr sz="2400">
                <a:solidFill>
                  <a:schemeClr val="tx2"/>
                </a:solidFill>
              </a:defRPr>
            </a:lvl3pPr>
            <a:lvl4pPr>
              <a:defRPr sz="2400">
                <a:solidFill>
                  <a:schemeClr val="tx2"/>
                </a:solidFill>
              </a:defRPr>
            </a:lvl4pPr>
            <a:lvl5pPr>
              <a:defRPr sz="2400">
                <a:solidFill>
                  <a:schemeClr val="tx2"/>
                </a:solidFill>
              </a:defRPr>
            </a:lvl5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411500468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Midtstilt stor tittel">
    <p:spTree>
      <p:nvGrpSpPr>
        <p:cNvPr id="1" name=""/>
        <p:cNvGrpSpPr/>
        <p:nvPr/>
      </p:nvGrpSpPr>
      <p:grpSpPr>
        <a:xfrm>
          <a:off x="0" y="0"/>
          <a:ext cx="0" cy="0"/>
          <a:chOff x="0" y="0"/>
          <a:chExt cx="0" cy="0"/>
        </a:xfrm>
      </p:grpSpPr>
      <p:sp>
        <p:nvSpPr>
          <p:cNvPr id="2" name="Title 1"/>
          <p:cNvSpPr>
            <a:spLocks noGrp="1"/>
          </p:cNvSpPr>
          <p:nvPr>
            <p:ph type="title"/>
          </p:nvPr>
        </p:nvSpPr>
        <p:spPr>
          <a:xfrm>
            <a:off x="765196" y="3160110"/>
            <a:ext cx="10661607" cy="446340"/>
          </a:xfrm>
        </p:spPr>
        <p:txBody>
          <a:bodyPr anchor="ctr"/>
          <a:lstStyle>
            <a:lvl1pPr algn="ctr">
              <a:defRPr b="0"/>
            </a:lvl1pPr>
          </a:lstStyle>
          <a:p>
            <a:r>
              <a:rPr lang="nb-NO"/>
              <a:t>Klikk for å redigere tittelstil</a:t>
            </a:r>
            <a:endParaRPr lang="en-US"/>
          </a:p>
        </p:txBody>
      </p:sp>
      <p:pic>
        <p:nvPicPr>
          <p:cNvPr id="5" name="NIS" hidden="1">
            <a:extLst>
              <a:ext uri="{FF2B5EF4-FFF2-40B4-BE49-F238E27FC236}">
                <a16:creationId xmlns:a16="http://schemas.microsoft.com/office/drawing/2014/main" id="{5870B6D8-AAD9-4AE5-A75A-8ACE7EC1936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65145" y="550869"/>
            <a:ext cx="522767" cy="280417"/>
          </a:xfrm>
          <a:prstGeom prst="rect">
            <a:avLst/>
          </a:prstGeom>
        </p:spPr>
      </p:pic>
      <p:pic>
        <p:nvPicPr>
          <p:cNvPr id="7" name="NOR" hidden="1">
            <a:extLst>
              <a:ext uri="{FF2B5EF4-FFF2-40B4-BE49-F238E27FC236}">
                <a16:creationId xmlns:a16="http://schemas.microsoft.com/office/drawing/2014/main" id="{D21B3AC4-0032-42AB-823C-1998E1B4123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65145" y="550869"/>
            <a:ext cx="522767" cy="281941"/>
          </a:xfrm>
          <a:prstGeom prst="rect">
            <a:avLst/>
          </a:prstGeom>
        </p:spPr>
      </p:pic>
      <p:sp>
        <p:nvSpPr>
          <p:cNvPr id="6" name="Plassholder for tekst 5">
            <a:extLst>
              <a:ext uri="{FF2B5EF4-FFF2-40B4-BE49-F238E27FC236}">
                <a16:creationId xmlns:a16="http://schemas.microsoft.com/office/drawing/2014/main" id="{86EF620F-9209-43F1-9820-2154247DD5B7}"/>
              </a:ext>
            </a:extLst>
          </p:cNvPr>
          <p:cNvSpPr>
            <a:spLocks noGrp="1"/>
          </p:cNvSpPr>
          <p:nvPr>
            <p:ph type="body" sz="quarter" idx="10"/>
          </p:nvPr>
        </p:nvSpPr>
        <p:spPr>
          <a:xfrm>
            <a:off x="765225" y="597694"/>
            <a:ext cx="10670603" cy="230833"/>
          </a:xfrm>
        </p:spPr>
        <p:txBody>
          <a:bodyPr>
            <a:noAutofit/>
          </a:bodyPr>
          <a:lstStyle>
            <a:lvl1pPr marL="0" indent="0">
              <a:buNone/>
              <a:defRPr>
                <a:solidFill>
                  <a:schemeClr val="bg2"/>
                </a:solidFill>
              </a:defRPr>
            </a:lvl1pPr>
            <a:lvl2pPr marL="457177" indent="0">
              <a:buNone/>
              <a:defRPr/>
            </a:lvl2pPr>
            <a:lvl3pPr marL="914355" indent="0">
              <a:buNone/>
              <a:defRPr/>
            </a:lvl3pPr>
            <a:lvl4pPr marL="1371532" indent="0">
              <a:buNone/>
              <a:defRPr/>
            </a:lvl4pPr>
            <a:lvl5pPr marL="1828709" indent="0">
              <a:buNone/>
              <a:defRPr/>
            </a:lvl5pPr>
          </a:lstStyle>
          <a:p>
            <a:pPr lvl="0"/>
            <a:r>
              <a:rPr lang="nb-NO"/>
              <a:t>Rediger tekststiler i malen</a:t>
            </a:r>
          </a:p>
        </p:txBody>
      </p:sp>
    </p:spTree>
    <p:extLst>
      <p:ext uri="{BB962C8B-B14F-4D97-AF65-F5344CB8AC3E}">
        <p14:creationId xmlns:p14="http://schemas.microsoft.com/office/powerpoint/2010/main" val="71353430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Bare tittel">
    <p:spTree>
      <p:nvGrpSpPr>
        <p:cNvPr id="1" name=""/>
        <p:cNvGrpSpPr/>
        <p:nvPr/>
      </p:nvGrpSpPr>
      <p:grpSpPr>
        <a:xfrm>
          <a:off x="0" y="0"/>
          <a:ext cx="0" cy="0"/>
          <a:chOff x="0" y="0"/>
          <a:chExt cx="0" cy="0"/>
        </a:xfrm>
      </p:grpSpPr>
      <p:sp>
        <p:nvSpPr>
          <p:cNvPr id="2" name="Title 1"/>
          <p:cNvSpPr>
            <a:spLocks noGrp="1"/>
          </p:cNvSpPr>
          <p:nvPr>
            <p:ph type="title"/>
          </p:nvPr>
        </p:nvSpPr>
        <p:spPr>
          <a:xfrm>
            <a:off x="765196" y="824647"/>
            <a:ext cx="10670603" cy="446276"/>
          </a:xfrm>
        </p:spPr>
        <p:txBody>
          <a:bodyPr/>
          <a:lstStyle/>
          <a:p>
            <a:r>
              <a:rPr lang="nb-NO"/>
              <a:t>Klikk for å redigere tittelstil</a:t>
            </a:r>
            <a:endParaRPr lang="en-US"/>
          </a:p>
        </p:txBody>
      </p:sp>
      <p:pic>
        <p:nvPicPr>
          <p:cNvPr id="3" name="NIS" hidden="1">
            <a:extLst>
              <a:ext uri="{FF2B5EF4-FFF2-40B4-BE49-F238E27FC236}">
                <a16:creationId xmlns:a16="http://schemas.microsoft.com/office/drawing/2014/main" id="{1B03A0E7-5774-4049-A55C-6E607B78F9C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65145" y="550869"/>
            <a:ext cx="522767" cy="280417"/>
          </a:xfrm>
          <a:prstGeom prst="rect">
            <a:avLst/>
          </a:prstGeom>
        </p:spPr>
      </p:pic>
      <p:pic>
        <p:nvPicPr>
          <p:cNvPr id="4" name="NOR" hidden="1">
            <a:extLst>
              <a:ext uri="{FF2B5EF4-FFF2-40B4-BE49-F238E27FC236}">
                <a16:creationId xmlns:a16="http://schemas.microsoft.com/office/drawing/2014/main" id="{EE665304-CB26-435D-A2D1-1A12E408AC0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65145" y="550869"/>
            <a:ext cx="522767" cy="281941"/>
          </a:xfrm>
          <a:prstGeom prst="rect">
            <a:avLst/>
          </a:prstGeom>
        </p:spPr>
      </p:pic>
      <p:sp>
        <p:nvSpPr>
          <p:cNvPr id="5" name="Plassholder for tekst 5">
            <a:extLst>
              <a:ext uri="{FF2B5EF4-FFF2-40B4-BE49-F238E27FC236}">
                <a16:creationId xmlns:a16="http://schemas.microsoft.com/office/drawing/2014/main" id="{EB1B3FFB-6BB3-42C4-A30A-DDD2938A6A7C}"/>
              </a:ext>
            </a:extLst>
          </p:cNvPr>
          <p:cNvSpPr>
            <a:spLocks noGrp="1"/>
          </p:cNvSpPr>
          <p:nvPr>
            <p:ph type="body" sz="quarter" idx="10"/>
          </p:nvPr>
        </p:nvSpPr>
        <p:spPr>
          <a:xfrm>
            <a:off x="765225" y="597694"/>
            <a:ext cx="10670603" cy="230833"/>
          </a:xfrm>
        </p:spPr>
        <p:txBody>
          <a:bodyPr>
            <a:noAutofit/>
          </a:bodyPr>
          <a:lstStyle>
            <a:lvl1pPr marL="0" indent="0">
              <a:buNone/>
              <a:defRPr>
                <a:solidFill>
                  <a:schemeClr val="bg2"/>
                </a:solidFill>
              </a:defRPr>
            </a:lvl1pPr>
            <a:lvl2pPr marL="457177" indent="0">
              <a:buNone/>
              <a:defRPr/>
            </a:lvl2pPr>
            <a:lvl3pPr marL="914355" indent="0">
              <a:buNone/>
              <a:defRPr/>
            </a:lvl3pPr>
            <a:lvl4pPr marL="1371532" indent="0">
              <a:buNone/>
              <a:defRPr/>
            </a:lvl4pPr>
            <a:lvl5pPr marL="1828709" indent="0">
              <a:buNone/>
              <a:defRPr/>
            </a:lvl5pPr>
          </a:lstStyle>
          <a:p>
            <a:pPr lvl="0"/>
            <a:r>
              <a:rPr lang="nb-NO"/>
              <a:t>Rediger tekststiler i malen</a:t>
            </a:r>
          </a:p>
        </p:txBody>
      </p:sp>
    </p:spTree>
    <p:extLst>
      <p:ext uri="{BB962C8B-B14F-4D97-AF65-F5344CB8AC3E}">
        <p14:creationId xmlns:p14="http://schemas.microsoft.com/office/powerpoint/2010/main" val="140175571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57187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7df7b45f-e657-4f91-af5d-0c9160c1fec0">
    <p:spTree>
      <p:nvGrpSpPr>
        <p:cNvPr id="1" name=""/>
        <p:cNvGrpSpPr/>
        <p:nvPr/>
      </p:nvGrpSpPr>
      <p:grpSpPr>
        <a:xfrm>
          <a:off x="0" y="0"/>
          <a:ext cx="0" cy="0"/>
          <a:chOff x="0" y="0"/>
          <a:chExt cx="0" cy="0"/>
        </a:xfrm>
      </p:grpSpPr>
      <p:sp>
        <p:nvSpPr>
          <p:cNvPr id="7" name="Plassholder for bilde 6">
            <a:extLst>
              <a:ext uri="{FF2B5EF4-FFF2-40B4-BE49-F238E27FC236}">
                <a16:creationId xmlns:a16="http://schemas.microsoft.com/office/drawing/2014/main" id="{64BFEC00-6410-486F-A10C-A2444C69D06C}"/>
              </a:ext>
            </a:extLst>
          </p:cNvPr>
          <p:cNvSpPr>
            <a:spLocks noGrp="1"/>
          </p:cNvSpPr>
          <p:nvPr>
            <p:ph type="pic" sz="quarter" idx="10" hasCustomPrompt="1"/>
          </p:nvPr>
        </p:nvSpPr>
        <p:spPr>
          <a:xfrm>
            <a:off x="384226" y="377825"/>
            <a:ext cx="11425524" cy="5711825"/>
          </a:xfrm>
          <a:noFill/>
        </p:spPr>
        <p:txBody>
          <a:bodyPr lIns="180000" bIns="180000" anchor="b"/>
          <a:lstStyle>
            <a:lvl1pPr marL="0" indent="0">
              <a:buNone/>
              <a:defRPr b="1">
                <a:solidFill>
                  <a:srgbClr val="FF0000"/>
                </a:solidFill>
              </a:defRPr>
            </a:lvl1pPr>
          </a:lstStyle>
          <a:p>
            <a:r>
              <a:rPr lang="nb-NO"/>
              <a:t>Picture</a:t>
            </a:r>
          </a:p>
        </p:txBody>
      </p:sp>
      <p:sp>
        <p:nvSpPr>
          <p:cNvPr id="2" name="Title 1"/>
          <p:cNvSpPr>
            <a:spLocks noGrp="1"/>
          </p:cNvSpPr>
          <p:nvPr>
            <p:ph type="ctrTitle" hasCustomPrompt="1"/>
          </p:nvPr>
        </p:nvSpPr>
        <p:spPr>
          <a:xfrm>
            <a:off x="765195" y="709468"/>
            <a:ext cx="7114249" cy="523220"/>
          </a:xfrm>
        </p:spPr>
        <p:txBody>
          <a:bodyPr lIns="0" tIns="0" rIns="0" bIns="0" anchor="t"/>
          <a:lstStyle>
            <a:lvl1pPr algn="l">
              <a:defRPr sz="3401"/>
            </a:lvl1pPr>
          </a:lstStyle>
          <a:p>
            <a:r>
              <a:rPr lang="nb-NO" err="1"/>
              <a:t>Click</a:t>
            </a:r>
            <a:r>
              <a:rPr lang="nb-NO"/>
              <a:t> to </a:t>
            </a:r>
            <a:r>
              <a:rPr lang="nb-NO" err="1"/>
              <a:t>add</a:t>
            </a:r>
            <a:r>
              <a:rPr lang="nb-NO"/>
              <a:t> </a:t>
            </a:r>
            <a:r>
              <a:rPr lang="nb-NO" err="1"/>
              <a:t>title</a:t>
            </a:r>
            <a:endParaRPr lang="en-US"/>
          </a:p>
        </p:txBody>
      </p:sp>
    </p:spTree>
    <p:extLst>
      <p:ext uri="{BB962C8B-B14F-4D97-AF65-F5344CB8AC3E}">
        <p14:creationId xmlns:p14="http://schemas.microsoft.com/office/powerpoint/2010/main" val="368650325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3cb051ad-92cd-4b2b-b5c7-f8d7c89f1b5f">
    <p:spTree>
      <p:nvGrpSpPr>
        <p:cNvPr id="1" name=""/>
        <p:cNvGrpSpPr/>
        <p:nvPr/>
      </p:nvGrpSpPr>
      <p:grpSpPr>
        <a:xfrm>
          <a:off x="0" y="0"/>
          <a:ext cx="0" cy="0"/>
          <a:chOff x="0" y="0"/>
          <a:chExt cx="0" cy="0"/>
        </a:xfrm>
      </p:grpSpPr>
      <p:sp>
        <p:nvSpPr>
          <p:cNvPr id="7" name="Plassholder for bilde 6">
            <a:extLst>
              <a:ext uri="{FF2B5EF4-FFF2-40B4-BE49-F238E27FC236}">
                <a16:creationId xmlns:a16="http://schemas.microsoft.com/office/drawing/2014/main" id="{64BFEC00-6410-486F-A10C-A2444C69D06C}"/>
              </a:ext>
            </a:extLst>
          </p:cNvPr>
          <p:cNvSpPr>
            <a:spLocks noGrp="1"/>
          </p:cNvSpPr>
          <p:nvPr>
            <p:ph type="pic" sz="quarter" idx="10" hasCustomPrompt="1"/>
          </p:nvPr>
        </p:nvSpPr>
        <p:spPr>
          <a:xfrm>
            <a:off x="384226" y="377825"/>
            <a:ext cx="11425524" cy="5711825"/>
          </a:xfrm>
          <a:noFill/>
        </p:spPr>
        <p:txBody>
          <a:bodyPr lIns="180000" bIns="180000" anchor="b"/>
          <a:lstStyle>
            <a:lvl1pPr marL="0" indent="0">
              <a:buNone/>
              <a:defRPr b="1">
                <a:solidFill>
                  <a:srgbClr val="FF0000"/>
                </a:solidFill>
              </a:defRPr>
            </a:lvl1pPr>
          </a:lstStyle>
          <a:p>
            <a:r>
              <a:rPr lang="nb-NO"/>
              <a:t>Picture</a:t>
            </a:r>
          </a:p>
        </p:txBody>
      </p:sp>
      <p:sp>
        <p:nvSpPr>
          <p:cNvPr id="2" name="Title 1"/>
          <p:cNvSpPr>
            <a:spLocks noGrp="1"/>
          </p:cNvSpPr>
          <p:nvPr>
            <p:ph type="ctrTitle" hasCustomPrompt="1"/>
          </p:nvPr>
        </p:nvSpPr>
        <p:spPr>
          <a:xfrm>
            <a:off x="765195" y="709468"/>
            <a:ext cx="7114249" cy="523220"/>
          </a:xfrm>
        </p:spPr>
        <p:txBody>
          <a:bodyPr lIns="0" tIns="0" rIns="0" bIns="0" anchor="t"/>
          <a:lstStyle>
            <a:lvl1pPr algn="l">
              <a:defRPr sz="3401"/>
            </a:lvl1pPr>
          </a:lstStyle>
          <a:p>
            <a:r>
              <a:rPr lang="nb-NO" err="1"/>
              <a:t>Click</a:t>
            </a:r>
            <a:r>
              <a:rPr lang="nb-NO"/>
              <a:t> to </a:t>
            </a:r>
            <a:r>
              <a:rPr lang="nb-NO" err="1"/>
              <a:t>add</a:t>
            </a:r>
            <a:r>
              <a:rPr lang="nb-NO"/>
              <a:t> </a:t>
            </a:r>
            <a:r>
              <a:rPr lang="nb-NO" err="1"/>
              <a:t>title</a:t>
            </a:r>
            <a:endParaRPr lang="en-US"/>
          </a:p>
        </p:txBody>
      </p:sp>
    </p:spTree>
    <p:extLst>
      <p:ext uri="{BB962C8B-B14F-4D97-AF65-F5344CB8AC3E}">
        <p14:creationId xmlns:p14="http://schemas.microsoft.com/office/powerpoint/2010/main" val="155104818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1adab124-68ed-49ba-91ec-f147fdff9b0e">
    <p:spTree>
      <p:nvGrpSpPr>
        <p:cNvPr id="1" name=""/>
        <p:cNvGrpSpPr/>
        <p:nvPr/>
      </p:nvGrpSpPr>
      <p:grpSpPr>
        <a:xfrm>
          <a:off x="0" y="0"/>
          <a:ext cx="0" cy="0"/>
          <a:chOff x="0" y="0"/>
          <a:chExt cx="0" cy="0"/>
        </a:xfrm>
      </p:grpSpPr>
      <p:pic>
        <p:nvPicPr>
          <p:cNvPr id="3" name="NIS" hidden="1">
            <a:extLst>
              <a:ext uri="{FF2B5EF4-FFF2-40B4-BE49-F238E27FC236}">
                <a16:creationId xmlns:a16="http://schemas.microsoft.com/office/drawing/2014/main" id="{1B03A0E7-5774-4049-A55C-6E607B78F9C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65145" y="550869"/>
            <a:ext cx="522767" cy="280417"/>
          </a:xfrm>
          <a:prstGeom prst="rect">
            <a:avLst/>
          </a:prstGeom>
        </p:spPr>
      </p:pic>
      <p:pic>
        <p:nvPicPr>
          <p:cNvPr id="4" name="NOR" hidden="1">
            <a:extLst>
              <a:ext uri="{FF2B5EF4-FFF2-40B4-BE49-F238E27FC236}">
                <a16:creationId xmlns:a16="http://schemas.microsoft.com/office/drawing/2014/main" id="{EE665304-CB26-435D-A2D1-1A12E408AC0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65145" y="550869"/>
            <a:ext cx="522767" cy="281941"/>
          </a:xfrm>
          <a:prstGeom prst="rect">
            <a:avLst/>
          </a:prstGeom>
        </p:spPr>
      </p:pic>
      <p:sp>
        <p:nvSpPr>
          <p:cNvPr id="6" name="Title 1">
            <a:extLst>
              <a:ext uri="{FF2B5EF4-FFF2-40B4-BE49-F238E27FC236}">
                <a16:creationId xmlns:a16="http://schemas.microsoft.com/office/drawing/2014/main" id="{98AC3D94-0EA0-4F44-9560-CACA26FB5855}"/>
              </a:ext>
            </a:extLst>
          </p:cNvPr>
          <p:cNvSpPr>
            <a:spLocks noGrp="1"/>
          </p:cNvSpPr>
          <p:nvPr>
            <p:ph type="title" hasCustomPrompt="1"/>
          </p:nvPr>
        </p:nvSpPr>
        <p:spPr>
          <a:xfrm>
            <a:off x="765196" y="824647"/>
            <a:ext cx="10661607" cy="446276"/>
          </a:xfrm>
        </p:spPr>
        <p:txBody>
          <a:bodyPr/>
          <a:lstStyle>
            <a:lvl1pPr>
              <a:defRPr/>
            </a:lvl1pPr>
          </a:lstStyle>
          <a:p>
            <a:r>
              <a:rPr lang="nb-NO" err="1"/>
              <a:t>Click</a:t>
            </a:r>
            <a:r>
              <a:rPr lang="nb-NO"/>
              <a:t> to </a:t>
            </a:r>
            <a:r>
              <a:rPr lang="nb-NO" err="1"/>
              <a:t>add</a:t>
            </a:r>
            <a:r>
              <a:rPr lang="nb-NO"/>
              <a:t> </a:t>
            </a:r>
            <a:r>
              <a:rPr lang="nb-NO" err="1"/>
              <a:t>title</a:t>
            </a:r>
            <a:endParaRPr lang="en-US"/>
          </a:p>
        </p:txBody>
      </p:sp>
      <p:sp>
        <p:nvSpPr>
          <p:cNvPr id="7" name="Plassholder for tekst 5">
            <a:extLst>
              <a:ext uri="{FF2B5EF4-FFF2-40B4-BE49-F238E27FC236}">
                <a16:creationId xmlns:a16="http://schemas.microsoft.com/office/drawing/2014/main" id="{B67478B4-32DB-4AFC-89E6-3B25B890E404}"/>
              </a:ext>
            </a:extLst>
          </p:cNvPr>
          <p:cNvSpPr>
            <a:spLocks noGrp="1"/>
          </p:cNvSpPr>
          <p:nvPr>
            <p:ph type="body" sz="quarter" idx="10" hasCustomPrompt="1"/>
          </p:nvPr>
        </p:nvSpPr>
        <p:spPr>
          <a:xfrm>
            <a:off x="765225" y="597694"/>
            <a:ext cx="10670603" cy="230833"/>
          </a:xfrm>
        </p:spPr>
        <p:txBody>
          <a:bodyPr>
            <a:noAutofit/>
          </a:bodyPr>
          <a:lstStyle>
            <a:lvl1pPr marL="0" indent="0">
              <a:buNone/>
              <a:defRPr>
                <a:solidFill>
                  <a:schemeClr val="bg2"/>
                </a:solidFill>
              </a:defRPr>
            </a:lvl1pPr>
            <a:lvl2pPr marL="457177" indent="0">
              <a:buNone/>
              <a:defRPr/>
            </a:lvl2pPr>
            <a:lvl3pPr marL="914355" indent="0">
              <a:buNone/>
              <a:defRPr/>
            </a:lvl3pPr>
            <a:lvl4pPr marL="1371532" indent="0">
              <a:buNone/>
              <a:defRPr/>
            </a:lvl4pPr>
            <a:lvl5pPr marL="1828709" indent="0">
              <a:buNone/>
              <a:defRPr/>
            </a:lvl5pPr>
          </a:lstStyle>
          <a:p>
            <a:pPr lvl="0"/>
            <a:r>
              <a:rPr lang="nb-NO" err="1"/>
              <a:t>Click</a:t>
            </a:r>
            <a:r>
              <a:rPr lang="nb-NO"/>
              <a:t> to </a:t>
            </a:r>
            <a:r>
              <a:rPr lang="nb-NO" err="1"/>
              <a:t>add</a:t>
            </a:r>
            <a:r>
              <a:rPr lang="nb-NO"/>
              <a:t> </a:t>
            </a:r>
            <a:r>
              <a:rPr lang="nb-NO" err="1"/>
              <a:t>text</a:t>
            </a:r>
            <a:endParaRPr lang="nb-NO"/>
          </a:p>
        </p:txBody>
      </p:sp>
    </p:spTree>
    <p:extLst>
      <p:ext uri="{BB962C8B-B14F-4D97-AF65-F5344CB8AC3E}">
        <p14:creationId xmlns:p14="http://schemas.microsoft.com/office/powerpoint/2010/main" val="37681719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tel og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a:t>Klikk for å redigere tittelstil</a:t>
            </a:r>
            <a:endParaRPr lang="en-US"/>
          </a:p>
        </p:txBody>
      </p:sp>
      <p:pic>
        <p:nvPicPr>
          <p:cNvPr id="5" name="NIS" hidden="1">
            <a:extLst>
              <a:ext uri="{FF2B5EF4-FFF2-40B4-BE49-F238E27FC236}">
                <a16:creationId xmlns:a16="http://schemas.microsoft.com/office/drawing/2014/main" id="{5870B6D8-AAD9-4AE5-A75A-8ACE7EC1936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65145" y="550869"/>
            <a:ext cx="522767" cy="280417"/>
          </a:xfrm>
          <a:prstGeom prst="rect">
            <a:avLst/>
          </a:prstGeom>
        </p:spPr>
      </p:pic>
      <p:pic>
        <p:nvPicPr>
          <p:cNvPr id="7" name="NOR" hidden="1">
            <a:extLst>
              <a:ext uri="{FF2B5EF4-FFF2-40B4-BE49-F238E27FC236}">
                <a16:creationId xmlns:a16="http://schemas.microsoft.com/office/drawing/2014/main" id="{D21B3AC4-0032-42AB-823C-1998E1B4123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65145" y="550869"/>
            <a:ext cx="522767" cy="281941"/>
          </a:xfrm>
          <a:prstGeom prst="rect">
            <a:avLst/>
          </a:prstGeom>
        </p:spPr>
      </p:pic>
      <p:sp>
        <p:nvSpPr>
          <p:cNvPr id="6" name="Plassholder for tekst 5">
            <a:extLst>
              <a:ext uri="{FF2B5EF4-FFF2-40B4-BE49-F238E27FC236}">
                <a16:creationId xmlns:a16="http://schemas.microsoft.com/office/drawing/2014/main" id="{86EF620F-9209-43F1-9820-2154247DD5B7}"/>
              </a:ext>
            </a:extLst>
          </p:cNvPr>
          <p:cNvSpPr>
            <a:spLocks noGrp="1"/>
          </p:cNvSpPr>
          <p:nvPr>
            <p:ph type="body" sz="quarter" idx="10"/>
          </p:nvPr>
        </p:nvSpPr>
        <p:spPr>
          <a:xfrm>
            <a:off x="765225" y="597694"/>
            <a:ext cx="10670603" cy="230833"/>
          </a:xfrm>
        </p:spPr>
        <p:txBody>
          <a:bodyPr>
            <a:noAutofit/>
          </a:bodyPr>
          <a:lstStyle>
            <a:lvl1pPr marL="0" indent="0">
              <a:buNone/>
              <a:defRPr>
                <a:solidFill>
                  <a:schemeClr val="bg2"/>
                </a:solidFill>
              </a:defRPr>
            </a:lvl1pPr>
            <a:lvl2pPr marL="457177" indent="0">
              <a:buNone/>
              <a:defRPr/>
            </a:lvl2pPr>
            <a:lvl3pPr marL="914355" indent="0">
              <a:buNone/>
              <a:defRPr/>
            </a:lvl3pPr>
            <a:lvl4pPr marL="1371532" indent="0">
              <a:buNone/>
              <a:defRPr/>
            </a:lvl4pPr>
            <a:lvl5pPr marL="1828709" indent="0">
              <a:buNone/>
              <a:defRPr/>
            </a:lvl5pPr>
          </a:lstStyle>
          <a:p>
            <a:pPr lvl="0"/>
            <a:r>
              <a:rPr lang="nb-NO"/>
              <a:t>Rediger tekststiler i malen</a:t>
            </a:r>
          </a:p>
        </p:txBody>
      </p:sp>
      <p:sp>
        <p:nvSpPr>
          <p:cNvPr id="8" name="Plassholder for tekst 7">
            <a:extLst>
              <a:ext uri="{FF2B5EF4-FFF2-40B4-BE49-F238E27FC236}">
                <a16:creationId xmlns:a16="http://schemas.microsoft.com/office/drawing/2014/main" id="{FE1BB838-4003-4990-855F-F0A5B1909B4B}"/>
              </a:ext>
            </a:extLst>
          </p:cNvPr>
          <p:cNvSpPr>
            <a:spLocks noGrp="1"/>
          </p:cNvSpPr>
          <p:nvPr>
            <p:ph type="body" sz="quarter" idx="11"/>
          </p:nvPr>
        </p:nvSpPr>
        <p:spPr>
          <a:xfrm>
            <a:off x="765195" y="2174966"/>
            <a:ext cx="10661608" cy="3762044"/>
          </a:xfrm>
          <a:prstGeom prst="rect">
            <a:avLst/>
          </a:prstGeom>
        </p:spPr>
        <p:txBody>
          <a:bodyPr lIns="0" tIns="0" rIns="0" bIns="0"/>
          <a:lstStyle>
            <a:lvl1pPr marL="0" indent="0">
              <a:spcBef>
                <a:spcPts val="0"/>
              </a:spcBef>
              <a:buNone/>
              <a:defRPr sz="2400">
                <a:solidFill>
                  <a:schemeClr val="dk2"/>
                </a:solidFill>
              </a:defRPr>
            </a:lvl1pPr>
            <a:lvl2pPr>
              <a:defRPr>
                <a:solidFill>
                  <a:schemeClr val="dk2"/>
                </a:solidFill>
              </a:defRPr>
            </a:lvl2pPr>
            <a:lvl3pPr>
              <a:defRPr>
                <a:solidFill>
                  <a:schemeClr val="dk2"/>
                </a:solidFill>
              </a:defRPr>
            </a:lvl3pPr>
            <a:lvl4pPr>
              <a:defRPr>
                <a:solidFill>
                  <a:schemeClr val="dk2"/>
                </a:solidFill>
              </a:defRPr>
            </a:lvl4pPr>
            <a:lvl5pPr>
              <a:defRPr>
                <a:solidFill>
                  <a:schemeClr val="dk2"/>
                </a:solidFill>
              </a:defRPr>
            </a:lvl5pPr>
          </a:lstStyle>
          <a:p>
            <a:pPr lvl="0"/>
            <a:r>
              <a:rPr lang="nb-NO"/>
              <a:t>Rediger tekststiler i malen</a:t>
            </a:r>
          </a:p>
        </p:txBody>
      </p:sp>
    </p:spTree>
    <p:extLst>
      <p:ext uri="{BB962C8B-B14F-4D97-AF65-F5344CB8AC3E}">
        <p14:creationId xmlns:p14="http://schemas.microsoft.com/office/powerpoint/2010/main" val="8164360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0ab2a929-d6cf-41c3-9ff2-397ae7e3db2f">
    <p:spTree>
      <p:nvGrpSpPr>
        <p:cNvPr id="1" name=""/>
        <p:cNvGrpSpPr/>
        <p:nvPr/>
      </p:nvGrpSpPr>
      <p:grpSpPr>
        <a:xfrm>
          <a:off x="0" y="0"/>
          <a:ext cx="0" cy="0"/>
          <a:chOff x="0" y="0"/>
          <a:chExt cx="0" cy="0"/>
        </a:xfrm>
      </p:grpSpPr>
      <p:pic>
        <p:nvPicPr>
          <p:cNvPr id="3" name="NIS" hidden="1">
            <a:extLst>
              <a:ext uri="{FF2B5EF4-FFF2-40B4-BE49-F238E27FC236}">
                <a16:creationId xmlns:a16="http://schemas.microsoft.com/office/drawing/2014/main" id="{1B03A0E7-5774-4049-A55C-6E607B78F9C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65145" y="550869"/>
            <a:ext cx="522767" cy="280417"/>
          </a:xfrm>
          <a:prstGeom prst="rect">
            <a:avLst/>
          </a:prstGeom>
        </p:spPr>
      </p:pic>
      <p:pic>
        <p:nvPicPr>
          <p:cNvPr id="4" name="NOR" hidden="1">
            <a:extLst>
              <a:ext uri="{FF2B5EF4-FFF2-40B4-BE49-F238E27FC236}">
                <a16:creationId xmlns:a16="http://schemas.microsoft.com/office/drawing/2014/main" id="{EE665304-CB26-435D-A2D1-1A12E408AC0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65145" y="550869"/>
            <a:ext cx="522767" cy="281941"/>
          </a:xfrm>
          <a:prstGeom prst="rect">
            <a:avLst/>
          </a:prstGeom>
        </p:spPr>
      </p:pic>
      <p:sp>
        <p:nvSpPr>
          <p:cNvPr id="6" name="Title 1">
            <a:extLst>
              <a:ext uri="{FF2B5EF4-FFF2-40B4-BE49-F238E27FC236}">
                <a16:creationId xmlns:a16="http://schemas.microsoft.com/office/drawing/2014/main" id="{98AC3D94-0EA0-4F44-9560-CACA26FB5855}"/>
              </a:ext>
            </a:extLst>
          </p:cNvPr>
          <p:cNvSpPr>
            <a:spLocks noGrp="1"/>
          </p:cNvSpPr>
          <p:nvPr>
            <p:ph type="title" hasCustomPrompt="1"/>
          </p:nvPr>
        </p:nvSpPr>
        <p:spPr>
          <a:xfrm>
            <a:off x="765196" y="824647"/>
            <a:ext cx="10661607" cy="446276"/>
          </a:xfrm>
        </p:spPr>
        <p:txBody>
          <a:bodyPr/>
          <a:lstStyle>
            <a:lvl1pPr>
              <a:defRPr/>
            </a:lvl1pPr>
          </a:lstStyle>
          <a:p>
            <a:r>
              <a:rPr lang="nb-NO" err="1"/>
              <a:t>Click</a:t>
            </a:r>
            <a:r>
              <a:rPr lang="nb-NO"/>
              <a:t> to </a:t>
            </a:r>
            <a:r>
              <a:rPr lang="nb-NO" err="1"/>
              <a:t>add</a:t>
            </a:r>
            <a:r>
              <a:rPr lang="nb-NO"/>
              <a:t> </a:t>
            </a:r>
            <a:r>
              <a:rPr lang="nb-NO" err="1"/>
              <a:t>title</a:t>
            </a:r>
            <a:endParaRPr lang="en-US"/>
          </a:p>
        </p:txBody>
      </p:sp>
      <p:sp>
        <p:nvSpPr>
          <p:cNvPr id="7" name="Plassholder for tekst 5">
            <a:extLst>
              <a:ext uri="{FF2B5EF4-FFF2-40B4-BE49-F238E27FC236}">
                <a16:creationId xmlns:a16="http://schemas.microsoft.com/office/drawing/2014/main" id="{B67478B4-32DB-4AFC-89E6-3B25B890E404}"/>
              </a:ext>
            </a:extLst>
          </p:cNvPr>
          <p:cNvSpPr>
            <a:spLocks noGrp="1"/>
          </p:cNvSpPr>
          <p:nvPr>
            <p:ph type="body" sz="quarter" idx="10" hasCustomPrompt="1"/>
          </p:nvPr>
        </p:nvSpPr>
        <p:spPr>
          <a:xfrm>
            <a:off x="765225" y="597694"/>
            <a:ext cx="10670603" cy="230833"/>
          </a:xfrm>
        </p:spPr>
        <p:txBody>
          <a:bodyPr>
            <a:noAutofit/>
          </a:bodyPr>
          <a:lstStyle>
            <a:lvl1pPr marL="0" indent="0">
              <a:buNone/>
              <a:defRPr>
                <a:solidFill>
                  <a:schemeClr val="bg2"/>
                </a:solidFill>
              </a:defRPr>
            </a:lvl1pPr>
            <a:lvl2pPr marL="457177" indent="0">
              <a:buNone/>
              <a:defRPr/>
            </a:lvl2pPr>
            <a:lvl3pPr marL="914355" indent="0">
              <a:buNone/>
              <a:defRPr/>
            </a:lvl3pPr>
            <a:lvl4pPr marL="1371532" indent="0">
              <a:buNone/>
              <a:defRPr/>
            </a:lvl4pPr>
            <a:lvl5pPr marL="1828709" indent="0">
              <a:buNone/>
              <a:defRPr/>
            </a:lvl5pPr>
          </a:lstStyle>
          <a:p>
            <a:pPr lvl="0"/>
            <a:r>
              <a:rPr lang="nb-NO" err="1"/>
              <a:t>Click</a:t>
            </a:r>
            <a:r>
              <a:rPr lang="nb-NO"/>
              <a:t> to </a:t>
            </a:r>
            <a:r>
              <a:rPr lang="nb-NO" err="1"/>
              <a:t>add</a:t>
            </a:r>
            <a:r>
              <a:rPr lang="nb-NO"/>
              <a:t> </a:t>
            </a:r>
            <a:r>
              <a:rPr lang="nb-NO" err="1"/>
              <a:t>text</a:t>
            </a:r>
            <a:endParaRPr lang="nb-NO"/>
          </a:p>
        </p:txBody>
      </p:sp>
    </p:spTree>
    <p:extLst>
      <p:ext uri="{BB962C8B-B14F-4D97-AF65-F5344CB8AC3E}">
        <p14:creationId xmlns:p14="http://schemas.microsoft.com/office/powerpoint/2010/main" val="111847657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30e4b5cd-30e6-4155-b15f-eb392a819435">
    <p:spTree>
      <p:nvGrpSpPr>
        <p:cNvPr id="1" name=""/>
        <p:cNvGrpSpPr/>
        <p:nvPr/>
      </p:nvGrpSpPr>
      <p:grpSpPr>
        <a:xfrm>
          <a:off x="0" y="0"/>
          <a:ext cx="0" cy="0"/>
          <a:chOff x="0" y="0"/>
          <a:chExt cx="0" cy="0"/>
        </a:xfrm>
      </p:grpSpPr>
      <p:pic>
        <p:nvPicPr>
          <p:cNvPr id="3" name="NIS" hidden="1">
            <a:extLst>
              <a:ext uri="{FF2B5EF4-FFF2-40B4-BE49-F238E27FC236}">
                <a16:creationId xmlns:a16="http://schemas.microsoft.com/office/drawing/2014/main" id="{1B03A0E7-5774-4049-A55C-6E607B78F9C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65145" y="550869"/>
            <a:ext cx="522767" cy="280417"/>
          </a:xfrm>
          <a:prstGeom prst="rect">
            <a:avLst/>
          </a:prstGeom>
        </p:spPr>
      </p:pic>
      <p:pic>
        <p:nvPicPr>
          <p:cNvPr id="4" name="NOR" hidden="1">
            <a:extLst>
              <a:ext uri="{FF2B5EF4-FFF2-40B4-BE49-F238E27FC236}">
                <a16:creationId xmlns:a16="http://schemas.microsoft.com/office/drawing/2014/main" id="{EE665304-CB26-435D-A2D1-1A12E408AC0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65145" y="550869"/>
            <a:ext cx="522767" cy="281941"/>
          </a:xfrm>
          <a:prstGeom prst="rect">
            <a:avLst/>
          </a:prstGeom>
        </p:spPr>
      </p:pic>
      <p:sp>
        <p:nvSpPr>
          <p:cNvPr id="6" name="Title 1">
            <a:extLst>
              <a:ext uri="{FF2B5EF4-FFF2-40B4-BE49-F238E27FC236}">
                <a16:creationId xmlns:a16="http://schemas.microsoft.com/office/drawing/2014/main" id="{98AC3D94-0EA0-4F44-9560-CACA26FB5855}"/>
              </a:ext>
            </a:extLst>
          </p:cNvPr>
          <p:cNvSpPr>
            <a:spLocks noGrp="1"/>
          </p:cNvSpPr>
          <p:nvPr>
            <p:ph type="title" hasCustomPrompt="1"/>
          </p:nvPr>
        </p:nvSpPr>
        <p:spPr>
          <a:xfrm>
            <a:off x="765196" y="824647"/>
            <a:ext cx="10661607" cy="446276"/>
          </a:xfrm>
        </p:spPr>
        <p:txBody>
          <a:bodyPr/>
          <a:lstStyle>
            <a:lvl1pPr>
              <a:defRPr/>
            </a:lvl1pPr>
          </a:lstStyle>
          <a:p>
            <a:r>
              <a:rPr lang="nb-NO" err="1"/>
              <a:t>Click</a:t>
            </a:r>
            <a:r>
              <a:rPr lang="nb-NO"/>
              <a:t> to </a:t>
            </a:r>
            <a:r>
              <a:rPr lang="nb-NO" err="1"/>
              <a:t>add</a:t>
            </a:r>
            <a:r>
              <a:rPr lang="nb-NO"/>
              <a:t> </a:t>
            </a:r>
            <a:r>
              <a:rPr lang="nb-NO" err="1"/>
              <a:t>title</a:t>
            </a:r>
            <a:endParaRPr lang="en-US"/>
          </a:p>
        </p:txBody>
      </p:sp>
      <p:sp>
        <p:nvSpPr>
          <p:cNvPr id="7" name="Plassholder for tekst 5">
            <a:extLst>
              <a:ext uri="{FF2B5EF4-FFF2-40B4-BE49-F238E27FC236}">
                <a16:creationId xmlns:a16="http://schemas.microsoft.com/office/drawing/2014/main" id="{B67478B4-32DB-4AFC-89E6-3B25B890E404}"/>
              </a:ext>
            </a:extLst>
          </p:cNvPr>
          <p:cNvSpPr>
            <a:spLocks noGrp="1"/>
          </p:cNvSpPr>
          <p:nvPr>
            <p:ph type="body" sz="quarter" idx="10" hasCustomPrompt="1"/>
          </p:nvPr>
        </p:nvSpPr>
        <p:spPr>
          <a:xfrm>
            <a:off x="765225" y="597694"/>
            <a:ext cx="10670603" cy="230833"/>
          </a:xfrm>
        </p:spPr>
        <p:txBody>
          <a:bodyPr>
            <a:noAutofit/>
          </a:bodyPr>
          <a:lstStyle>
            <a:lvl1pPr marL="0" indent="0">
              <a:buNone/>
              <a:defRPr>
                <a:solidFill>
                  <a:schemeClr val="bg2"/>
                </a:solidFill>
              </a:defRPr>
            </a:lvl1pPr>
            <a:lvl2pPr marL="457177" indent="0">
              <a:buNone/>
              <a:defRPr/>
            </a:lvl2pPr>
            <a:lvl3pPr marL="914355" indent="0">
              <a:buNone/>
              <a:defRPr/>
            </a:lvl3pPr>
            <a:lvl4pPr marL="1371532" indent="0">
              <a:buNone/>
              <a:defRPr/>
            </a:lvl4pPr>
            <a:lvl5pPr marL="1828709" indent="0">
              <a:buNone/>
              <a:defRPr/>
            </a:lvl5pPr>
          </a:lstStyle>
          <a:p>
            <a:pPr lvl="0"/>
            <a:r>
              <a:rPr lang="nb-NO" err="1"/>
              <a:t>Click</a:t>
            </a:r>
            <a:r>
              <a:rPr lang="nb-NO"/>
              <a:t> to </a:t>
            </a:r>
            <a:r>
              <a:rPr lang="nb-NO" err="1"/>
              <a:t>add</a:t>
            </a:r>
            <a:r>
              <a:rPr lang="nb-NO"/>
              <a:t> </a:t>
            </a:r>
            <a:r>
              <a:rPr lang="nb-NO" err="1"/>
              <a:t>text</a:t>
            </a:r>
            <a:endParaRPr lang="nb-NO"/>
          </a:p>
        </p:txBody>
      </p:sp>
    </p:spTree>
    <p:extLst>
      <p:ext uri="{BB962C8B-B14F-4D97-AF65-F5344CB8AC3E}">
        <p14:creationId xmlns:p14="http://schemas.microsoft.com/office/powerpoint/2010/main" val="100313737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0ccf0c10-1b58-439b-a625-b8259922ab51">
    <p:spTree>
      <p:nvGrpSpPr>
        <p:cNvPr id="1" name=""/>
        <p:cNvGrpSpPr/>
        <p:nvPr/>
      </p:nvGrpSpPr>
      <p:grpSpPr>
        <a:xfrm>
          <a:off x="0" y="0"/>
          <a:ext cx="0" cy="0"/>
          <a:chOff x="0" y="0"/>
          <a:chExt cx="0" cy="0"/>
        </a:xfrm>
      </p:grpSpPr>
      <p:sp>
        <p:nvSpPr>
          <p:cNvPr id="7" name="Plassholder for bilde 6">
            <a:extLst>
              <a:ext uri="{FF2B5EF4-FFF2-40B4-BE49-F238E27FC236}">
                <a16:creationId xmlns:a16="http://schemas.microsoft.com/office/drawing/2014/main" id="{64BFEC00-6410-486F-A10C-A2444C69D06C}"/>
              </a:ext>
            </a:extLst>
          </p:cNvPr>
          <p:cNvSpPr>
            <a:spLocks noGrp="1"/>
          </p:cNvSpPr>
          <p:nvPr>
            <p:ph type="pic" sz="quarter" idx="10" hasCustomPrompt="1"/>
          </p:nvPr>
        </p:nvSpPr>
        <p:spPr>
          <a:xfrm>
            <a:off x="384226" y="377825"/>
            <a:ext cx="11425524" cy="5711825"/>
          </a:xfrm>
          <a:noFill/>
        </p:spPr>
        <p:txBody>
          <a:bodyPr lIns="180000" bIns="180000" anchor="b"/>
          <a:lstStyle>
            <a:lvl1pPr marL="0" indent="0">
              <a:buNone/>
              <a:defRPr b="1">
                <a:solidFill>
                  <a:srgbClr val="FF0000"/>
                </a:solidFill>
              </a:defRPr>
            </a:lvl1pPr>
          </a:lstStyle>
          <a:p>
            <a:r>
              <a:rPr lang="nb-NO"/>
              <a:t>Picture</a:t>
            </a:r>
          </a:p>
        </p:txBody>
      </p:sp>
      <p:sp>
        <p:nvSpPr>
          <p:cNvPr id="2" name="Title 1"/>
          <p:cNvSpPr>
            <a:spLocks noGrp="1"/>
          </p:cNvSpPr>
          <p:nvPr>
            <p:ph type="ctrTitle" hasCustomPrompt="1"/>
          </p:nvPr>
        </p:nvSpPr>
        <p:spPr>
          <a:xfrm>
            <a:off x="765195" y="709468"/>
            <a:ext cx="7114249" cy="523220"/>
          </a:xfrm>
        </p:spPr>
        <p:txBody>
          <a:bodyPr lIns="0" tIns="0" rIns="0" bIns="0" anchor="t"/>
          <a:lstStyle>
            <a:lvl1pPr algn="l">
              <a:defRPr sz="3401"/>
            </a:lvl1pPr>
          </a:lstStyle>
          <a:p>
            <a:r>
              <a:rPr lang="nb-NO" err="1"/>
              <a:t>Click</a:t>
            </a:r>
            <a:r>
              <a:rPr lang="nb-NO"/>
              <a:t> to </a:t>
            </a:r>
            <a:r>
              <a:rPr lang="nb-NO" err="1"/>
              <a:t>add</a:t>
            </a:r>
            <a:r>
              <a:rPr lang="nb-NO"/>
              <a:t> </a:t>
            </a:r>
            <a:r>
              <a:rPr lang="nb-NO" err="1"/>
              <a:t>title</a:t>
            </a:r>
            <a:endParaRPr lang="en-US"/>
          </a:p>
        </p:txBody>
      </p:sp>
    </p:spTree>
    <p:extLst>
      <p:ext uri="{BB962C8B-B14F-4D97-AF65-F5344CB8AC3E}">
        <p14:creationId xmlns:p14="http://schemas.microsoft.com/office/powerpoint/2010/main" val="223936236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080d0099-9f7c-4c74-b4fe-ae48d507847d">
    <p:spTree>
      <p:nvGrpSpPr>
        <p:cNvPr id="1" name=""/>
        <p:cNvGrpSpPr/>
        <p:nvPr/>
      </p:nvGrpSpPr>
      <p:grpSpPr>
        <a:xfrm>
          <a:off x="0" y="0"/>
          <a:ext cx="0" cy="0"/>
          <a:chOff x="0" y="0"/>
          <a:chExt cx="0" cy="0"/>
        </a:xfrm>
      </p:grpSpPr>
      <p:pic>
        <p:nvPicPr>
          <p:cNvPr id="5" name="NIS" hidden="1">
            <a:extLst>
              <a:ext uri="{FF2B5EF4-FFF2-40B4-BE49-F238E27FC236}">
                <a16:creationId xmlns:a16="http://schemas.microsoft.com/office/drawing/2014/main" id="{5870B6D8-AAD9-4AE5-A75A-8ACE7EC1936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65145" y="550869"/>
            <a:ext cx="522767" cy="280417"/>
          </a:xfrm>
          <a:prstGeom prst="rect">
            <a:avLst/>
          </a:prstGeom>
        </p:spPr>
      </p:pic>
      <p:pic>
        <p:nvPicPr>
          <p:cNvPr id="7" name="NOR" hidden="1">
            <a:extLst>
              <a:ext uri="{FF2B5EF4-FFF2-40B4-BE49-F238E27FC236}">
                <a16:creationId xmlns:a16="http://schemas.microsoft.com/office/drawing/2014/main" id="{D21B3AC4-0032-42AB-823C-1998E1B4123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65145" y="550869"/>
            <a:ext cx="522767" cy="281941"/>
          </a:xfrm>
          <a:prstGeom prst="rect">
            <a:avLst/>
          </a:prstGeom>
        </p:spPr>
      </p:pic>
      <p:sp>
        <p:nvSpPr>
          <p:cNvPr id="8" name="Plassholder for tekst 7">
            <a:extLst>
              <a:ext uri="{FF2B5EF4-FFF2-40B4-BE49-F238E27FC236}">
                <a16:creationId xmlns:a16="http://schemas.microsoft.com/office/drawing/2014/main" id="{FE1BB838-4003-4990-855F-F0A5B1909B4B}"/>
              </a:ext>
            </a:extLst>
          </p:cNvPr>
          <p:cNvSpPr>
            <a:spLocks noGrp="1"/>
          </p:cNvSpPr>
          <p:nvPr>
            <p:ph type="body" sz="quarter" idx="11" hasCustomPrompt="1"/>
          </p:nvPr>
        </p:nvSpPr>
        <p:spPr>
          <a:xfrm>
            <a:off x="765195" y="2174966"/>
            <a:ext cx="10661608" cy="3762044"/>
          </a:xfrm>
          <a:prstGeom prst="rect">
            <a:avLst/>
          </a:prstGeom>
        </p:spPr>
        <p:txBody>
          <a:bodyPr lIns="0" tIns="0" rIns="0" bIns="0"/>
          <a:lstStyle>
            <a:lvl1pPr marL="0" indent="0">
              <a:spcBef>
                <a:spcPts val="0"/>
              </a:spcBef>
              <a:buNone/>
              <a:defRPr sz="2400">
                <a:solidFill>
                  <a:schemeClr val="dk2"/>
                </a:solidFill>
              </a:defRPr>
            </a:lvl1pPr>
            <a:lvl2pPr>
              <a:defRPr>
                <a:solidFill>
                  <a:schemeClr val="dk2"/>
                </a:solidFill>
              </a:defRPr>
            </a:lvl2pPr>
            <a:lvl3pPr>
              <a:defRPr>
                <a:solidFill>
                  <a:schemeClr val="dk2"/>
                </a:solidFill>
              </a:defRPr>
            </a:lvl3pPr>
            <a:lvl4pPr>
              <a:defRPr>
                <a:solidFill>
                  <a:schemeClr val="dk2"/>
                </a:solidFill>
              </a:defRPr>
            </a:lvl4pPr>
            <a:lvl5pPr>
              <a:defRPr>
                <a:solidFill>
                  <a:schemeClr val="dk2"/>
                </a:solidFill>
              </a:defRPr>
            </a:lvl5pPr>
          </a:lstStyle>
          <a:p>
            <a:pPr lvl="0"/>
            <a:r>
              <a:rPr lang="nb-NO" err="1"/>
              <a:t>Click</a:t>
            </a:r>
            <a:r>
              <a:rPr lang="nb-NO"/>
              <a:t> to </a:t>
            </a:r>
            <a:r>
              <a:rPr lang="nb-NO" err="1"/>
              <a:t>add</a:t>
            </a:r>
            <a:r>
              <a:rPr lang="nb-NO"/>
              <a:t> </a:t>
            </a:r>
            <a:r>
              <a:rPr lang="nb-NO" err="1"/>
              <a:t>text</a:t>
            </a:r>
            <a:endParaRPr lang="nb-NO"/>
          </a:p>
        </p:txBody>
      </p:sp>
      <p:sp>
        <p:nvSpPr>
          <p:cNvPr id="9" name="Title 1">
            <a:extLst>
              <a:ext uri="{FF2B5EF4-FFF2-40B4-BE49-F238E27FC236}">
                <a16:creationId xmlns:a16="http://schemas.microsoft.com/office/drawing/2014/main" id="{FD0A34A5-3FA7-4C7B-9EB1-8C1EAC1131E7}"/>
              </a:ext>
            </a:extLst>
          </p:cNvPr>
          <p:cNvSpPr>
            <a:spLocks noGrp="1"/>
          </p:cNvSpPr>
          <p:nvPr>
            <p:ph type="title" hasCustomPrompt="1"/>
          </p:nvPr>
        </p:nvSpPr>
        <p:spPr>
          <a:xfrm>
            <a:off x="765196" y="824647"/>
            <a:ext cx="10661607" cy="446276"/>
          </a:xfrm>
        </p:spPr>
        <p:txBody>
          <a:bodyPr/>
          <a:lstStyle>
            <a:lvl1pPr>
              <a:defRPr/>
            </a:lvl1pPr>
          </a:lstStyle>
          <a:p>
            <a:r>
              <a:rPr lang="nb-NO" err="1"/>
              <a:t>Click</a:t>
            </a:r>
            <a:r>
              <a:rPr lang="nb-NO"/>
              <a:t> to </a:t>
            </a:r>
            <a:r>
              <a:rPr lang="nb-NO" err="1"/>
              <a:t>add</a:t>
            </a:r>
            <a:r>
              <a:rPr lang="nb-NO"/>
              <a:t> </a:t>
            </a:r>
            <a:r>
              <a:rPr lang="nb-NO" err="1"/>
              <a:t>title</a:t>
            </a:r>
            <a:endParaRPr lang="en-US"/>
          </a:p>
        </p:txBody>
      </p:sp>
      <p:sp>
        <p:nvSpPr>
          <p:cNvPr id="10" name="Plassholder for tekst 5">
            <a:extLst>
              <a:ext uri="{FF2B5EF4-FFF2-40B4-BE49-F238E27FC236}">
                <a16:creationId xmlns:a16="http://schemas.microsoft.com/office/drawing/2014/main" id="{D68FE969-8392-4C4B-99AA-4E6408BA446F}"/>
              </a:ext>
            </a:extLst>
          </p:cNvPr>
          <p:cNvSpPr>
            <a:spLocks noGrp="1"/>
          </p:cNvSpPr>
          <p:nvPr>
            <p:ph type="body" sz="quarter" idx="10" hasCustomPrompt="1"/>
          </p:nvPr>
        </p:nvSpPr>
        <p:spPr>
          <a:xfrm>
            <a:off x="765225" y="597694"/>
            <a:ext cx="10670603" cy="230833"/>
          </a:xfrm>
        </p:spPr>
        <p:txBody>
          <a:bodyPr>
            <a:noAutofit/>
          </a:bodyPr>
          <a:lstStyle>
            <a:lvl1pPr marL="0" indent="0">
              <a:buNone/>
              <a:defRPr>
                <a:solidFill>
                  <a:schemeClr val="bg2"/>
                </a:solidFill>
              </a:defRPr>
            </a:lvl1pPr>
            <a:lvl2pPr marL="457177" indent="0">
              <a:buNone/>
              <a:defRPr/>
            </a:lvl2pPr>
            <a:lvl3pPr marL="914355" indent="0">
              <a:buNone/>
              <a:defRPr/>
            </a:lvl3pPr>
            <a:lvl4pPr marL="1371532" indent="0">
              <a:buNone/>
              <a:defRPr/>
            </a:lvl4pPr>
            <a:lvl5pPr marL="1828709" indent="0">
              <a:buNone/>
              <a:defRPr/>
            </a:lvl5pPr>
          </a:lstStyle>
          <a:p>
            <a:pPr lvl="0"/>
            <a:r>
              <a:rPr lang="nb-NO" err="1"/>
              <a:t>Click</a:t>
            </a:r>
            <a:r>
              <a:rPr lang="nb-NO"/>
              <a:t> to </a:t>
            </a:r>
            <a:r>
              <a:rPr lang="nb-NO" err="1"/>
              <a:t>add</a:t>
            </a:r>
            <a:r>
              <a:rPr lang="nb-NO"/>
              <a:t> </a:t>
            </a:r>
            <a:r>
              <a:rPr lang="nb-NO" err="1"/>
              <a:t>text</a:t>
            </a:r>
            <a:endParaRPr lang="nb-NO"/>
          </a:p>
        </p:txBody>
      </p:sp>
    </p:spTree>
    <p:extLst>
      <p:ext uri="{BB962C8B-B14F-4D97-AF65-F5344CB8AC3E}">
        <p14:creationId xmlns:p14="http://schemas.microsoft.com/office/powerpoint/2010/main" val="219604328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userDrawn="1">
  <p:cSld name="1_Forside">
    <p:bg>
      <p:bgPr>
        <a:solidFill>
          <a:schemeClr val="bg1">
            <a:lumMod val="95000"/>
          </a:schemeClr>
        </a:solidFill>
        <a:effectLst/>
      </p:bgPr>
    </p:bg>
    <p:spTree>
      <p:nvGrpSpPr>
        <p:cNvPr id="1" name=""/>
        <p:cNvGrpSpPr/>
        <p:nvPr/>
      </p:nvGrpSpPr>
      <p:grpSpPr>
        <a:xfrm>
          <a:off x="0" y="0"/>
          <a:ext cx="0" cy="0"/>
          <a:chOff x="0" y="0"/>
          <a:chExt cx="0" cy="0"/>
        </a:xfrm>
      </p:grpSpPr>
      <p:sp>
        <p:nvSpPr>
          <p:cNvPr id="11" name="Plassholder for bilde 12">
            <a:extLst>
              <a:ext uri="{FF2B5EF4-FFF2-40B4-BE49-F238E27FC236}">
                <a16:creationId xmlns:a16="http://schemas.microsoft.com/office/drawing/2014/main" id="{6D361849-AD92-45EF-9A49-4A6E1D6EC9A2}"/>
              </a:ext>
            </a:extLst>
          </p:cNvPr>
          <p:cNvSpPr>
            <a:spLocks noGrp="1"/>
          </p:cNvSpPr>
          <p:nvPr>
            <p:ph type="pic" sz="quarter" idx="11" hasCustomPrompt="1"/>
          </p:nvPr>
        </p:nvSpPr>
        <p:spPr>
          <a:xfrm>
            <a:off x="1" y="0"/>
            <a:ext cx="12194724" cy="6858000"/>
          </a:xfrm>
          <a:prstGeom prst="rect">
            <a:avLst/>
          </a:prstGeom>
          <a:noFill/>
        </p:spPr>
        <p:txBody>
          <a:bodyPr wrap="square" lIns="180000" rIns="180000" bIns="180000" anchor="b">
            <a:noAutofit/>
          </a:bodyPr>
          <a:lstStyle>
            <a:lvl1pPr marL="0" indent="0" algn="r">
              <a:buNone/>
              <a:defRPr b="1">
                <a:solidFill>
                  <a:srgbClr val="FF0000"/>
                </a:solidFill>
              </a:defRPr>
            </a:lvl1pPr>
          </a:lstStyle>
          <a:p>
            <a:r>
              <a:rPr lang="nb-NO"/>
              <a:t>Picture</a:t>
            </a:r>
          </a:p>
        </p:txBody>
      </p:sp>
      <p:sp>
        <p:nvSpPr>
          <p:cNvPr id="9" name="Text Placeholder 8">
            <a:extLst>
              <a:ext uri="{FF2B5EF4-FFF2-40B4-BE49-F238E27FC236}">
                <a16:creationId xmlns:a16="http://schemas.microsoft.com/office/drawing/2014/main" id="{AFE736B9-5A5B-45AC-B964-5053303CDC25}"/>
              </a:ext>
            </a:extLst>
          </p:cNvPr>
          <p:cNvSpPr>
            <a:spLocks noGrp="1"/>
          </p:cNvSpPr>
          <p:nvPr>
            <p:ph type="body" sz="quarter" idx="14" hasCustomPrompt="1"/>
          </p:nvPr>
        </p:nvSpPr>
        <p:spPr>
          <a:xfrm>
            <a:off x="374683" y="381372"/>
            <a:ext cx="2971999" cy="774194"/>
          </a:xfrm>
          <a:prstGeom prst="rect">
            <a:avLst/>
          </a:prstGeom>
          <a:blipFill>
            <a:blip r:embed="rId2" cstate="screen">
              <a:extLst>
                <a:ext uri="{28A0092B-C50C-407E-A947-70E740481C1C}">
                  <a14:useLocalDpi xmlns:a14="http://schemas.microsoft.com/office/drawing/2010/main"/>
                </a:ext>
              </a:extLst>
            </a:blip>
            <a:stretch>
              <a:fillRect/>
            </a:stretch>
          </a:blipFill>
        </p:spPr>
        <p:txBody>
          <a:bodyPr/>
          <a:lstStyle>
            <a:lvl1pPr>
              <a:defRPr sz="100">
                <a:solidFill>
                  <a:srgbClr val="000000"/>
                </a:solidFill>
              </a:defRPr>
            </a:lvl1pPr>
            <a:lvl2pPr>
              <a:defRPr sz="100">
                <a:solidFill>
                  <a:srgbClr val="000000"/>
                </a:solidFill>
              </a:defRPr>
            </a:lvl2pPr>
            <a:lvl3pPr>
              <a:defRPr sz="100">
                <a:solidFill>
                  <a:srgbClr val="000000"/>
                </a:solidFill>
              </a:defRPr>
            </a:lvl3pPr>
            <a:lvl4pPr>
              <a:defRPr sz="100">
                <a:solidFill>
                  <a:srgbClr val="000000"/>
                </a:solidFill>
              </a:defRPr>
            </a:lvl4pPr>
            <a:lvl5pPr>
              <a:defRPr sz="100">
                <a:solidFill>
                  <a:srgbClr val="000000"/>
                </a:solidFill>
              </a:defRPr>
            </a:lvl5pPr>
          </a:lstStyle>
          <a:p>
            <a:pPr lvl="0"/>
            <a:r>
              <a:rPr lang="en-US"/>
              <a:t> </a:t>
            </a:r>
            <a:endParaRPr lang="en-GB"/>
          </a:p>
        </p:txBody>
      </p:sp>
      <p:sp>
        <p:nvSpPr>
          <p:cNvPr id="2" name="Title 1"/>
          <p:cNvSpPr>
            <a:spLocks noGrp="1"/>
          </p:cNvSpPr>
          <p:nvPr>
            <p:ph type="ctrTitle" hasCustomPrompt="1"/>
          </p:nvPr>
        </p:nvSpPr>
        <p:spPr>
          <a:xfrm>
            <a:off x="765195" y="2081068"/>
            <a:ext cx="7114249" cy="523220"/>
          </a:xfrm>
        </p:spPr>
        <p:txBody>
          <a:bodyPr lIns="0" tIns="0" rIns="0" bIns="0" anchor="t"/>
          <a:lstStyle>
            <a:lvl1pPr algn="l">
              <a:defRPr sz="3401"/>
            </a:lvl1pPr>
          </a:lstStyle>
          <a:p>
            <a:r>
              <a:rPr lang="nb-NO" err="1"/>
              <a:t>Click</a:t>
            </a:r>
            <a:r>
              <a:rPr lang="nb-NO"/>
              <a:t> to </a:t>
            </a:r>
            <a:r>
              <a:rPr lang="nb-NO" err="1"/>
              <a:t>add</a:t>
            </a:r>
            <a:r>
              <a:rPr lang="nb-NO"/>
              <a:t> </a:t>
            </a:r>
            <a:r>
              <a:rPr lang="nb-NO" err="1"/>
              <a:t>title</a:t>
            </a:r>
            <a:endParaRPr lang="en-US"/>
          </a:p>
        </p:txBody>
      </p:sp>
      <p:sp>
        <p:nvSpPr>
          <p:cNvPr id="3" name="Subtitle 2"/>
          <p:cNvSpPr>
            <a:spLocks noGrp="1"/>
          </p:cNvSpPr>
          <p:nvPr>
            <p:ph type="subTitle" idx="1" hasCustomPrompt="1"/>
          </p:nvPr>
        </p:nvSpPr>
        <p:spPr>
          <a:xfrm>
            <a:off x="765195" y="2617202"/>
            <a:ext cx="7114249" cy="369268"/>
          </a:xfrm>
        </p:spPr>
        <p:txBody>
          <a:bodyPr wrap="square" lIns="0" tIns="0" rIns="0" bIns="0" anchor="t">
            <a:spAutoFit/>
          </a:bodyPr>
          <a:lstStyle>
            <a:lvl1pPr marL="0" indent="0" algn="l">
              <a:buNone/>
              <a:defRPr sz="2400">
                <a:solidFill>
                  <a:schemeClr val="dk2"/>
                </a:solidFill>
              </a:defRPr>
            </a:lvl1pPr>
            <a:lvl2pPr marL="457177" indent="0" algn="ctr">
              <a:buNone/>
              <a:defRPr sz="2000"/>
            </a:lvl2pPr>
            <a:lvl3pPr marL="914355" indent="0" algn="ctr">
              <a:buNone/>
              <a:defRPr sz="1800"/>
            </a:lvl3pPr>
            <a:lvl4pPr marL="1371532" indent="0" algn="ctr">
              <a:buNone/>
              <a:defRPr sz="1600"/>
            </a:lvl4pPr>
            <a:lvl5pPr marL="1828709" indent="0" algn="ctr">
              <a:buNone/>
              <a:defRPr sz="1600"/>
            </a:lvl5pPr>
            <a:lvl6pPr marL="2285886" indent="0" algn="ctr">
              <a:buNone/>
              <a:defRPr sz="1600"/>
            </a:lvl6pPr>
            <a:lvl7pPr marL="2743063" indent="0" algn="ctr">
              <a:buNone/>
              <a:defRPr sz="1600"/>
            </a:lvl7pPr>
            <a:lvl8pPr marL="3200240" indent="0" algn="ctr">
              <a:buNone/>
              <a:defRPr sz="1600"/>
            </a:lvl8pPr>
            <a:lvl9pPr marL="3657417" indent="0" algn="ctr">
              <a:buNone/>
              <a:defRPr sz="1600"/>
            </a:lvl9pPr>
          </a:lstStyle>
          <a:p>
            <a:r>
              <a:rPr lang="nb-NO" err="1"/>
              <a:t>Click</a:t>
            </a:r>
            <a:r>
              <a:rPr lang="nb-NO"/>
              <a:t> to </a:t>
            </a:r>
            <a:r>
              <a:rPr lang="nb-NO" err="1"/>
              <a:t>add</a:t>
            </a:r>
            <a:r>
              <a:rPr lang="nb-NO"/>
              <a:t> </a:t>
            </a:r>
            <a:r>
              <a:rPr lang="nb-NO" err="1"/>
              <a:t>subtitle</a:t>
            </a:r>
            <a:endParaRPr lang="en-US"/>
          </a:p>
        </p:txBody>
      </p:sp>
      <p:sp>
        <p:nvSpPr>
          <p:cNvPr id="4" name="Date Placeholder 3"/>
          <p:cNvSpPr>
            <a:spLocks noGrp="1"/>
          </p:cNvSpPr>
          <p:nvPr>
            <p:ph type="dt" sz="half" idx="10"/>
          </p:nvPr>
        </p:nvSpPr>
        <p:spPr>
          <a:xfrm>
            <a:off x="9064592" y="572820"/>
            <a:ext cx="2743200" cy="230833"/>
          </a:xfrm>
          <a:prstGeom prst="rect">
            <a:avLst/>
          </a:prstGeom>
        </p:spPr>
        <p:txBody>
          <a:bodyPr lIns="0" tIns="0" rIns="0" bIns="0">
            <a:spAutoFit/>
          </a:bodyPr>
          <a:lstStyle>
            <a:lvl1pPr algn="r">
              <a:defRPr sz="1500">
                <a:solidFill>
                  <a:schemeClr val="dk2"/>
                </a:solidFill>
              </a:defRPr>
            </a:lvl1pPr>
          </a:lstStyle>
          <a:p>
            <a:fld id="{73C88736-6D3A-48AD-9F66-CA81D27E10D7}" type="datetime1">
              <a:rPr lang="nb-NO"/>
              <a:t>26.11.2024</a:t>
            </a:fld>
            <a:endParaRPr lang="nb-NO"/>
          </a:p>
        </p:txBody>
      </p:sp>
      <p:sp>
        <p:nvSpPr>
          <p:cNvPr id="7" name="Plassholder for tekst 6">
            <a:extLst>
              <a:ext uri="{FF2B5EF4-FFF2-40B4-BE49-F238E27FC236}">
                <a16:creationId xmlns:a16="http://schemas.microsoft.com/office/drawing/2014/main" id="{94290D80-44B2-4A87-B9F3-476EE7172D32}"/>
              </a:ext>
            </a:extLst>
          </p:cNvPr>
          <p:cNvSpPr>
            <a:spLocks noGrp="1"/>
          </p:cNvSpPr>
          <p:nvPr>
            <p:ph type="body" sz="quarter" idx="15" hasCustomPrompt="1"/>
          </p:nvPr>
        </p:nvSpPr>
        <p:spPr>
          <a:xfrm>
            <a:off x="403200" y="6346317"/>
            <a:ext cx="2950470" cy="161544"/>
          </a:xfrm>
          <a:prstGeom prst="rect">
            <a:avLst/>
          </a:prstGeom>
          <a:blipFill>
            <a:blip r:embed="rId3" cstate="screen">
              <a:extLst>
                <a:ext uri="{28A0092B-C50C-407E-A947-70E740481C1C}">
                  <a14:useLocalDpi xmlns:a14="http://schemas.microsoft.com/office/drawing/2010/main"/>
                </a:ext>
              </a:extLst>
            </a:blip>
            <a:stretch>
              <a:fillRect/>
            </a:stretch>
          </a:blipFill>
        </p:spPr>
        <p:txBody>
          <a:bodyPr/>
          <a:lstStyle>
            <a:lvl1pPr>
              <a:defRPr sz="100">
                <a:solidFill>
                  <a:srgbClr val="000000"/>
                </a:solidFill>
              </a:defRPr>
            </a:lvl1pPr>
            <a:lvl2pPr>
              <a:defRPr sz="100">
                <a:solidFill>
                  <a:srgbClr val="000000"/>
                </a:solidFill>
              </a:defRPr>
            </a:lvl2pPr>
            <a:lvl3pPr>
              <a:defRPr sz="100">
                <a:solidFill>
                  <a:srgbClr val="000000"/>
                </a:solidFill>
              </a:defRPr>
            </a:lvl3pPr>
            <a:lvl4pPr>
              <a:defRPr sz="100">
                <a:solidFill>
                  <a:srgbClr val="000000"/>
                </a:solidFill>
              </a:defRPr>
            </a:lvl4pPr>
            <a:lvl5pPr>
              <a:defRPr sz="100">
                <a:solidFill>
                  <a:srgbClr val="000000"/>
                </a:solidFill>
              </a:defRPr>
            </a:lvl5pPr>
          </a:lstStyle>
          <a:p>
            <a:pPr lvl="0"/>
            <a:r>
              <a:rPr lang="nb-NO"/>
              <a:t> </a:t>
            </a:r>
          </a:p>
        </p:txBody>
      </p:sp>
    </p:spTree>
    <p:extLst>
      <p:ext uri="{BB962C8B-B14F-4D97-AF65-F5344CB8AC3E}">
        <p14:creationId xmlns:p14="http://schemas.microsoft.com/office/powerpoint/2010/main" val="381426072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1_Tittel, punkt og bilde">
    <p:spTree>
      <p:nvGrpSpPr>
        <p:cNvPr id="1" name=""/>
        <p:cNvGrpSpPr/>
        <p:nvPr/>
      </p:nvGrpSpPr>
      <p:grpSpPr>
        <a:xfrm>
          <a:off x="0" y="0"/>
          <a:ext cx="0" cy="0"/>
          <a:chOff x="0" y="0"/>
          <a:chExt cx="0" cy="0"/>
        </a:xfrm>
      </p:grpSpPr>
      <p:sp>
        <p:nvSpPr>
          <p:cNvPr id="5" name="Plassholder for bilde 4">
            <a:extLst>
              <a:ext uri="{FF2B5EF4-FFF2-40B4-BE49-F238E27FC236}">
                <a16:creationId xmlns:a16="http://schemas.microsoft.com/office/drawing/2014/main" id="{84CBBAC2-5DD2-4EB4-8CF7-3EE64E51A1D5}"/>
              </a:ext>
            </a:extLst>
          </p:cNvPr>
          <p:cNvSpPr>
            <a:spLocks noGrp="1"/>
          </p:cNvSpPr>
          <p:nvPr>
            <p:ph type="pic" sz="quarter" idx="10" hasCustomPrompt="1"/>
          </p:nvPr>
        </p:nvSpPr>
        <p:spPr>
          <a:xfrm>
            <a:off x="6087354" y="764237"/>
            <a:ext cx="5339422" cy="5329526"/>
          </a:xfrm>
          <a:noFill/>
        </p:spPr>
        <p:txBody>
          <a:bodyPr lIns="180000" bIns="180000" anchor="b"/>
          <a:lstStyle>
            <a:lvl1pPr marL="0" indent="0">
              <a:buNone/>
              <a:defRPr b="1">
                <a:solidFill>
                  <a:srgbClr val="FF0000"/>
                </a:solidFill>
              </a:defRPr>
            </a:lvl1pPr>
          </a:lstStyle>
          <a:p>
            <a:r>
              <a:rPr lang="nb-NO"/>
              <a:t>Picture</a:t>
            </a:r>
          </a:p>
        </p:txBody>
      </p:sp>
      <p:pic>
        <p:nvPicPr>
          <p:cNvPr id="6" name="NIS" hidden="1">
            <a:extLst>
              <a:ext uri="{FF2B5EF4-FFF2-40B4-BE49-F238E27FC236}">
                <a16:creationId xmlns:a16="http://schemas.microsoft.com/office/drawing/2014/main" id="{100E51C5-A2CC-4A59-89A3-F6A3D51F480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65145" y="550869"/>
            <a:ext cx="522767" cy="280417"/>
          </a:xfrm>
          <a:prstGeom prst="rect">
            <a:avLst/>
          </a:prstGeom>
        </p:spPr>
      </p:pic>
      <p:pic>
        <p:nvPicPr>
          <p:cNvPr id="7" name="NOR" hidden="1">
            <a:extLst>
              <a:ext uri="{FF2B5EF4-FFF2-40B4-BE49-F238E27FC236}">
                <a16:creationId xmlns:a16="http://schemas.microsoft.com/office/drawing/2014/main" id="{578FD79F-53BF-47E3-8E82-86687B62DF7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65145" y="550869"/>
            <a:ext cx="522767" cy="281941"/>
          </a:xfrm>
          <a:prstGeom prst="rect">
            <a:avLst/>
          </a:prstGeom>
        </p:spPr>
      </p:pic>
      <p:sp>
        <p:nvSpPr>
          <p:cNvPr id="4" name="Plassholder for tekst 3">
            <a:extLst>
              <a:ext uri="{FF2B5EF4-FFF2-40B4-BE49-F238E27FC236}">
                <a16:creationId xmlns:a16="http://schemas.microsoft.com/office/drawing/2014/main" id="{7B083599-544F-4C34-AC13-08196A4C5164}"/>
              </a:ext>
            </a:extLst>
          </p:cNvPr>
          <p:cNvSpPr>
            <a:spLocks noGrp="1"/>
          </p:cNvSpPr>
          <p:nvPr>
            <p:ph type="body" sz="quarter" idx="12" hasCustomPrompt="1"/>
          </p:nvPr>
        </p:nvSpPr>
        <p:spPr>
          <a:xfrm>
            <a:off x="765195" y="2219742"/>
            <a:ext cx="4926984" cy="3874023"/>
          </a:xfrm>
          <a:prstGeom prst="rect">
            <a:avLst/>
          </a:prstGeom>
        </p:spPr>
        <p:txBody>
          <a:bodyPr lIns="0" tIns="0" rIns="0" bIns="0">
            <a:normAutofit/>
          </a:bodyPr>
          <a:lstStyle>
            <a:lvl1pPr>
              <a:defRPr sz="2400">
                <a:solidFill>
                  <a:schemeClr val="tx2"/>
                </a:solidFill>
              </a:defRPr>
            </a:lvl1pPr>
            <a:lvl2pPr>
              <a:defRPr sz="2400">
                <a:solidFill>
                  <a:schemeClr val="tx2"/>
                </a:solidFill>
              </a:defRPr>
            </a:lvl2pPr>
            <a:lvl3pPr>
              <a:defRPr sz="2400">
                <a:solidFill>
                  <a:schemeClr val="tx2"/>
                </a:solidFill>
              </a:defRPr>
            </a:lvl3pPr>
            <a:lvl4pPr>
              <a:defRPr sz="2400">
                <a:solidFill>
                  <a:schemeClr val="tx2"/>
                </a:solidFill>
              </a:defRPr>
            </a:lvl4pPr>
            <a:lvl5pPr>
              <a:defRPr sz="2400">
                <a:solidFill>
                  <a:schemeClr val="tx2"/>
                </a:solidFill>
              </a:defRPr>
            </a:lvl5pPr>
          </a:lstStyle>
          <a:p>
            <a:pPr lvl="0"/>
            <a:r>
              <a:rPr lang="nb-NO" err="1"/>
              <a:t>Click</a:t>
            </a:r>
            <a:r>
              <a:rPr lang="nb-NO"/>
              <a:t> to </a:t>
            </a:r>
            <a:r>
              <a:rPr lang="nb-NO" err="1"/>
              <a:t>add</a:t>
            </a:r>
            <a:r>
              <a:rPr lang="nb-NO"/>
              <a:t> </a:t>
            </a:r>
            <a:r>
              <a:rPr lang="nb-NO" err="1"/>
              <a:t>text</a:t>
            </a:r>
            <a:endParaRPr lang="nb-NO"/>
          </a:p>
          <a:p>
            <a:pPr lvl="1"/>
            <a:r>
              <a:rPr lang="nb-NO"/>
              <a:t>Andre nivå</a:t>
            </a:r>
          </a:p>
          <a:p>
            <a:pPr lvl="2"/>
            <a:r>
              <a:rPr lang="nb-NO"/>
              <a:t>Tredje nivå</a:t>
            </a:r>
          </a:p>
          <a:p>
            <a:pPr lvl="3"/>
            <a:r>
              <a:rPr lang="nb-NO"/>
              <a:t>Fjerde nivå</a:t>
            </a:r>
          </a:p>
          <a:p>
            <a:pPr lvl="4"/>
            <a:r>
              <a:rPr lang="nb-NO"/>
              <a:t>Femte nivå</a:t>
            </a:r>
          </a:p>
        </p:txBody>
      </p:sp>
      <p:sp>
        <p:nvSpPr>
          <p:cNvPr id="9" name="Title 1">
            <a:extLst>
              <a:ext uri="{FF2B5EF4-FFF2-40B4-BE49-F238E27FC236}">
                <a16:creationId xmlns:a16="http://schemas.microsoft.com/office/drawing/2014/main" id="{28743D2E-5EEB-49DC-BE44-5687DD72493A}"/>
              </a:ext>
            </a:extLst>
          </p:cNvPr>
          <p:cNvSpPr>
            <a:spLocks noGrp="1"/>
          </p:cNvSpPr>
          <p:nvPr>
            <p:ph type="title" hasCustomPrompt="1"/>
          </p:nvPr>
        </p:nvSpPr>
        <p:spPr>
          <a:xfrm>
            <a:off x="765196" y="824647"/>
            <a:ext cx="4926983" cy="446276"/>
          </a:xfrm>
        </p:spPr>
        <p:txBody>
          <a:bodyPr/>
          <a:lstStyle>
            <a:lvl1pPr>
              <a:defRPr/>
            </a:lvl1pPr>
          </a:lstStyle>
          <a:p>
            <a:r>
              <a:rPr lang="nb-NO" err="1"/>
              <a:t>Click</a:t>
            </a:r>
            <a:r>
              <a:rPr lang="nb-NO"/>
              <a:t> to </a:t>
            </a:r>
            <a:r>
              <a:rPr lang="nb-NO" err="1"/>
              <a:t>add</a:t>
            </a:r>
            <a:r>
              <a:rPr lang="nb-NO"/>
              <a:t> </a:t>
            </a:r>
            <a:r>
              <a:rPr lang="nb-NO" err="1"/>
              <a:t>title</a:t>
            </a:r>
            <a:endParaRPr lang="en-US"/>
          </a:p>
        </p:txBody>
      </p:sp>
      <p:sp>
        <p:nvSpPr>
          <p:cNvPr id="10" name="Plassholder for tekst 5">
            <a:extLst>
              <a:ext uri="{FF2B5EF4-FFF2-40B4-BE49-F238E27FC236}">
                <a16:creationId xmlns:a16="http://schemas.microsoft.com/office/drawing/2014/main" id="{1BEF923D-6ED8-41A4-A66A-35C23FF0A2A4}"/>
              </a:ext>
            </a:extLst>
          </p:cNvPr>
          <p:cNvSpPr>
            <a:spLocks noGrp="1"/>
          </p:cNvSpPr>
          <p:nvPr>
            <p:ph type="body" sz="quarter" idx="13" hasCustomPrompt="1"/>
          </p:nvPr>
        </p:nvSpPr>
        <p:spPr>
          <a:xfrm>
            <a:off x="765227" y="597694"/>
            <a:ext cx="4926983" cy="230833"/>
          </a:xfrm>
        </p:spPr>
        <p:txBody>
          <a:bodyPr>
            <a:noAutofit/>
          </a:bodyPr>
          <a:lstStyle>
            <a:lvl1pPr marL="0" indent="0">
              <a:buNone/>
              <a:defRPr>
                <a:solidFill>
                  <a:schemeClr val="bg2"/>
                </a:solidFill>
              </a:defRPr>
            </a:lvl1pPr>
            <a:lvl2pPr marL="457177" indent="0">
              <a:buNone/>
              <a:defRPr/>
            </a:lvl2pPr>
            <a:lvl3pPr marL="914355" indent="0">
              <a:buNone/>
              <a:defRPr/>
            </a:lvl3pPr>
            <a:lvl4pPr marL="1371532" indent="0">
              <a:buNone/>
              <a:defRPr/>
            </a:lvl4pPr>
            <a:lvl5pPr marL="1828709" indent="0">
              <a:buNone/>
              <a:defRPr/>
            </a:lvl5pPr>
          </a:lstStyle>
          <a:p>
            <a:pPr lvl="0"/>
            <a:r>
              <a:rPr lang="nb-NO" err="1"/>
              <a:t>Click</a:t>
            </a:r>
            <a:r>
              <a:rPr lang="nb-NO"/>
              <a:t> to </a:t>
            </a:r>
            <a:r>
              <a:rPr lang="nb-NO" err="1"/>
              <a:t>add</a:t>
            </a:r>
            <a:r>
              <a:rPr lang="nb-NO"/>
              <a:t> </a:t>
            </a:r>
            <a:r>
              <a:rPr lang="nb-NO" err="1"/>
              <a:t>text</a:t>
            </a:r>
            <a:endParaRPr lang="nb-NO"/>
          </a:p>
        </p:txBody>
      </p:sp>
    </p:spTree>
    <p:extLst>
      <p:ext uri="{BB962C8B-B14F-4D97-AF65-F5344CB8AC3E}">
        <p14:creationId xmlns:p14="http://schemas.microsoft.com/office/powerpoint/2010/main" val="21943758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tel og punktlis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a:t>Klikk for å redigere tittelstil</a:t>
            </a:r>
            <a:endParaRPr lang="en-US"/>
          </a:p>
        </p:txBody>
      </p:sp>
      <p:pic>
        <p:nvPicPr>
          <p:cNvPr id="5" name="NIS" hidden="1">
            <a:extLst>
              <a:ext uri="{FF2B5EF4-FFF2-40B4-BE49-F238E27FC236}">
                <a16:creationId xmlns:a16="http://schemas.microsoft.com/office/drawing/2014/main" id="{5870B6D8-AAD9-4AE5-A75A-8ACE7EC1936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65145" y="550869"/>
            <a:ext cx="522767" cy="280417"/>
          </a:xfrm>
          <a:prstGeom prst="rect">
            <a:avLst/>
          </a:prstGeom>
        </p:spPr>
      </p:pic>
      <p:pic>
        <p:nvPicPr>
          <p:cNvPr id="7" name="NOR" hidden="1">
            <a:extLst>
              <a:ext uri="{FF2B5EF4-FFF2-40B4-BE49-F238E27FC236}">
                <a16:creationId xmlns:a16="http://schemas.microsoft.com/office/drawing/2014/main" id="{D21B3AC4-0032-42AB-823C-1998E1B4123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65145" y="550869"/>
            <a:ext cx="522767" cy="281941"/>
          </a:xfrm>
          <a:prstGeom prst="rect">
            <a:avLst/>
          </a:prstGeom>
        </p:spPr>
      </p:pic>
      <p:sp>
        <p:nvSpPr>
          <p:cNvPr id="6" name="Plassholder for tekst 5">
            <a:extLst>
              <a:ext uri="{FF2B5EF4-FFF2-40B4-BE49-F238E27FC236}">
                <a16:creationId xmlns:a16="http://schemas.microsoft.com/office/drawing/2014/main" id="{86EF620F-9209-43F1-9820-2154247DD5B7}"/>
              </a:ext>
            </a:extLst>
          </p:cNvPr>
          <p:cNvSpPr>
            <a:spLocks noGrp="1"/>
          </p:cNvSpPr>
          <p:nvPr>
            <p:ph type="body" sz="quarter" idx="10"/>
          </p:nvPr>
        </p:nvSpPr>
        <p:spPr>
          <a:xfrm>
            <a:off x="765225" y="597694"/>
            <a:ext cx="10670603" cy="230833"/>
          </a:xfrm>
        </p:spPr>
        <p:txBody>
          <a:bodyPr>
            <a:noAutofit/>
          </a:bodyPr>
          <a:lstStyle>
            <a:lvl1pPr marL="0" indent="0">
              <a:buNone/>
              <a:defRPr>
                <a:solidFill>
                  <a:schemeClr val="bg2"/>
                </a:solidFill>
              </a:defRPr>
            </a:lvl1pPr>
            <a:lvl2pPr marL="457177" indent="0">
              <a:buNone/>
              <a:defRPr/>
            </a:lvl2pPr>
            <a:lvl3pPr marL="914355" indent="0">
              <a:buNone/>
              <a:defRPr/>
            </a:lvl3pPr>
            <a:lvl4pPr marL="1371532" indent="0">
              <a:buNone/>
              <a:defRPr/>
            </a:lvl4pPr>
            <a:lvl5pPr marL="1828709" indent="0">
              <a:buNone/>
              <a:defRPr/>
            </a:lvl5pPr>
          </a:lstStyle>
          <a:p>
            <a:pPr lvl="0"/>
            <a:r>
              <a:rPr lang="nb-NO"/>
              <a:t>Rediger tekststiler i malen</a:t>
            </a:r>
          </a:p>
        </p:txBody>
      </p:sp>
      <p:sp>
        <p:nvSpPr>
          <p:cNvPr id="8" name="Plassholder for tekst 7">
            <a:extLst>
              <a:ext uri="{FF2B5EF4-FFF2-40B4-BE49-F238E27FC236}">
                <a16:creationId xmlns:a16="http://schemas.microsoft.com/office/drawing/2014/main" id="{FE1BB838-4003-4990-855F-F0A5B1909B4B}"/>
              </a:ext>
            </a:extLst>
          </p:cNvPr>
          <p:cNvSpPr>
            <a:spLocks noGrp="1"/>
          </p:cNvSpPr>
          <p:nvPr>
            <p:ph type="body" sz="quarter" idx="11"/>
          </p:nvPr>
        </p:nvSpPr>
        <p:spPr>
          <a:xfrm>
            <a:off x="765195" y="2174966"/>
            <a:ext cx="10661608" cy="3762044"/>
          </a:xfrm>
          <a:prstGeom prst="rect">
            <a:avLst/>
          </a:prstGeom>
        </p:spPr>
        <p:txBody>
          <a:bodyPr lIns="0" tIns="0" rIns="0" bIns="0"/>
          <a:lstStyle>
            <a:lvl1pPr marL="190500" indent="-190500">
              <a:spcBef>
                <a:spcPts val="800"/>
              </a:spcBef>
              <a:buFont typeface="Arial" panose="020B0604020202020204" pitchFamily="34" charset="0"/>
              <a:buChar char="•"/>
              <a:defRPr sz="2400">
                <a:solidFill>
                  <a:schemeClr val="dk2"/>
                </a:solidFill>
              </a:defRPr>
            </a:lvl1pPr>
            <a:lvl2pPr>
              <a:defRPr>
                <a:solidFill>
                  <a:schemeClr val="dk2"/>
                </a:solidFill>
              </a:defRPr>
            </a:lvl2pPr>
            <a:lvl3pPr>
              <a:defRPr>
                <a:solidFill>
                  <a:schemeClr val="dk2"/>
                </a:solidFill>
              </a:defRPr>
            </a:lvl3pPr>
            <a:lvl4pPr>
              <a:defRPr>
                <a:solidFill>
                  <a:schemeClr val="dk2"/>
                </a:solidFill>
              </a:defRPr>
            </a:lvl4pPr>
            <a:lvl5pPr>
              <a:defRPr>
                <a:solidFill>
                  <a:schemeClr val="dk2"/>
                </a:solidFill>
              </a:defRPr>
            </a:lvl5pPr>
          </a:lstStyle>
          <a:p>
            <a:pPr lvl="0"/>
            <a:r>
              <a:rPr lang="nb-NO"/>
              <a:t>Rediger tekststiler i malen</a:t>
            </a:r>
          </a:p>
        </p:txBody>
      </p:sp>
    </p:spTree>
    <p:extLst>
      <p:ext uri="{BB962C8B-B14F-4D97-AF65-F5344CB8AC3E}">
        <p14:creationId xmlns:p14="http://schemas.microsoft.com/office/powerpoint/2010/main" val="34347700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tel og innho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a:t>Klikk for å redigere tittelstil</a:t>
            </a:r>
            <a:endParaRPr lang="en-US"/>
          </a:p>
        </p:txBody>
      </p:sp>
      <p:sp>
        <p:nvSpPr>
          <p:cNvPr id="3" name="Content Placeholder 2"/>
          <p:cNvSpPr>
            <a:spLocks noGrp="1"/>
          </p:cNvSpPr>
          <p:nvPr>
            <p:ph idx="1" hasCustomPrompt="1"/>
          </p:nvPr>
        </p:nvSpPr>
        <p:spPr>
          <a:xfrm>
            <a:off x="765195" y="2219741"/>
            <a:ext cx="10661608" cy="3874023"/>
          </a:xfrm>
        </p:spPr>
        <p:txBody>
          <a:bodyPr>
            <a:normAutofit/>
          </a:bodyPr>
          <a:lstStyle>
            <a:lvl1pPr marL="0" indent="0">
              <a:buNone/>
              <a:defRPr sz="100">
                <a:solidFill>
                  <a:schemeClr val="bg1"/>
                </a:solidFill>
              </a:defRPr>
            </a:lvl1pPr>
          </a:lstStyle>
          <a:p>
            <a:pPr lvl="0"/>
            <a:r>
              <a:rPr lang="en-US"/>
              <a:t>.</a:t>
            </a:r>
          </a:p>
        </p:txBody>
      </p:sp>
      <p:pic>
        <p:nvPicPr>
          <p:cNvPr id="5" name="NIS" hidden="1">
            <a:extLst>
              <a:ext uri="{FF2B5EF4-FFF2-40B4-BE49-F238E27FC236}">
                <a16:creationId xmlns:a16="http://schemas.microsoft.com/office/drawing/2014/main" id="{5870B6D8-AAD9-4AE5-A75A-8ACE7EC1936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65145" y="550869"/>
            <a:ext cx="522767" cy="280417"/>
          </a:xfrm>
          <a:prstGeom prst="rect">
            <a:avLst/>
          </a:prstGeom>
        </p:spPr>
      </p:pic>
      <p:pic>
        <p:nvPicPr>
          <p:cNvPr id="7" name="NOR" hidden="1">
            <a:extLst>
              <a:ext uri="{FF2B5EF4-FFF2-40B4-BE49-F238E27FC236}">
                <a16:creationId xmlns:a16="http://schemas.microsoft.com/office/drawing/2014/main" id="{D21B3AC4-0032-42AB-823C-1998E1B4123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65145" y="550869"/>
            <a:ext cx="522767" cy="281941"/>
          </a:xfrm>
          <a:prstGeom prst="rect">
            <a:avLst/>
          </a:prstGeom>
        </p:spPr>
      </p:pic>
      <p:sp>
        <p:nvSpPr>
          <p:cNvPr id="6" name="Plassholder for tekst 5">
            <a:extLst>
              <a:ext uri="{FF2B5EF4-FFF2-40B4-BE49-F238E27FC236}">
                <a16:creationId xmlns:a16="http://schemas.microsoft.com/office/drawing/2014/main" id="{86EF620F-9209-43F1-9820-2154247DD5B7}"/>
              </a:ext>
            </a:extLst>
          </p:cNvPr>
          <p:cNvSpPr>
            <a:spLocks noGrp="1"/>
          </p:cNvSpPr>
          <p:nvPr>
            <p:ph type="body" sz="quarter" idx="10"/>
          </p:nvPr>
        </p:nvSpPr>
        <p:spPr>
          <a:xfrm>
            <a:off x="765225" y="597694"/>
            <a:ext cx="10670603" cy="230833"/>
          </a:xfrm>
        </p:spPr>
        <p:txBody>
          <a:bodyPr>
            <a:noAutofit/>
          </a:bodyPr>
          <a:lstStyle>
            <a:lvl1pPr marL="0" indent="0">
              <a:buNone/>
              <a:defRPr>
                <a:solidFill>
                  <a:schemeClr val="bg2"/>
                </a:solidFill>
              </a:defRPr>
            </a:lvl1pPr>
            <a:lvl2pPr marL="457177" indent="0">
              <a:buNone/>
              <a:defRPr/>
            </a:lvl2pPr>
            <a:lvl3pPr marL="914355" indent="0">
              <a:buNone/>
              <a:defRPr/>
            </a:lvl3pPr>
            <a:lvl4pPr marL="1371532" indent="0">
              <a:buNone/>
              <a:defRPr/>
            </a:lvl4pPr>
            <a:lvl5pPr marL="1828709" indent="0">
              <a:buNone/>
              <a:defRPr/>
            </a:lvl5pPr>
          </a:lstStyle>
          <a:p>
            <a:pPr lvl="0"/>
            <a:r>
              <a:rPr lang="nb-NO"/>
              <a:t>Rediger tekststiler i malen</a:t>
            </a:r>
          </a:p>
        </p:txBody>
      </p:sp>
    </p:spTree>
    <p:extLst>
      <p:ext uri="{BB962C8B-B14F-4D97-AF65-F5344CB8AC3E}">
        <p14:creationId xmlns:p14="http://schemas.microsoft.com/office/powerpoint/2010/main" val="18428454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tel, tekst og bilde">
    <p:spTree>
      <p:nvGrpSpPr>
        <p:cNvPr id="1" name=""/>
        <p:cNvGrpSpPr/>
        <p:nvPr/>
      </p:nvGrpSpPr>
      <p:grpSpPr>
        <a:xfrm>
          <a:off x="0" y="0"/>
          <a:ext cx="0" cy="0"/>
          <a:chOff x="0" y="0"/>
          <a:chExt cx="0" cy="0"/>
        </a:xfrm>
      </p:grpSpPr>
      <p:sp>
        <p:nvSpPr>
          <p:cNvPr id="2" name="Title 1"/>
          <p:cNvSpPr>
            <a:spLocks noGrp="1"/>
          </p:cNvSpPr>
          <p:nvPr>
            <p:ph type="title"/>
          </p:nvPr>
        </p:nvSpPr>
        <p:spPr>
          <a:xfrm>
            <a:off x="765196" y="824647"/>
            <a:ext cx="4926983" cy="446276"/>
          </a:xfrm>
        </p:spPr>
        <p:txBody>
          <a:bodyPr/>
          <a:lstStyle/>
          <a:p>
            <a:r>
              <a:rPr lang="nb-NO"/>
              <a:t>Klikk for å redigere tittelstil</a:t>
            </a:r>
            <a:endParaRPr lang="en-US"/>
          </a:p>
        </p:txBody>
      </p:sp>
      <p:sp>
        <p:nvSpPr>
          <p:cNvPr id="5" name="Plassholder for bilde 4">
            <a:extLst>
              <a:ext uri="{FF2B5EF4-FFF2-40B4-BE49-F238E27FC236}">
                <a16:creationId xmlns:a16="http://schemas.microsoft.com/office/drawing/2014/main" id="{84CBBAC2-5DD2-4EB4-8CF7-3EE64E51A1D5}"/>
              </a:ext>
            </a:extLst>
          </p:cNvPr>
          <p:cNvSpPr>
            <a:spLocks noGrp="1"/>
          </p:cNvSpPr>
          <p:nvPr>
            <p:ph type="pic" sz="quarter" idx="10"/>
          </p:nvPr>
        </p:nvSpPr>
        <p:spPr>
          <a:xfrm>
            <a:off x="6087354" y="764237"/>
            <a:ext cx="5339422" cy="5329526"/>
          </a:xfrm>
          <a:noFill/>
        </p:spPr>
        <p:txBody>
          <a:bodyPr lIns="180000" bIns="180000" anchor="b"/>
          <a:lstStyle>
            <a:lvl1pPr marL="0" indent="0">
              <a:buNone/>
              <a:defRPr b="1">
                <a:solidFill>
                  <a:srgbClr val="FF0000"/>
                </a:solidFill>
              </a:defRPr>
            </a:lvl1pPr>
          </a:lstStyle>
          <a:p>
            <a:r>
              <a:rPr lang="nb-NO"/>
              <a:t>Klikk på ikonet for å legge til et bilde</a:t>
            </a:r>
          </a:p>
        </p:txBody>
      </p:sp>
      <p:pic>
        <p:nvPicPr>
          <p:cNvPr id="6" name="NIS" hidden="1">
            <a:extLst>
              <a:ext uri="{FF2B5EF4-FFF2-40B4-BE49-F238E27FC236}">
                <a16:creationId xmlns:a16="http://schemas.microsoft.com/office/drawing/2014/main" id="{100E51C5-A2CC-4A59-89A3-F6A3D51F480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65145" y="550869"/>
            <a:ext cx="522767" cy="280417"/>
          </a:xfrm>
          <a:prstGeom prst="rect">
            <a:avLst/>
          </a:prstGeom>
        </p:spPr>
      </p:pic>
      <p:pic>
        <p:nvPicPr>
          <p:cNvPr id="7" name="NOR" hidden="1">
            <a:extLst>
              <a:ext uri="{FF2B5EF4-FFF2-40B4-BE49-F238E27FC236}">
                <a16:creationId xmlns:a16="http://schemas.microsoft.com/office/drawing/2014/main" id="{578FD79F-53BF-47E3-8E82-86687B62DF7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65145" y="550869"/>
            <a:ext cx="522767" cy="281941"/>
          </a:xfrm>
          <a:prstGeom prst="rect">
            <a:avLst/>
          </a:prstGeom>
        </p:spPr>
      </p:pic>
      <p:sp>
        <p:nvSpPr>
          <p:cNvPr id="8" name="Plassholder for tekst 5">
            <a:extLst>
              <a:ext uri="{FF2B5EF4-FFF2-40B4-BE49-F238E27FC236}">
                <a16:creationId xmlns:a16="http://schemas.microsoft.com/office/drawing/2014/main" id="{31FBDA93-065E-44E3-B7D4-EB345C86B320}"/>
              </a:ext>
            </a:extLst>
          </p:cNvPr>
          <p:cNvSpPr>
            <a:spLocks noGrp="1"/>
          </p:cNvSpPr>
          <p:nvPr>
            <p:ph type="body" sz="quarter" idx="11"/>
          </p:nvPr>
        </p:nvSpPr>
        <p:spPr>
          <a:xfrm>
            <a:off x="765225" y="597694"/>
            <a:ext cx="4926983" cy="230833"/>
          </a:xfrm>
        </p:spPr>
        <p:txBody>
          <a:bodyPr>
            <a:noAutofit/>
          </a:bodyPr>
          <a:lstStyle>
            <a:lvl1pPr marL="0" indent="0">
              <a:buNone/>
              <a:defRPr>
                <a:solidFill>
                  <a:schemeClr val="bg2"/>
                </a:solidFill>
              </a:defRPr>
            </a:lvl1pPr>
            <a:lvl2pPr marL="457177" indent="0">
              <a:buNone/>
              <a:defRPr/>
            </a:lvl2pPr>
            <a:lvl3pPr marL="914355" indent="0">
              <a:buNone/>
              <a:defRPr/>
            </a:lvl3pPr>
            <a:lvl4pPr marL="1371532" indent="0">
              <a:buNone/>
              <a:defRPr/>
            </a:lvl4pPr>
            <a:lvl5pPr marL="1828709" indent="0">
              <a:buNone/>
              <a:defRPr/>
            </a:lvl5pPr>
          </a:lstStyle>
          <a:p>
            <a:pPr lvl="0"/>
            <a:r>
              <a:rPr lang="nb-NO"/>
              <a:t>Rediger tekststiler i malen</a:t>
            </a:r>
          </a:p>
        </p:txBody>
      </p:sp>
      <p:sp>
        <p:nvSpPr>
          <p:cNvPr id="4" name="Plassholder for tekst 3">
            <a:extLst>
              <a:ext uri="{FF2B5EF4-FFF2-40B4-BE49-F238E27FC236}">
                <a16:creationId xmlns:a16="http://schemas.microsoft.com/office/drawing/2014/main" id="{CC02075C-32AA-4717-AD3B-0FD806920179}"/>
              </a:ext>
            </a:extLst>
          </p:cNvPr>
          <p:cNvSpPr>
            <a:spLocks noGrp="1"/>
          </p:cNvSpPr>
          <p:nvPr>
            <p:ph type="body" sz="quarter" idx="12"/>
          </p:nvPr>
        </p:nvSpPr>
        <p:spPr>
          <a:xfrm>
            <a:off x="765195" y="2219742"/>
            <a:ext cx="4926984" cy="3874023"/>
          </a:xfrm>
          <a:prstGeom prst="rect">
            <a:avLst/>
          </a:prstGeom>
        </p:spPr>
        <p:txBody>
          <a:bodyPr lIns="0" tIns="0" rIns="0" bIns="0">
            <a:normAutofit/>
          </a:bodyPr>
          <a:lstStyle>
            <a:lvl1pPr marL="0" indent="0">
              <a:buNone/>
              <a:defRPr sz="2400">
                <a:solidFill>
                  <a:schemeClr val="tx2"/>
                </a:solidFill>
              </a:defRPr>
            </a:lvl1pPr>
          </a:lstStyle>
          <a:p>
            <a:pPr lvl="0"/>
            <a:r>
              <a:rPr lang="nb-NO"/>
              <a:t>Rediger tekststiler i malen</a:t>
            </a:r>
          </a:p>
        </p:txBody>
      </p:sp>
    </p:spTree>
    <p:extLst>
      <p:ext uri="{BB962C8B-B14F-4D97-AF65-F5344CB8AC3E}">
        <p14:creationId xmlns:p14="http://schemas.microsoft.com/office/powerpoint/2010/main" val="40788974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tel, punkt og bilde">
    <p:spTree>
      <p:nvGrpSpPr>
        <p:cNvPr id="1" name=""/>
        <p:cNvGrpSpPr/>
        <p:nvPr/>
      </p:nvGrpSpPr>
      <p:grpSpPr>
        <a:xfrm>
          <a:off x="0" y="0"/>
          <a:ext cx="0" cy="0"/>
          <a:chOff x="0" y="0"/>
          <a:chExt cx="0" cy="0"/>
        </a:xfrm>
      </p:grpSpPr>
      <p:sp>
        <p:nvSpPr>
          <p:cNvPr id="2" name="Title 1"/>
          <p:cNvSpPr>
            <a:spLocks noGrp="1"/>
          </p:cNvSpPr>
          <p:nvPr>
            <p:ph type="title"/>
          </p:nvPr>
        </p:nvSpPr>
        <p:spPr>
          <a:xfrm>
            <a:off x="765196" y="824647"/>
            <a:ext cx="4926983" cy="446276"/>
          </a:xfrm>
        </p:spPr>
        <p:txBody>
          <a:bodyPr/>
          <a:lstStyle/>
          <a:p>
            <a:r>
              <a:rPr lang="nb-NO"/>
              <a:t>Klikk for å redigere tittelstil</a:t>
            </a:r>
            <a:endParaRPr lang="en-US"/>
          </a:p>
        </p:txBody>
      </p:sp>
      <p:sp>
        <p:nvSpPr>
          <p:cNvPr id="5" name="Plassholder for bilde 4">
            <a:extLst>
              <a:ext uri="{FF2B5EF4-FFF2-40B4-BE49-F238E27FC236}">
                <a16:creationId xmlns:a16="http://schemas.microsoft.com/office/drawing/2014/main" id="{84CBBAC2-5DD2-4EB4-8CF7-3EE64E51A1D5}"/>
              </a:ext>
            </a:extLst>
          </p:cNvPr>
          <p:cNvSpPr>
            <a:spLocks noGrp="1"/>
          </p:cNvSpPr>
          <p:nvPr>
            <p:ph type="pic" sz="quarter" idx="10"/>
          </p:nvPr>
        </p:nvSpPr>
        <p:spPr>
          <a:xfrm>
            <a:off x="6087354" y="764237"/>
            <a:ext cx="5339422" cy="5329526"/>
          </a:xfrm>
          <a:noFill/>
        </p:spPr>
        <p:txBody>
          <a:bodyPr lIns="180000" bIns="180000" anchor="b"/>
          <a:lstStyle>
            <a:lvl1pPr marL="0" indent="0">
              <a:buNone/>
              <a:defRPr b="1">
                <a:solidFill>
                  <a:srgbClr val="FF0000"/>
                </a:solidFill>
              </a:defRPr>
            </a:lvl1pPr>
          </a:lstStyle>
          <a:p>
            <a:r>
              <a:rPr lang="nb-NO"/>
              <a:t>Klikk på ikonet for å legge til et bilde</a:t>
            </a:r>
          </a:p>
        </p:txBody>
      </p:sp>
      <p:pic>
        <p:nvPicPr>
          <p:cNvPr id="6" name="NIS" hidden="1">
            <a:extLst>
              <a:ext uri="{FF2B5EF4-FFF2-40B4-BE49-F238E27FC236}">
                <a16:creationId xmlns:a16="http://schemas.microsoft.com/office/drawing/2014/main" id="{100E51C5-A2CC-4A59-89A3-F6A3D51F480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65145" y="550869"/>
            <a:ext cx="522767" cy="280417"/>
          </a:xfrm>
          <a:prstGeom prst="rect">
            <a:avLst/>
          </a:prstGeom>
        </p:spPr>
      </p:pic>
      <p:pic>
        <p:nvPicPr>
          <p:cNvPr id="7" name="NOR" hidden="1">
            <a:extLst>
              <a:ext uri="{FF2B5EF4-FFF2-40B4-BE49-F238E27FC236}">
                <a16:creationId xmlns:a16="http://schemas.microsoft.com/office/drawing/2014/main" id="{578FD79F-53BF-47E3-8E82-86687B62DF7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65145" y="550869"/>
            <a:ext cx="522767" cy="281941"/>
          </a:xfrm>
          <a:prstGeom prst="rect">
            <a:avLst/>
          </a:prstGeom>
        </p:spPr>
      </p:pic>
      <p:sp>
        <p:nvSpPr>
          <p:cNvPr id="8" name="Plassholder for tekst 5">
            <a:extLst>
              <a:ext uri="{FF2B5EF4-FFF2-40B4-BE49-F238E27FC236}">
                <a16:creationId xmlns:a16="http://schemas.microsoft.com/office/drawing/2014/main" id="{31FBDA93-065E-44E3-B7D4-EB345C86B320}"/>
              </a:ext>
            </a:extLst>
          </p:cNvPr>
          <p:cNvSpPr>
            <a:spLocks noGrp="1"/>
          </p:cNvSpPr>
          <p:nvPr>
            <p:ph type="body" sz="quarter" idx="11"/>
          </p:nvPr>
        </p:nvSpPr>
        <p:spPr>
          <a:xfrm>
            <a:off x="765225" y="597694"/>
            <a:ext cx="4926983" cy="230833"/>
          </a:xfrm>
        </p:spPr>
        <p:txBody>
          <a:bodyPr>
            <a:noAutofit/>
          </a:bodyPr>
          <a:lstStyle>
            <a:lvl1pPr marL="0" indent="0">
              <a:buNone/>
              <a:defRPr>
                <a:solidFill>
                  <a:schemeClr val="bg2"/>
                </a:solidFill>
              </a:defRPr>
            </a:lvl1pPr>
            <a:lvl2pPr marL="457177" indent="0">
              <a:buNone/>
              <a:defRPr/>
            </a:lvl2pPr>
            <a:lvl3pPr marL="914355" indent="0">
              <a:buNone/>
              <a:defRPr/>
            </a:lvl3pPr>
            <a:lvl4pPr marL="1371532" indent="0">
              <a:buNone/>
              <a:defRPr/>
            </a:lvl4pPr>
            <a:lvl5pPr marL="1828709" indent="0">
              <a:buNone/>
              <a:defRPr/>
            </a:lvl5pPr>
          </a:lstStyle>
          <a:p>
            <a:pPr lvl="0"/>
            <a:r>
              <a:rPr lang="nb-NO"/>
              <a:t>Rediger tekststiler i malen</a:t>
            </a:r>
          </a:p>
        </p:txBody>
      </p:sp>
      <p:sp>
        <p:nvSpPr>
          <p:cNvPr id="4" name="Plassholder for tekst 3">
            <a:extLst>
              <a:ext uri="{FF2B5EF4-FFF2-40B4-BE49-F238E27FC236}">
                <a16:creationId xmlns:a16="http://schemas.microsoft.com/office/drawing/2014/main" id="{7B083599-544F-4C34-AC13-08196A4C5164}"/>
              </a:ext>
            </a:extLst>
          </p:cNvPr>
          <p:cNvSpPr>
            <a:spLocks noGrp="1"/>
          </p:cNvSpPr>
          <p:nvPr>
            <p:ph type="body" sz="quarter" idx="12"/>
          </p:nvPr>
        </p:nvSpPr>
        <p:spPr>
          <a:xfrm>
            <a:off x="765195" y="2219742"/>
            <a:ext cx="4926984" cy="3874023"/>
          </a:xfrm>
          <a:prstGeom prst="rect">
            <a:avLst/>
          </a:prstGeom>
        </p:spPr>
        <p:txBody>
          <a:bodyPr lIns="0" tIns="0" rIns="0" bIns="0">
            <a:normAutofit/>
          </a:bodyPr>
          <a:lstStyle>
            <a:lvl1pPr>
              <a:defRPr sz="2400">
                <a:solidFill>
                  <a:schemeClr val="tx2"/>
                </a:solidFill>
              </a:defRPr>
            </a:lvl1pPr>
            <a:lvl2pPr>
              <a:defRPr sz="2400">
                <a:solidFill>
                  <a:schemeClr val="tx2"/>
                </a:solidFill>
              </a:defRPr>
            </a:lvl2pPr>
            <a:lvl3pPr>
              <a:defRPr sz="2400">
                <a:solidFill>
                  <a:schemeClr val="tx2"/>
                </a:solidFill>
              </a:defRPr>
            </a:lvl3pPr>
            <a:lvl4pPr>
              <a:defRPr sz="2400">
                <a:solidFill>
                  <a:schemeClr val="tx2"/>
                </a:solidFill>
              </a:defRPr>
            </a:lvl4pPr>
            <a:lvl5pPr>
              <a:defRPr sz="2400">
                <a:solidFill>
                  <a:schemeClr val="tx2"/>
                </a:solidFill>
              </a:defRPr>
            </a:lvl5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10421209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Midtstilt stor tittel">
    <p:spTree>
      <p:nvGrpSpPr>
        <p:cNvPr id="1" name=""/>
        <p:cNvGrpSpPr/>
        <p:nvPr/>
      </p:nvGrpSpPr>
      <p:grpSpPr>
        <a:xfrm>
          <a:off x="0" y="0"/>
          <a:ext cx="0" cy="0"/>
          <a:chOff x="0" y="0"/>
          <a:chExt cx="0" cy="0"/>
        </a:xfrm>
      </p:grpSpPr>
      <p:sp>
        <p:nvSpPr>
          <p:cNvPr id="2" name="Title 1"/>
          <p:cNvSpPr>
            <a:spLocks noGrp="1"/>
          </p:cNvSpPr>
          <p:nvPr>
            <p:ph type="title"/>
          </p:nvPr>
        </p:nvSpPr>
        <p:spPr>
          <a:xfrm>
            <a:off x="765196" y="3160110"/>
            <a:ext cx="10661607" cy="446340"/>
          </a:xfrm>
        </p:spPr>
        <p:txBody>
          <a:bodyPr anchor="ctr"/>
          <a:lstStyle>
            <a:lvl1pPr algn="ctr">
              <a:defRPr b="0"/>
            </a:lvl1pPr>
          </a:lstStyle>
          <a:p>
            <a:r>
              <a:rPr lang="nb-NO"/>
              <a:t>Klikk for å redigere tittelstil</a:t>
            </a:r>
            <a:endParaRPr lang="en-US"/>
          </a:p>
        </p:txBody>
      </p:sp>
      <p:pic>
        <p:nvPicPr>
          <p:cNvPr id="5" name="NIS" hidden="1">
            <a:extLst>
              <a:ext uri="{FF2B5EF4-FFF2-40B4-BE49-F238E27FC236}">
                <a16:creationId xmlns:a16="http://schemas.microsoft.com/office/drawing/2014/main" id="{5870B6D8-AAD9-4AE5-A75A-8ACE7EC1936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65145" y="550869"/>
            <a:ext cx="522767" cy="280417"/>
          </a:xfrm>
          <a:prstGeom prst="rect">
            <a:avLst/>
          </a:prstGeom>
        </p:spPr>
      </p:pic>
      <p:pic>
        <p:nvPicPr>
          <p:cNvPr id="7" name="NOR" hidden="1">
            <a:extLst>
              <a:ext uri="{FF2B5EF4-FFF2-40B4-BE49-F238E27FC236}">
                <a16:creationId xmlns:a16="http://schemas.microsoft.com/office/drawing/2014/main" id="{D21B3AC4-0032-42AB-823C-1998E1B4123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65145" y="550869"/>
            <a:ext cx="522767" cy="281941"/>
          </a:xfrm>
          <a:prstGeom prst="rect">
            <a:avLst/>
          </a:prstGeom>
        </p:spPr>
      </p:pic>
      <p:sp>
        <p:nvSpPr>
          <p:cNvPr id="6" name="Plassholder for tekst 5">
            <a:extLst>
              <a:ext uri="{FF2B5EF4-FFF2-40B4-BE49-F238E27FC236}">
                <a16:creationId xmlns:a16="http://schemas.microsoft.com/office/drawing/2014/main" id="{86EF620F-9209-43F1-9820-2154247DD5B7}"/>
              </a:ext>
            </a:extLst>
          </p:cNvPr>
          <p:cNvSpPr>
            <a:spLocks noGrp="1"/>
          </p:cNvSpPr>
          <p:nvPr>
            <p:ph type="body" sz="quarter" idx="10"/>
          </p:nvPr>
        </p:nvSpPr>
        <p:spPr>
          <a:xfrm>
            <a:off x="765225" y="597694"/>
            <a:ext cx="10670603" cy="230833"/>
          </a:xfrm>
        </p:spPr>
        <p:txBody>
          <a:bodyPr>
            <a:noAutofit/>
          </a:bodyPr>
          <a:lstStyle>
            <a:lvl1pPr marL="0" indent="0">
              <a:buNone/>
              <a:defRPr>
                <a:solidFill>
                  <a:schemeClr val="bg2"/>
                </a:solidFill>
              </a:defRPr>
            </a:lvl1pPr>
            <a:lvl2pPr marL="457177" indent="0">
              <a:buNone/>
              <a:defRPr/>
            </a:lvl2pPr>
            <a:lvl3pPr marL="914355" indent="0">
              <a:buNone/>
              <a:defRPr/>
            </a:lvl3pPr>
            <a:lvl4pPr marL="1371532" indent="0">
              <a:buNone/>
              <a:defRPr/>
            </a:lvl4pPr>
            <a:lvl5pPr marL="1828709" indent="0">
              <a:buNone/>
              <a:defRPr/>
            </a:lvl5pPr>
          </a:lstStyle>
          <a:p>
            <a:pPr lvl="0"/>
            <a:r>
              <a:rPr lang="nb-NO"/>
              <a:t>Rediger tekststiler i malen</a:t>
            </a:r>
          </a:p>
        </p:txBody>
      </p:sp>
    </p:spTree>
    <p:extLst>
      <p:ext uri="{BB962C8B-B14F-4D97-AF65-F5344CB8AC3E}">
        <p14:creationId xmlns:p14="http://schemas.microsoft.com/office/powerpoint/2010/main" val="28159871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image" Target="../media/image1.png"/><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image" Target="../media/image9.png"/><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18" Type="http://schemas.openxmlformats.org/officeDocument/2006/relationships/slideLayout" Target="../slideLayouts/slideLayout43.xml"/><Relationship Id="rId3" Type="http://schemas.openxmlformats.org/officeDocument/2006/relationships/slideLayout" Target="../slideLayouts/slideLayout28.xml"/><Relationship Id="rId21" Type="http://schemas.openxmlformats.org/officeDocument/2006/relationships/theme" Target="../theme/theme3.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17" Type="http://schemas.openxmlformats.org/officeDocument/2006/relationships/slideLayout" Target="../slideLayouts/slideLayout42.xml"/><Relationship Id="rId2" Type="http://schemas.openxmlformats.org/officeDocument/2006/relationships/slideLayout" Target="../slideLayouts/slideLayout27.xml"/><Relationship Id="rId16" Type="http://schemas.openxmlformats.org/officeDocument/2006/relationships/slideLayout" Target="../slideLayouts/slideLayout41.xml"/><Relationship Id="rId20" Type="http://schemas.openxmlformats.org/officeDocument/2006/relationships/slideLayout" Target="../slideLayouts/slideLayout45.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24" Type="http://schemas.openxmlformats.org/officeDocument/2006/relationships/image" Target="../media/image3.png"/><Relationship Id="rId5" Type="http://schemas.openxmlformats.org/officeDocument/2006/relationships/slideLayout" Target="../slideLayouts/slideLayout30.xml"/><Relationship Id="rId15" Type="http://schemas.openxmlformats.org/officeDocument/2006/relationships/slideLayout" Target="../slideLayouts/slideLayout40.xml"/><Relationship Id="rId23" Type="http://schemas.openxmlformats.org/officeDocument/2006/relationships/image" Target="../media/image2.png"/><Relationship Id="rId10" Type="http://schemas.openxmlformats.org/officeDocument/2006/relationships/slideLayout" Target="../slideLayouts/slideLayout35.xml"/><Relationship Id="rId19" Type="http://schemas.openxmlformats.org/officeDocument/2006/relationships/slideLayout" Target="../slideLayouts/slideLayout44.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slideLayout" Target="../slideLayouts/slideLayout39.xml"/><Relationship Id="rId22"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65196" y="824647"/>
            <a:ext cx="10661607" cy="446276"/>
          </a:xfrm>
          <a:prstGeom prst="rect">
            <a:avLst/>
          </a:prstGeom>
        </p:spPr>
        <p:txBody>
          <a:bodyPr vert="horz" wrap="square" lIns="0" tIns="0" rIns="0" bIns="0" rtlCol="0" anchor="t">
            <a:spAutoFit/>
          </a:bodyPr>
          <a:lstStyle/>
          <a:p>
            <a:r>
              <a:rPr lang="nb-NO"/>
              <a:t>Klikk for å redigere tittelstil</a:t>
            </a:r>
            <a:endParaRPr lang="en-US"/>
          </a:p>
        </p:txBody>
      </p:sp>
      <p:sp>
        <p:nvSpPr>
          <p:cNvPr id="3" name="Text Placeholder 2"/>
          <p:cNvSpPr>
            <a:spLocks noGrp="1"/>
          </p:cNvSpPr>
          <p:nvPr>
            <p:ph type="body" idx="1"/>
          </p:nvPr>
        </p:nvSpPr>
        <p:spPr>
          <a:xfrm>
            <a:off x="765195" y="2219741"/>
            <a:ext cx="10661608" cy="3874023"/>
          </a:xfrm>
          <a:prstGeom prst="rect">
            <a:avLst/>
          </a:prstGeom>
        </p:spPr>
        <p:txBody>
          <a:bodyPr vert="horz" lIns="0" tIns="0" rIns="0" bIns="0" rtlCol="0">
            <a:normAutofit/>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en-US"/>
          </a:p>
        </p:txBody>
      </p:sp>
      <p:pic>
        <p:nvPicPr>
          <p:cNvPr id="8" name="Bilde 7">
            <a:extLst>
              <a:ext uri="{FF2B5EF4-FFF2-40B4-BE49-F238E27FC236}">
                <a16:creationId xmlns:a16="http://schemas.microsoft.com/office/drawing/2014/main" id="{0E713DF6-CA1D-4D16-A110-F16B9ED3CC87}"/>
              </a:ext>
            </a:extLst>
          </p:cNvPr>
          <p:cNvPicPr>
            <a:picLocks noChangeAspect="1"/>
          </p:cNvPicPr>
          <p:nvPr userDrawn="1"/>
        </p:nvPicPr>
        <p:blipFill>
          <a:blip r:embed="rId16" cstate="screen">
            <a:extLst>
              <a:ext uri="{28A0092B-C50C-407E-A947-70E740481C1C}">
                <a14:useLocalDpi xmlns:a14="http://schemas.microsoft.com/office/drawing/2010/main"/>
              </a:ext>
            </a:extLst>
          </a:blip>
          <a:stretch>
            <a:fillRect/>
          </a:stretch>
        </p:blipFill>
        <p:spPr>
          <a:xfrm>
            <a:off x="385298" y="6383600"/>
            <a:ext cx="1037981" cy="192025"/>
          </a:xfrm>
          <a:prstGeom prst="rect">
            <a:avLst/>
          </a:prstGeom>
        </p:spPr>
      </p:pic>
      <p:pic>
        <p:nvPicPr>
          <p:cNvPr id="10" name="Bilde 9">
            <a:extLst>
              <a:ext uri="{FF2B5EF4-FFF2-40B4-BE49-F238E27FC236}">
                <a16:creationId xmlns:a16="http://schemas.microsoft.com/office/drawing/2014/main" id="{0AA3E73B-5929-4198-87DC-B0AA1D331A8F}"/>
              </a:ext>
            </a:extLst>
          </p:cNvPr>
          <p:cNvPicPr>
            <a:picLocks noChangeAspect="1"/>
          </p:cNvPicPr>
          <p:nvPr userDrawn="1"/>
        </p:nvPicPr>
        <p:blipFill>
          <a:blip r:embed="rId17" cstate="screen">
            <a:extLst>
              <a:ext uri="{28A0092B-C50C-407E-A947-70E740481C1C}">
                <a14:useLocalDpi xmlns:a14="http://schemas.microsoft.com/office/drawing/2010/main"/>
              </a:ext>
            </a:extLst>
          </a:blip>
          <a:stretch>
            <a:fillRect/>
          </a:stretch>
        </p:blipFill>
        <p:spPr>
          <a:xfrm>
            <a:off x="5679894" y="6393506"/>
            <a:ext cx="832214" cy="141733"/>
          </a:xfrm>
          <a:prstGeom prst="rect">
            <a:avLst/>
          </a:prstGeom>
        </p:spPr>
      </p:pic>
      <p:cxnSp>
        <p:nvCxnSpPr>
          <p:cNvPr id="11" name="Guide_7d3868fc-bb7c-487a-9250-12df71d50096" hidden="1">
            <a:extLst>
              <a:ext uri="{FF2B5EF4-FFF2-40B4-BE49-F238E27FC236}">
                <a16:creationId xmlns:a16="http://schemas.microsoft.com/office/drawing/2014/main" id="{820D2341-E060-460F-B0F6-D3FA8F5413F8}"/>
              </a:ext>
            </a:extLst>
          </p:cNvPr>
          <p:cNvCxnSpPr/>
          <p:nvPr userDrawn="1"/>
        </p:nvCxnSpPr>
        <p:spPr>
          <a:xfrm>
            <a:off x="765195" y="0"/>
            <a:ext cx="0" cy="685800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Guide_6d6bca93-64ff-47d2-a281-7d582c826b3a" hidden="1">
            <a:extLst>
              <a:ext uri="{FF2B5EF4-FFF2-40B4-BE49-F238E27FC236}">
                <a16:creationId xmlns:a16="http://schemas.microsoft.com/office/drawing/2014/main" id="{5341477C-1997-4C78-8F4E-C2859BB98999}"/>
              </a:ext>
            </a:extLst>
          </p:cNvPr>
          <p:cNvCxnSpPr/>
          <p:nvPr userDrawn="1"/>
        </p:nvCxnSpPr>
        <p:spPr>
          <a:xfrm>
            <a:off x="11811014" y="0"/>
            <a:ext cx="0" cy="685800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Guide_ca59a8d4-c7ef-43a5-a7ba-f25ce5665ca6" hidden="1">
            <a:extLst>
              <a:ext uri="{FF2B5EF4-FFF2-40B4-BE49-F238E27FC236}">
                <a16:creationId xmlns:a16="http://schemas.microsoft.com/office/drawing/2014/main" id="{39B1BEE5-8008-4164-B8B9-08ADB5A36D8B}"/>
              </a:ext>
            </a:extLst>
          </p:cNvPr>
          <p:cNvCxnSpPr/>
          <p:nvPr userDrawn="1"/>
        </p:nvCxnSpPr>
        <p:spPr>
          <a:xfrm>
            <a:off x="11432917" y="0"/>
            <a:ext cx="0" cy="685800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Guide_60353d5e-3ad7-4ec2-9ffe-5707f3943ffe" hidden="1">
            <a:extLst>
              <a:ext uri="{FF2B5EF4-FFF2-40B4-BE49-F238E27FC236}">
                <a16:creationId xmlns:a16="http://schemas.microsoft.com/office/drawing/2014/main" id="{C51D5F41-F0BD-4396-A171-A8B47561DDD6}"/>
              </a:ext>
            </a:extLst>
          </p:cNvPr>
          <p:cNvCxnSpPr/>
          <p:nvPr userDrawn="1"/>
        </p:nvCxnSpPr>
        <p:spPr>
          <a:xfrm>
            <a:off x="7878810" y="0"/>
            <a:ext cx="0" cy="685800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Guide_f5866404-33e7-47c6-ab7d-f03985bbb1b7" hidden="1">
            <a:extLst>
              <a:ext uri="{FF2B5EF4-FFF2-40B4-BE49-F238E27FC236}">
                <a16:creationId xmlns:a16="http://schemas.microsoft.com/office/drawing/2014/main" id="{824977AE-DA9B-4616-8201-0AA6991BA2FC}"/>
              </a:ext>
            </a:extLst>
          </p:cNvPr>
          <p:cNvCxnSpPr/>
          <p:nvPr userDrawn="1"/>
        </p:nvCxnSpPr>
        <p:spPr>
          <a:xfrm>
            <a:off x="4321103" y="0"/>
            <a:ext cx="0" cy="685800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Guide_eaab4c3f-5517-4fbc-a3b6-9be9040f087a" hidden="1">
            <a:extLst>
              <a:ext uri="{FF2B5EF4-FFF2-40B4-BE49-F238E27FC236}">
                <a16:creationId xmlns:a16="http://schemas.microsoft.com/office/drawing/2014/main" id="{0BC63040-CFE4-40B5-963C-F08EA46D359C}"/>
              </a:ext>
            </a:extLst>
          </p:cNvPr>
          <p:cNvCxnSpPr/>
          <p:nvPr userDrawn="1"/>
        </p:nvCxnSpPr>
        <p:spPr>
          <a:xfrm>
            <a:off x="1" y="6093762"/>
            <a:ext cx="121920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Guide_29a34715-0bdf-4997-bee8-87595cb953d5" hidden="1">
            <a:extLst>
              <a:ext uri="{FF2B5EF4-FFF2-40B4-BE49-F238E27FC236}">
                <a16:creationId xmlns:a16="http://schemas.microsoft.com/office/drawing/2014/main" id="{E49820BF-700C-4D66-BF3B-056B89286127}"/>
              </a:ext>
            </a:extLst>
          </p:cNvPr>
          <p:cNvCxnSpPr/>
          <p:nvPr userDrawn="1"/>
        </p:nvCxnSpPr>
        <p:spPr>
          <a:xfrm>
            <a:off x="1" y="378047"/>
            <a:ext cx="121920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Guide_3e72dcba-d570-4d3d-b1cc-c1ee1128ea92" hidden="1">
            <a:extLst>
              <a:ext uri="{FF2B5EF4-FFF2-40B4-BE49-F238E27FC236}">
                <a16:creationId xmlns:a16="http://schemas.microsoft.com/office/drawing/2014/main" id="{6F7A71FE-7FD1-4465-8F7F-938F7E7F461D}"/>
              </a:ext>
            </a:extLst>
          </p:cNvPr>
          <p:cNvCxnSpPr/>
          <p:nvPr userDrawn="1"/>
        </p:nvCxnSpPr>
        <p:spPr>
          <a:xfrm>
            <a:off x="1" y="756095"/>
            <a:ext cx="121920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Guide_a57aaafa-6840-4b00-892a-30d232ec9666" hidden="1">
            <a:extLst>
              <a:ext uri="{FF2B5EF4-FFF2-40B4-BE49-F238E27FC236}">
                <a16:creationId xmlns:a16="http://schemas.microsoft.com/office/drawing/2014/main" id="{B6E94841-A535-4655-B359-561508160CCD}"/>
              </a:ext>
            </a:extLst>
          </p:cNvPr>
          <p:cNvCxnSpPr/>
          <p:nvPr userDrawn="1"/>
        </p:nvCxnSpPr>
        <p:spPr>
          <a:xfrm>
            <a:off x="1" y="6479610"/>
            <a:ext cx="121920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Guide_be47769b-9677-41fb-b850-26d776fc272f" hidden="1">
            <a:extLst>
              <a:ext uri="{FF2B5EF4-FFF2-40B4-BE49-F238E27FC236}">
                <a16:creationId xmlns:a16="http://schemas.microsoft.com/office/drawing/2014/main" id="{EE7E63D0-DAEA-4BE7-9395-03FB28999A03}"/>
              </a:ext>
            </a:extLst>
          </p:cNvPr>
          <p:cNvCxnSpPr/>
          <p:nvPr userDrawn="1"/>
        </p:nvCxnSpPr>
        <p:spPr>
          <a:xfrm>
            <a:off x="378096" y="0"/>
            <a:ext cx="0" cy="685800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pic>
        <p:nvPicPr>
          <p:cNvPr id="22" name="Bilde 21">
            <a:extLst>
              <a:ext uri="{FF2B5EF4-FFF2-40B4-BE49-F238E27FC236}">
                <a16:creationId xmlns:a16="http://schemas.microsoft.com/office/drawing/2014/main" id="{01103FEA-9CA9-4245-8888-C5DC07B17C7B}"/>
              </a:ext>
            </a:extLst>
          </p:cNvPr>
          <p:cNvPicPr>
            <a:picLocks noChangeAspect="1"/>
          </p:cNvPicPr>
          <p:nvPr userDrawn="1"/>
        </p:nvPicPr>
        <p:blipFill>
          <a:blip r:embed="rId18" cstate="screen">
            <a:extLst>
              <a:ext uri="{28A0092B-C50C-407E-A947-70E740481C1C}">
                <a14:useLocalDpi xmlns:a14="http://schemas.microsoft.com/office/drawing/2010/main"/>
              </a:ext>
            </a:extLst>
          </a:blip>
          <a:stretch>
            <a:fillRect/>
          </a:stretch>
        </p:blipFill>
        <p:spPr>
          <a:xfrm>
            <a:off x="9479246" y="6415602"/>
            <a:ext cx="2330504" cy="109728"/>
          </a:xfrm>
          <a:prstGeom prst="rect">
            <a:avLst/>
          </a:prstGeom>
        </p:spPr>
      </p:pic>
    </p:spTree>
    <p:extLst>
      <p:ext uri="{BB962C8B-B14F-4D97-AF65-F5344CB8AC3E}">
        <p14:creationId xmlns:p14="http://schemas.microsoft.com/office/powerpoint/2010/main" val="1605545491"/>
      </p:ext>
    </p:extLst>
  </p:cSld>
  <p:clrMap bg1="lt1" tx1="dk1" bg2="lt2" tx2="dk2" accent1="accent1" accent2="accent2" accent3="accent3" accent4="accent4" accent5="accent5" accent6="accent6" hlink="hlink" folHlink="folHlink"/>
  <p:sldLayoutIdLst>
    <p:sldLayoutId id="2147483661" r:id="rId1"/>
    <p:sldLayoutId id="2147483682" r:id="rId2"/>
    <p:sldLayoutId id="2147483672" r:id="rId3"/>
    <p:sldLayoutId id="2147483675" r:id="rId4"/>
    <p:sldLayoutId id="2147483676" r:id="rId5"/>
    <p:sldLayoutId id="2147483662" r:id="rId6"/>
    <p:sldLayoutId id="2147483673" r:id="rId7"/>
    <p:sldLayoutId id="2147483681" r:id="rId8"/>
    <p:sldLayoutId id="2147483680" r:id="rId9"/>
    <p:sldLayoutId id="2147483666" r:id="rId10"/>
    <p:sldLayoutId id="2147483667" r:id="rId11"/>
    <p:sldLayoutId id="2147483723" r:id="rId12"/>
    <p:sldLayoutId id="2147483771" r:id="rId13"/>
    <p:sldLayoutId id="2147483772" r:id="rId14"/>
  </p:sldLayoutIdLst>
  <p:hf sldNum="0" hdr="0" ftr="0"/>
  <p:txStyles>
    <p:titleStyle>
      <a:lvl1pPr algn="l" defTabSz="914355" rtl="0" eaLnBrk="1" latinLnBrk="0" hangingPunct="1">
        <a:lnSpc>
          <a:spcPct val="100000"/>
        </a:lnSpc>
        <a:spcBef>
          <a:spcPct val="0"/>
        </a:spcBef>
        <a:buNone/>
        <a:defRPr sz="2901" b="1" kern="1200">
          <a:solidFill>
            <a:schemeClr val="dk2"/>
          </a:solidFill>
          <a:latin typeface="+mj-lt"/>
          <a:ea typeface="+mj-ea"/>
          <a:cs typeface="+mj-cs"/>
        </a:defRPr>
      </a:lvl1pPr>
    </p:titleStyle>
    <p:bodyStyle>
      <a:lvl1pPr marL="228589" indent="-228589" algn="l" defTabSz="914355" rtl="0" eaLnBrk="1" latinLnBrk="0" hangingPunct="1">
        <a:lnSpc>
          <a:spcPct val="100000"/>
        </a:lnSpc>
        <a:spcBef>
          <a:spcPts val="1000"/>
        </a:spcBef>
        <a:buClr>
          <a:schemeClr val="bg2"/>
        </a:buClr>
        <a:buFont typeface="Arial" panose="020B0604020202020204" pitchFamily="34" charset="0"/>
        <a:buChar char="•"/>
        <a:defRPr sz="1500" kern="1200">
          <a:solidFill>
            <a:schemeClr val="accent4"/>
          </a:solidFill>
          <a:latin typeface="+mn-lt"/>
          <a:ea typeface="+mn-ea"/>
          <a:cs typeface="+mn-cs"/>
        </a:defRPr>
      </a:lvl1pPr>
      <a:lvl2pPr marL="685766" indent="-228589" algn="l" defTabSz="914355" rtl="0" eaLnBrk="1" latinLnBrk="0" hangingPunct="1">
        <a:lnSpc>
          <a:spcPct val="100000"/>
        </a:lnSpc>
        <a:spcBef>
          <a:spcPts val="500"/>
        </a:spcBef>
        <a:buClr>
          <a:schemeClr val="bg2"/>
        </a:buClr>
        <a:buFont typeface="Arial" panose="020B0604020202020204" pitchFamily="34" charset="0"/>
        <a:buChar char="•"/>
        <a:defRPr sz="1500" kern="1200">
          <a:solidFill>
            <a:schemeClr val="accent4"/>
          </a:solidFill>
          <a:latin typeface="+mn-lt"/>
          <a:ea typeface="+mn-ea"/>
          <a:cs typeface="+mn-cs"/>
        </a:defRPr>
      </a:lvl2pPr>
      <a:lvl3pPr marL="1142943" indent="-228589" algn="l" defTabSz="914355" rtl="0" eaLnBrk="1" latinLnBrk="0" hangingPunct="1">
        <a:lnSpc>
          <a:spcPct val="100000"/>
        </a:lnSpc>
        <a:spcBef>
          <a:spcPts val="500"/>
        </a:spcBef>
        <a:buClr>
          <a:schemeClr val="bg2"/>
        </a:buClr>
        <a:buFont typeface="Arial" panose="020B0604020202020204" pitchFamily="34" charset="0"/>
        <a:buChar char="•"/>
        <a:defRPr sz="1500" kern="1200">
          <a:solidFill>
            <a:schemeClr val="accent4"/>
          </a:solidFill>
          <a:latin typeface="+mn-lt"/>
          <a:ea typeface="+mn-ea"/>
          <a:cs typeface="+mn-cs"/>
        </a:defRPr>
      </a:lvl3pPr>
      <a:lvl4pPr marL="1600120" indent="-228589" algn="l" defTabSz="914355" rtl="0" eaLnBrk="1" latinLnBrk="0" hangingPunct="1">
        <a:lnSpc>
          <a:spcPct val="100000"/>
        </a:lnSpc>
        <a:spcBef>
          <a:spcPts val="500"/>
        </a:spcBef>
        <a:buClr>
          <a:schemeClr val="bg2"/>
        </a:buClr>
        <a:buFont typeface="Arial" panose="020B0604020202020204" pitchFamily="34" charset="0"/>
        <a:buChar char="•"/>
        <a:defRPr sz="1500" kern="1200">
          <a:solidFill>
            <a:schemeClr val="accent4"/>
          </a:solidFill>
          <a:latin typeface="+mn-lt"/>
          <a:ea typeface="+mn-ea"/>
          <a:cs typeface="+mn-cs"/>
        </a:defRPr>
      </a:lvl4pPr>
      <a:lvl5pPr marL="2057297" indent="-228589" algn="l" defTabSz="914355" rtl="0" eaLnBrk="1" latinLnBrk="0" hangingPunct="1">
        <a:lnSpc>
          <a:spcPct val="100000"/>
        </a:lnSpc>
        <a:spcBef>
          <a:spcPts val="500"/>
        </a:spcBef>
        <a:buClr>
          <a:schemeClr val="bg2"/>
        </a:buClr>
        <a:buFont typeface="Arial" panose="020B0604020202020204" pitchFamily="34" charset="0"/>
        <a:buChar char="•"/>
        <a:defRPr sz="1500" kern="1200">
          <a:solidFill>
            <a:schemeClr val="accent4"/>
          </a:solidFill>
          <a:latin typeface="+mn-lt"/>
          <a:ea typeface="+mn-ea"/>
          <a:cs typeface="+mn-cs"/>
        </a:defRPr>
      </a:lvl5pPr>
      <a:lvl6pPr marL="2514475"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1"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55" rtl="0" eaLnBrk="1" latinLnBrk="0" hangingPunct="1">
        <a:defRPr sz="1800" kern="1200">
          <a:solidFill>
            <a:schemeClr val="tx1"/>
          </a:solidFill>
          <a:latin typeface="+mn-lt"/>
          <a:ea typeface="+mn-ea"/>
          <a:cs typeface="+mn-cs"/>
        </a:defRPr>
      </a:lvl1pPr>
      <a:lvl2pPr marL="457177" algn="l" defTabSz="914355" rtl="0" eaLnBrk="1" latinLnBrk="0" hangingPunct="1">
        <a:defRPr sz="1800" kern="1200">
          <a:solidFill>
            <a:schemeClr val="tx1"/>
          </a:solidFill>
          <a:latin typeface="+mn-lt"/>
          <a:ea typeface="+mn-ea"/>
          <a:cs typeface="+mn-cs"/>
        </a:defRPr>
      </a:lvl2pPr>
      <a:lvl3pPr marL="914355" algn="l" defTabSz="914355" rtl="0" eaLnBrk="1" latinLnBrk="0" hangingPunct="1">
        <a:defRPr sz="1800" kern="1200">
          <a:solidFill>
            <a:schemeClr val="tx1"/>
          </a:solidFill>
          <a:latin typeface="+mn-lt"/>
          <a:ea typeface="+mn-ea"/>
          <a:cs typeface="+mn-cs"/>
        </a:defRPr>
      </a:lvl3pPr>
      <a:lvl4pPr marL="1371532" algn="l" defTabSz="914355" rtl="0" eaLnBrk="1" latinLnBrk="0" hangingPunct="1">
        <a:defRPr sz="1800" kern="1200">
          <a:solidFill>
            <a:schemeClr val="tx1"/>
          </a:solidFill>
          <a:latin typeface="+mn-lt"/>
          <a:ea typeface="+mn-ea"/>
          <a:cs typeface="+mn-cs"/>
        </a:defRPr>
      </a:lvl4pPr>
      <a:lvl5pPr marL="1828709" algn="l" defTabSz="914355" rtl="0" eaLnBrk="1" latinLnBrk="0" hangingPunct="1">
        <a:defRPr sz="1800" kern="1200">
          <a:solidFill>
            <a:schemeClr val="tx1"/>
          </a:solidFill>
          <a:latin typeface="+mn-lt"/>
          <a:ea typeface="+mn-ea"/>
          <a:cs typeface="+mn-cs"/>
        </a:defRPr>
      </a:lvl5pPr>
      <a:lvl6pPr marL="2285886" algn="l" defTabSz="914355" rtl="0" eaLnBrk="1" latinLnBrk="0" hangingPunct="1">
        <a:defRPr sz="1800" kern="1200">
          <a:solidFill>
            <a:schemeClr val="tx1"/>
          </a:solidFill>
          <a:latin typeface="+mn-lt"/>
          <a:ea typeface="+mn-ea"/>
          <a:cs typeface="+mn-cs"/>
        </a:defRPr>
      </a:lvl6pPr>
      <a:lvl7pPr marL="2743063" algn="l" defTabSz="914355" rtl="0" eaLnBrk="1" latinLnBrk="0" hangingPunct="1">
        <a:defRPr sz="1800" kern="1200">
          <a:solidFill>
            <a:schemeClr val="tx1"/>
          </a:solidFill>
          <a:latin typeface="+mn-lt"/>
          <a:ea typeface="+mn-ea"/>
          <a:cs typeface="+mn-cs"/>
        </a:defRPr>
      </a:lvl7pPr>
      <a:lvl8pPr marL="3200240" algn="l" defTabSz="914355" rtl="0" eaLnBrk="1" latinLnBrk="0" hangingPunct="1">
        <a:defRPr sz="1800" kern="1200">
          <a:solidFill>
            <a:schemeClr val="tx1"/>
          </a:solidFill>
          <a:latin typeface="+mn-lt"/>
          <a:ea typeface="+mn-ea"/>
          <a:cs typeface="+mn-cs"/>
        </a:defRPr>
      </a:lvl8pPr>
      <a:lvl9pPr marL="3657417" algn="l" defTabSz="914355"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65196" y="824647"/>
            <a:ext cx="10661607" cy="446276"/>
          </a:xfrm>
          <a:prstGeom prst="rect">
            <a:avLst/>
          </a:prstGeom>
        </p:spPr>
        <p:txBody>
          <a:bodyPr vert="horz" wrap="square" lIns="0" tIns="0" rIns="0" bIns="0" rtlCol="0" anchor="t">
            <a:spAutoFit/>
          </a:bodyPr>
          <a:lstStyle/>
          <a:p>
            <a:r>
              <a:rPr lang="nb-NO" err="1"/>
              <a:t>Click</a:t>
            </a:r>
            <a:r>
              <a:rPr lang="nb-NO"/>
              <a:t> to </a:t>
            </a:r>
            <a:r>
              <a:rPr lang="nb-NO" err="1"/>
              <a:t>add</a:t>
            </a:r>
            <a:r>
              <a:rPr lang="nb-NO"/>
              <a:t> </a:t>
            </a:r>
            <a:r>
              <a:rPr lang="nb-NO" err="1"/>
              <a:t>title</a:t>
            </a:r>
            <a:endParaRPr lang="en-US"/>
          </a:p>
        </p:txBody>
      </p:sp>
      <p:sp>
        <p:nvSpPr>
          <p:cNvPr id="3" name="Text Placeholder 2"/>
          <p:cNvSpPr>
            <a:spLocks noGrp="1"/>
          </p:cNvSpPr>
          <p:nvPr>
            <p:ph type="body" idx="1"/>
          </p:nvPr>
        </p:nvSpPr>
        <p:spPr>
          <a:xfrm>
            <a:off x="765195" y="2219741"/>
            <a:ext cx="10661608" cy="3874023"/>
          </a:xfrm>
          <a:prstGeom prst="rect">
            <a:avLst/>
          </a:prstGeom>
        </p:spPr>
        <p:txBody>
          <a:bodyPr vert="horz" lIns="0" tIns="0" rIns="0" bIns="0" rtlCol="0">
            <a:normAutofit/>
          </a:bodyPr>
          <a:lstStyle/>
          <a:p>
            <a:pPr lvl="0"/>
            <a:r>
              <a:rPr lang="nb-NO" err="1"/>
              <a:t>Click</a:t>
            </a:r>
            <a:r>
              <a:rPr lang="nb-NO"/>
              <a:t> to </a:t>
            </a:r>
            <a:r>
              <a:rPr lang="nb-NO" err="1"/>
              <a:t>add</a:t>
            </a:r>
            <a:r>
              <a:rPr lang="nb-NO"/>
              <a:t> </a:t>
            </a:r>
            <a:r>
              <a:rPr lang="nb-NO" err="1"/>
              <a:t>text</a:t>
            </a:r>
            <a:endParaRPr lang="nb-NO"/>
          </a:p>
          <a:p>
            <a:pPr lvl="1"/>
            <a:r>
              <a:rPr lang="nb-NO"/>
              <a:t>Andre nivå</a:t>
            </a:r>
          </a:p>
          <a:p>
            <a:pPr lvl="2"/>
            <a:r>
              <a:rPr lang="nb-NO"/>
              <a:t>Tredje nivå</a:t>
            </a:r>
          </a:p>
          <a:p>
            <a:pPr lvl="3"/>
            <a:r>
              <a:rPr lang="nb-NO"/>
              <a:t>Fjerde nivå</a:t>
            </a:r>
          </a:p>
          <a:p>
            <a:pPr lvl="4"/>
            <a:r>
              <a:rPr lang="nb-NO"/>
              <a:t>Femte nivå</a:t>
            </a:r>
            <a:endParaRPr lang="en-US"/>
          </a:p>
        </p:txBody>
      </p:sp>
      <p:pic>
        <p:nvPicPr>
          <p:cNvPr id="8" name="Bilde 7">
            <a:extLst>
              <a:ext uri="{FF2B5EF4-FFF2-40B4-BE49-F238E27FC236}">
                <a16:creationId xmlns:a16="http://schemas.microsoft.com/office/drawing/2014/main" id="{0E713DF6-CA1D-4D16-A110-F16B9ED3CC87}"/>
              </a:ext>
            </a:extLst>
          </p:cNvPr>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385298" y="6383600"/>
            <a:ext cx="1037981" cy="192025"/>
          </a:xfrm>
          <a:prstGeom prst="rect">
            <a:avLst/>
          </a:prstGeom>
        </p:spPr>
      </p:pic>
      <p:pic>
        <p:nvPicPr>
          <p:cNvPr id="10" name="Bilde 9">
            <a:extLst>
              <a:ext uri="{FF2B5EF4-FFF2-40B4-BE49-F238E27FC236}">
                <a16:creationId xmlns:a16="http://schemas.microsoft.com/office/drawing/2014/main" id="{0AA3E73B-5929-4198-87DC-B0AA1D331A8F}"/>
              </a:ext>
            </a:extLst>
          </p:cNvPr>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a:xfrm>
            <a:off x="5679894" y="6393506"/>
            <a:ext cx="832214" cy="141733"/>
          </a:xfrm>
          <a:prstGeom prst="rect">
            <a:avLst/>
          </a:prstGeom>
        </p:spPr>
      </p:pic>
      <p:cxnSp>
        <p:nvCxnSpPr>
          <p:cNvPr id="11" name="Guide_7d3868fc-bb7c-487a-9250-12df71d50096" hidden="1">
            <a:extLst>
              <a:ext uri="{FF2B5EF4-FFF2-40B4-BE49-F238E27FC236}">
                <a16:creationId xmlns:a16="http://schemas.microsoft.com/office/drawing/2014/main" id="{820D2341-E060-460F-B0F6-D3FA8F5413F8}"/>
              </a:ext>
            </a:extLst>
          </p:cNvPr>
          <p:cNvCxnSpPr/>
          <p:nvPr userDrawn="1"/>
        </p:nvCxnSpPr>
        <p:spPr>
          <a:xfrm>
            <a:off x="765195" y="0"/>
            <a:ext cx="0" cy="685800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Guide_6d6bca93-64ff-47d2-a281-7d582c826b3a" hidden="1">
            <a:extLst>
              <a:ext uri="{FF2B5EF4-FFF2-40B4-BE49-F238E27FC236}">
                <a16:creationId xmlns:a16="http://schemas.microsoft.com/office/drawing/2014/main" id="{5341477C-1997-4C78-8F4E-C2859BB98999}"/>
              </a:ext>
            </a:extLst>
          </p:cNvPr>
          <p:cNvCxnSpPr/>
          <p:nvPr userDrawn="1"/>
        </p:nvCxnSpPr>
        <p:spPr>
          <a:xfrm>
            <a:off x="11811014" y="0"/>
            <a:ext cx="0" cy="685800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Guide_ca59a8d4-c7ef-43a5-a7ba-f25ce5665ca6" hidden="1">
            <a:extLst>
              <a:ext uri="{FF2B5EF4-FFF2-40B4-BE49-F238E27FC236}">
                <a16:creationId xmlns:a16="http://schemas.microsoft.com/office/drawing/2014/main" id="{39B1BEE5-8008-4164-B8B9-08ADB5A36D8B}"/>
              </a:ext>
            </a:extLst>
          </p:cNvPr>
          <p:cNvCxnSpPr/>
          <p:nvPr userDrawn="1"/>
        </p:nvCxnSpPr>
        <p:spPr>
          <a:xfrm>
            <a:off x="11432917" y="0"/>
            <a:ext cx="0" cy="685800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Guide_60353d5e-3ad7-4ec2-9ffe-5707f3943ffe" hidden="1">
            <a:extLst>
              <a:ext uri="{FF2B5EF4-FFF2-40B4-BE49-F238E27FC236}">
                <a16:creationId xmlns:a16="http://schemas.microsoft.com/office/drawing/2014/main" id="{C51D5F41-F0BD-4396-A171-A8B47561DDD6}"/>
              </a:ext>
            </a:extLst>
          </p:cNvPr>
          <p:cNvCxnSpPr/>
          <p:nvPr userDrawn="1"/>
        </p:nvCxnSpPr>
        <p:spPr>
          <a:xfrm>
            <a:off x="7878810" y="0"/>
            <a:ext cx="0" cy="685800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Guide_f5866404-33e7-47c6-ab7d-f03985bbb1b7" hidden="1">
            <a:extLst>
              <a:ext uri="{FF2B5EF4-FFF2-40B4-BE49-F238E27FC236}">
                <a16:creationId xmlns:a16="http://schemas.microsoft.com/office/drawing/2014/main" id="{824977AE-DA9B-4616-8201-0AA6991BA2FC}"/>
              </a:ext>
            </a:extLst>
          </p:cNvPr>
          <p:cNvCxnSpPr/>
          <p:nvPr userDrawn="1"/>
        </p:nvCxnSpPr>
        <p:spPr>
          <a:xfrm>
            <a:off x="4321103" y="0"/>
            <a:ext cx="0" cy="685800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Guide_eaab4c3f-5517-4fbc-a3b6-9be9040f087a" hidden="1">
            <a:extLst>
              <a:ext uri="{FF2B5EF4-FFF2-40B4-BE49-F238E27FC236}">
                <a16:creationId xmlns:a16="http://schemas.microsoft.com/office/drawing/2014/main" id="{0BC63040-CFE4-40B5-963C-F08EA46D359C}"/>
              </a:ext>
            </a:extLst>
          </p:cNvPr>
          <p:cNvCxnSpPr/>
          <p:nvPr userDrawn="1"/>
        </p:nvCxnSpPr>
        <p:spPr>
          <a:xfrm>
            <a:off x="1" y="6093762"/>
            <a:ext cx="121920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Guide_29a34715-0bdf-4997-bee8-87595cb953d5" hidden="1">
            <a:extLst>
              <a:ext uri="{FF2B5EF4-FFF2-40B4-BE49-F238E27FC236}">
                <a16:creationId xmlns:a16="http://schemas.microsoft.com/office/drawing/2014/main" id="{E49820BF-700C-4D66-BF3B-056B89286127}"/>
              </a:ext>
            </a:extLst>
          </p:cNvPr>
          <p:cNvCxnSpPr/>
          <p:nvPr userDrawn="1"/>
        </p:nvCxnSpPr>
        <p:spPr>
          <a:xfrm>
            <a:off x="1" y="378047"/>
            <a:ext cx="121920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Guide_3e72dcba-d570-4d3d-b1cc-c1ee1128ea92" hidden="1">
            <a:extLst>
              <a:ext uri="{FF2B5EF4-FFF2-40B4-BE49-F238E27FC236}">
                <a16:creationId xmlns:a16="http://schemas.microsoft.com/office/drawing/2014/main" id="{6F7A71FE-7FD1-4465-8F7F-938F7E7F461D}"/>
              </a:ext>
            </a:extLst>
          </p:cNvPr>
          <p:cNvCxnSpPr/>
          <p:nvPr userDrawn="1"/>
        </p:nvCxnSpPr>
        <p:spPr>
          <a:xfrm>
            <a:off x="1" y="756095"/>
            <a:ext cx="121920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Guide_a57aaafa-6840-4b00-892a-30d232ec9666" hidden="1">
            <a:extLst>
              <a:ext uri="{FF2B5EF4-FFF2-40B4-BE49-F238E27FC236}">
                <a16:creationId xmlns:a16="http://schemas.microsoft.com/office/drawing/2014/main" id="{B6E94841-A535-4655-B359-561508160CCD}"/>
              </a:ext>
            </a:extLst>
          </p:cNvPr>
          <p:cNvCxnSpPr/>
          <p:nvPr userDrawn="1"/>
        </p:nvCxnSpPr>
        <p:spPr>
          <a:xfrm>
            <a:off x="1" y="6479610"/>
            <a:ext cx="121920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Guide_be47769b-9677-41fb-b850-26d776fc272f" hidden="1">
            <a:extLst>
              <a:ext uri="{FF2B5EF4-FFF2-40B4-BE49-F238E27FC236}">
                <a16:creationId xmlns:a16="http://schemas.microsoft.com/office/drawing/2014/main" id="{EE7E63D0-DAEA-4BE7-9395-03FB28999A03}"/>
              </a:ext>
            </a:extLst>
          </p:cNvPr>
          <p:cNvCxnSpPr/>
          <p:nvPr userDrawn="1"/>
        </p:nvCxnSpPr>
        <p:spPr>
          <a:xfrm>
            <a:off x="378096" y="0"/>
            <a:ext cx="0" cy="685800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pic>
        <p:nvPicPr>
          <p:cNvPr id="7" name="Bilde 6">
            <a:extLst>
              <a:ext uri="{FF2B5EF4-FFF2-40B4-BE49-F238E27FC236}">
                <a16:creationId xmlns:a16="http://schemas.microsoft.com/office/drawing/2014/main" id="{228255D3-7FAA-4414-960C-BC5EF029B9F5}"/>
              </a:ext>
            </a:extLst>
          </p:cNvPr>
          <p:cNvPicPr>
            <a:picLocks noChangeAspect="1"/>
          </p:cNvPicPr>
          <p:nvPr userDrawn="1"/>
        </p:nvPicPr>
        <p:blipFill>
          <a:blip r:embed="rId15" cstate="screen">
            <a:extLst>
              <a:ext uri="{28A0092B-C50C-407E-A947-70E740481C1C}">
                <a14:useLocalDpi xmlns:a14="http://schemas.microsoft.com/office/drawing/2010/main"/>
              </a:ext>
            </a:extLst>
          </a:blip>
          <a:stretch>
            <a:fillRect/>
          </a:stretch>
        </p:blipFill>
        <p:spPr>
          <a:xfrm>
            <a:off x="9726305" y="6414788"/>
            <a:ext cx="2084836" cy="109728"/>
          </a:xfrm>
          <a:prstGeom prst="rect">
            <a:avLst/>
          </a:prstGeom>
        </p:spPr>
      </p:pic>
    </p:spTree>
    <p:extLst>
      <p:ext uri="{BB962C8B-B14F-4D97-AF65-F5344CB8AC3E}">
        <p14:creationId xmlns:p14="http://schemas.microsoft.com/office/powerpoint/2010/main" val="1881544466"/>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Lst>
  <p:hf sldNum="0" hdr="0" ftr="0"/>
  <p:txStyles>
    <p:titleStyle>
      <a:lvl1pPr algn="l" defTabSz="914355" rtl="0" eaLnBrk="1" latinLnBrk="0" hangingPunct="1">
        <a:lnSpc>
          <a:spcPct val="100000"/>
        </a:lnSpc>
        <a:spcBef>
          <a:spcPct val="0"/>
        </a:spcBef>
        <a:buNone/>
        <a:defRPr sz="2901" b="1" kern="1200">
          <a:solidFill>
            <a:schemeClr val="dk2"/>
          </a:solidFill>
          <a:latin typeface="+mj-lt"/>
          <a:ea typeface="+mj-ea"/>
          <a:cs typeface="+mj-cs"/>
        </a:defRPr>
      </a:lvl1pPr>
    </p:titleStyle>
    <p:bodyStyle>
      <a:lvl1pPr marL="228589" indent="-228589" algn="l" defTabSz="914355" rtl="0" eaLnBrk="1" latinLnBrk="0" hangingPunct="1">
        <a:lnSpc>
          <a:spcPct val="100000"/>
        </a:lnSpc>
        <a:spcBef>
          <a:spcPts val="1000"/>
        </a:spcBef>
        <a:buClr>
          <a:schemeClr val="bg2"/>
        </a:buClr>
        <a:buFont typeface="Arial" panose="020B0604020202020204" pitchFamily="34" charset="0"/>
        <a:buChar char="•"/>
        <a:defRPr sz="1500" kern="1200">
          <a:solidFill>
            <a:schemeClr val="accent4"/>
          </a:solidFill>
          <a:latin typeface="+mn-lt"/>
          <a:ea typeface="+mn-ea"/>
          <a:cs typeface="+mn-cs"/>
        </a:defRPr>
      </a:lvl1pPr>
      <a:lvl2pPr marL="685766" indent="-228589" algn="l" defTabSz="914355" rtl="0" eaLnBrk="1" latinLnBrk="0" hangingPunct="1">
        <a:lnSpc>
          <a:spcPct val="100000"/>
        </a:lnSpc>
        <a:spcBef>
          <a:spcPts val="500"/>
        </a:spcBef>
        <a:buClr>
          <a:schemeClr val="bg2"/>
        </a:buClr>
        <a:buFont typeface="Arial" panose="020B0604020202020204" pitchFamily="34" charset="0"/>
        <a:buChar char="•"/>
        <a:defRPr sz="1500" kern="1200">
          <a:solidFill>
            <a:schemeClr val="accent4"/>
          </a:solidFill>
          <a:latin typeface="+mn-lt"/>
          <a:ea typeface="+mn-ea"/>
          <a:cs typeface="+mn-cs"/>
        </a:defRPr>
      </a:lvl2pPr>
      <a:lvl3pPr marL="1142943" indent="-228589" algn="l" defTabSz="914355" rtl="0" eaLnBrk="1" latinLnBrk="0" hangingPunct="1">
        <a:lnSpc>
          <a:spcPct val="100000"/>
        </a:lnSpc>
        <a:spcBef>
          <a:spcPts val="500"/>
        </a:spcBef>
        <a:buClr>
          <a:schemeClr val="bg2"/>
        </a:buClr>
        <a:buFont typeface="Arial" panose="020B0604020202020204" pitchFamily="34" charset="0"/>
        <a:buChar char="•"/>
        <a:defRPr sz="1500" kern="1200">
          <a:solidFill>
            <a:schemeClr val="accent4"/>
          </a:solidFill>
          <a:latin typeface="+mn-lt"/>
          <a:ea typeface="+mn-ea"/>
          <a:cs typeface="+mn-cs"/>
        </a:defRPr>
      </a:lvl3pPr>
      <a:lvl4pPr marL="1600120" indent="-228589" algn="l" defTabSz="914355" rtl="0" eaLnBrk="1" latinLnBrk="0" hangingPunct="1">
        <a:lnSpc>
          <a:spcPct val="100000"/>
        </a:lnSpc>
        <a:spcBef>
          <a:spcPts val="500"/>
        </a:spcBef>
        <a:buClr>
          <a:schemeClr val="bg2"/>
        </a:buClr>
        <a:buFont typeface="Arial" panose="020B0604020202020204" pitchFamily="34" charset="0"/>
        <a:buChar char="•"/>
        <a:defRPr sz="1500" kern="1200">
          <a:solidFill>
            <a:schemeClr val="accent4"/>
          </a:solidFill>
          <a:latin typeface="+mn-lt"/>
          <a:ea typeface="+mn-ea"/>
          <a:cs typeface="+mn-cs"/>
        </a:defRPr>
      </a:lvl4pPr>
      <a:lvl5pPr marL="2057297" indent="-228589" algn="l" defTabSz="914355" rtl="0" eaLnBrk="1" latinLnBrk="0" hangingPunct="1">
        <a:lnSpc>
          <a:spcPct val="100000"/>
        </a:lnSpc>
        <a:spcBef>
          <a:spcPts val="500"/>
        </a:spcBef>
        <a:buClr>
          <a:schemeClr val="bg2"/>
        </a:buClr>
        <a:buFont typeface="Arial" panose="020B0604020202020204" pitchFamily="34" charset="0"/>
        <a:buChar char="•"/>
        <a:defRPr sz="1500" kern="1200">
          <a:solidFill>
            <a:schemeClr val="accent4"/>
          </a:solidFill>
          <a:latin typeface="+mn-lt"/>
          <a:ea typeface="+mn-ea"/>
          <a:cs typeface="+mn-cs"/>
        </a:defRPr>
      </a:lvl5pPr>
      <a:lvl6pPr marL="2514475"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1"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55" rtl="0" eaLnBrk="1" latinLnBrk="0" hangingPunct="1">
        <a:defRPr sz="1800" kern="1200">
          <a:solidFill>
            <a:schemeClr val="tx1"/>
          </a:solidFill>
          <a:latin typeface="+mn-lt"/>
          <a:ea typeface="+mn-ea"/>
          <a:cs typeface="+mn-cs"/>
        </a:defRPr>
      </a:lvl1pPr>
      <a:lvl2pPr marL="457177" algn="l" defTabSz="914355" rtl="0" eaLnBrk="1" latinLnBrk="0" hangingPunct="1">
        <a:defRPr sz="1800" kern="1200">
          <a:solidFill>
            <a:schemeClr val="tx1"/>
          </a:solidFill>
          <a:latin typeface="+mn-lt"/>
          <a:ea typeface="+mn-ea"/>
          <a:cs typeface="+mn-cs"/>
        </a:defRPr>
      </a:lvl2pPr>
      <a:lvl3pPr marL="914355" algn="l" defTabSz="914355" rtl="0" eaLnBrk="1" latinLnBrk="0" hangingPunct="1">
        <a:defRPr sz="1800" kern="1200">
          <a:solidFill>
            <a:schemeClr val="tx1"/>
          </a:solidFill>
          <a:latin typeface="+mn-lt"/>
          <a:ea typeface="+mn-ea"/>
          <a:cs typeface="+mn-cs"/>
        </a:defRPr>
      </a:lvl3pPr>
      <a:lvl4pPr marL="1371532" algn="l" defTabSz="914355" rtl="0" eaLnBrk="1" latinLnBrk="0" hangingPunct="1">
        <a:defRPr sz="1800" kern="1200">
          <a:solidFill>
            <a:schemeClr val="tx1"/>
          </a:solidFill>
          <a:latin typeface="+mn-lt"/>
          <a:ea typeface="+mn-ea"/>
          <a:cs typeface="+mn-cs"/>
        </a:defRPr>
      </a:lvl4pPr>
      <a:lvl5pPr marL="1828709" algn="l" defTabSz="914355" rtl="0" eaLnBrk="1" latinLnBrk="0" hangingPunct="1">
        <a:defRPr sz="1800" kern="1200">
          <a:solidFill>
            <a:schemeClr val="tx1"/>
          </a:solidFill>
          <a:latin typeface="+mn-lt"/>
          <a:ea typeface="+mn-ea"/>
          <a:cs typeface="+mn-cs"/>
        </a:defRPr>
      </a:lvl5pPr>
      <a:lvl6pPr marL="2285886" algn="l" defTabSz="914355" rtl="0" eaLnBrk="1" latinLnBrk="0" hangingPunct="1">
        <a:defRPr sz="1800" kern="1200">
          <a:solidFill>
            <a:schemeClr val="tx1"/>
          </a:solidFill>
          <a:latin typeface="+mn-lt"/>
          <a:ea typeface="+mn-ea"/>
          <a:cs typeface="+mn-cs"/>
        </a:defRPr>
      </a:lvl6pPr>
      <a:lvl7pPr marL="2743063" algn="l" defTabSz="914355" rtl="0" eaLnBrk="1" latinLnBrk="0" hangingPunct="1">
        <a:defRPr sz="1800" kern="1200">
          <a:solidFill>
            <a:schemeClr val="tx1"/>
          </a:solidFill>
          <a:latin typeface="+mn-lt"/>
          <a:ea typeface="+mn-ea"/>
          <a:cs typeface="+mn-cs"/>
        </a:defRPr>
      </a:lvl7pPr>
      <a:lvl8pPr marL="3200240" algn="l" defTabSz="914355" rtl="0" eaLnBrk="1" latinLnBrk="0" hangingPunct="1">
        <a:defRPr sz="1800" kern="1200">
          <a:solidFill>
            <a:schemeClr val="tx1"/>
          </a:solidFill>
          <a:latin typeface="+mn-lt"/>
          <a:ea typeface="+mn-ea"/>
          <a:cs typeface="+mn-cs"/>
        </a:defRPr>
      </a:lvl8pPr>
      <a:lvl9pPr marL="3657417" algn="l" defTabSz="914355"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65196" y="824647"/>
            <a:ext cx="10661607" cy="446276"/>
          </a:xfrm>
          <a:prstGeom prst="rect">
            <a:avLst/>
          </a:prstGeom>
        </p:spPr>
        <p:txBody>
          <a:bodyPr vert="horz" wrap="square" lIns="0" tIns="0" rIns="0" bIns="0" rtlCol="0" anchor="t">
            <a:spAutoFit/>
          </a:bodyPr>
          <a:lstStyle/>
          <a:p>
            <a:r>
              <a:rPr lang="nb-NO"/>
              <a:t>Klikk for å redigere tittelstil</a:t>
            </a:r>
            <a:endParaRPr lang="en-US"/>
          </a:p>
        </p:txBody>
      </p:sp>
      <p:sp>
        <p:nvSpPr>
          <p:cNvPr id="3" name="Text Placeholder 2"/>
          <p:cNvSpPr>
            <a:spLocks noGrp="1"/>
          </p:cNvSpPr>
          <p:nvPr>
            <p:ph type="body" idx="1"/>
          </p:nvPr>
        </p:nvSpPr>
        <p:spPr>
          <a:xfrm>
            <a:off x="765195" y="2219741"/>
            <a:ext cx="10661608" cy="3874023"/>
          </a:xfrm>
          <a:prstGeom prst="rect">
            <a:avLst/>
          </a:prstGeom>
        </p:spPr>
        <p:txBody>
          <a:bodyPr vert="horz" lIns="0" tIns="0" rIns="0" bIns="0" rtlCol="0">
            <a:normAutofit/>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en-US"/>
          </a:p>
        </p:txBody>
      </p:sp>
      <p:pic>
        <p:nvPicPr>
          <p:cNvPr id="8" name="Bilde 7">
            <a:extLst>
              <a:ext uri="{FF2B5EF4-FFF2-40B4-BE49-F238E27FC236}">
                <a16:creationId xmlns:a16="http://schemas.microsoft.com/office/drawing/2014/main" id="{0E713DF6-CA1D-4D16-A110-F16B9ED3CC87}"/>
              </a:ext>
            </a:extLst>
          </p:cNvPr>
          <p:cNvPicPr>
            <a:picLocks noChangeAspect="1"/>
          </p:cNvPicPr>
          <p:nvPr userDrawn="1"/>
        </p:nvPicPr>
        <p:blipFill>
          <a:blip r:embed="rId22" cstate="screen">
            <a:extLst>
              <a:ext uri="{28A0092B-C50C-407E-A947-70E740481C1C}">
                <a14:useLocalDpi xmlns:a14="http://schemas.microsoft.com/office/drawing/2010/main"/>
              </a:ext>
            </a:extLst>
          </a:blip>
          <a:stretch>
            <a:fillRect/>
          </a:stretch>
        </p:blipFill>
        <p:spPr>
          <a:xfrm>
            <a:off x="385298" y="6383600"/>
            <a:ext cx="1037981" cy="192025"/>
          </a:xfrm>
          <a:prstGeom prst="rect">
            <a:avLst/>
          </a:prstGeom>
        </p:spPr>
      </p:pic>
      <p:pic>
        <p:nvPicPr>
          <p:cNvPr id="10" name="Bilde 9">
            <a:extLst>
              <a:ext uri="{FF2B5EF4-FFF2-40B4-BE49-F238E27FC236}">
                <a16:creationId xmlns:a16="http://schemas.microsoft.com/office/drawing/2014/main" id="{0AA3E73B-5929-4198-87DC-B0AA1D331A8F}"/>
              </a:ext>
            </a:extLst>
          </p:cNvPr>
          <p:cNvPicPr>
            <a:picLocks noChangeAspect="1"/>
          </p:cNvPicPr>
          <p:nvPr userDrawn="1"/>
        </p:nvPicPr>
        <p:blipFill>
          <a:blip r:embed="rId23" cstate="screen">
            <a:extLst>
              <a:ext uri="{28A0092B-C50C-407E-A947-70E740481C1C}">
                <a14:useLocalDpi xmlns:a14="http://schemas.microsoft.com/office/drawing/2010/main"/>
              </a:ext>
            </a:extLst>
          </a:blip>
          <a:stretch>
            <a:fillRect/>
          </a:stretch>
        </p:blipFill>
        <p:spPr>
          <a:xfrm>
            <a:off x="5679894" y="6393506"/>
            <a:ext cx="832214" cy="141733"/>
          </a:xfrm>
          <a:prstGeom prst="rect">
            <a:avLst/>
          </a:prstGeom>
        </p:spPr>
      </p:pic>
      <p:cxnSp>
        <p:nvCxnSpPr>
          <p:cNvPr id="11" name="Guide_7d3868fc-bb7c-487a-9250-12df71d50096" hidden="1">
            <a:extLst>
              <a:ext uri="{FF2B5EF4-FFF2-40B4-BE49-F238E27FC236}">
                <a16:creationId xmlns:a16="http://schemas.microsoft.com/office/drawing/2014/main" id="{820D2341-E060-460F-B0F6-D3FA8F5413F8}"/>
              </a:ext>
            </a:extLst>
          </p:cNvPr>
          <p:cNvCxnSpPr/>
          <p:nvPr userDrawn="1"/>
        </p:nvCxnSpPr>
        <p:spPr>
          <a:xfrm>
            <a:off x="765195" y="0"/>
            <a:ext cx="0" cy="685800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Guide_6d6bca93-64ff-47d2-a281-7d582c826b3a" hidden="1">
            <a:extLst>
              <a:ext uri="{FF2B5EF4-FFF2-40B4-BE49-F238E27FC236}">
                <a16:creationId xmlns:a16="http://schemas.microsoft.com/office/drawing/2014/main" id="{5341477C-1997-4C78-8F4E-C2859BB98999}"/>
              </a:ext>
            </a:extLst>
          </p:cNvPr>
          <p:cNvCxnSpPr/>
          <p:nvPr userDrawn="1"/>
        </p:nvCxnSpPr>
        <p:spPr>
          <a:xfrm>
            <a:off x="11811014" y="0"/>
            <a:ext cx="0" cy="685800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Guide_ca59a8d4-c7ef-43a5-a7ba-f25ce5665ca6" hidden="1">
            <a:extLst>
              <a:ext uri="{FF2B5EF4-FFF2-40B4-BE49-F238E27FC236}">
                <a16:creationId xmlns:a16="http://schemas.microsoft.com/office/drawing/2014/main" id="{39B1BEE5-8008-4164-B8B9-08ADB5A36D8B}"/>
              </a:ext>
            </a:extLst>
          </p:cNvPr>
          <p:cNvCxnSpPr/>
          <p:nvPr userDrawn="1"/>
        </p:nvCxnSpPr>
        <p:spPr>
          <a:xfrm>
            <a:off x="11432917" y="0"/>
            <a:ext cx="0" cy="685800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Guide_60353d5e-3ad7-4ec2-9ffe-5707f3943ffe" hidden="1">
            <a:extLst>
              <a:ext uri="{FF2B5EF4-FFF2-40B4-BE49-F238E27FC236}">
                <a16:creationId xmlns:a16="http://schemas.microsoft.com/office/drawing/2014/main" id="{C51D5F41-F0BD-4396-A171-A8B47561DDD6}"/>
              </a:ext>
            </a:extLst>
          </p:cNvPr>
          <p:cNvCxnSpPr/>
          <p:nvPr userDrawn="1"/>
        </p:nvCxnSpPr>
        <p:spPr>
          <a:xfrm>
            <a:off x="7878810" y="0"/>
            <a:ext cx="0" cy="685800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Guide_f5866404-33e7-47c6-ab7d-f03985bbb1b7" hidden="1">
            <a:extLst>
              <a:ext uri="{FF2B5EF4-FFF2-40B4-BE49-F238E27FC236}">
                <a16:creationId xmlns:a16="http://schemas.microsoft.com/office/drawing/2014/main" id="{824977AE-DA9B-4616-8201-0AA6991BA2FC}"/>
              </a:ext>
            </a:extLst>
          </p:cNvPr>
          <p:cNvCxnSpPr/>
          <p:nvPr userDrawn="1"/>
        </p:nvCxnSpPr>
        <p:spPr>
          <a:xfrm>
            <a:off x="4321103" y="0"/>
            <a:ext cx="0" cy="685800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Guide_eaab4c3f-5517-4fbc-a3b6-9be9040f087a" hidden="1">
            <a:extLst>
              <a:ext uri="{FF2B5EF4-FFF2-40B4-BE49-F238E27FC236}">
                <a16:creationId xmlns:a16="http://schemas.microsoft.com/office/drawing/2014/main" id="{0BC63040-CFE4-40B5-963C-F08EA46D359C}"/>
              </a:ext>
            </a:extLst>
          </p:cNvPr>
          <p:cNvCxnSpPr/>
          <p:nvPr userDrawn="1"/>
        </p:nvCxnSpPr>
        <p:spPr>
          <a:xfrm>
            <a:off x="1" y="6093762"/>
            <a:ext cx="121920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Guide_29a34715-0bdf-4997-bee8-87595cb953d5" hidden="1">
            <a:extLst>
              <a:ext uri="{FF2B5EF4-FFF2-40B4-BE49-F238E27FC236}">
                <a16:creationId xmlns:a16="http://schemas.microsoft.com/office/drawing/2014/main" id="{E49820BF-700C-4D66-BF3B-056B89286127}"/>
              </a:ext>
            </a:extLst>
          </p:cNvPr>
          <p:cNvCxnSpPr/>
          <p:nvPr userDrawn="1"/>
        </p:nvCxnSpPr>
        <p:spPr>
          <a:xfrm>
            <a:off x="1" y="378047"/>
            <a:ext cx="121920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Guide_3e72dcba-d570-4d3d-b1cc-c1ee1128ea92" hidden="1">
            <a:extLst>
              <a:ext uri="{FF2B5EF4-FFF2-40B4-BE49-F238E27FC236}">
                <a16:creationId xmlns:a16="http://schemas.microsoft.com/office/drawing/2014/main" id="{6F7A71FE-7FD1-4465-8F7F-938F7E7F461D}"/>
              </a:ext>
            </a:extLst>
          </p:cNvPr>
          <p:cNvCxnSpPr/>
          <p:nvPr userDrawn="1"/>
        </p:nvCxnSpPr>
        <p:spPr>
          <a:xfrm>
            <a:off x="1" y="756095"/>
            <a:ext cx="121920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Guide_a57aaafa-6840-4b00-892a-30d232ec9666" hidden="1">
            <a:extLst>
              <a:ext uri="{FF2B5EF4-FFF2-40B4-BE49-F238E27FC236}">
                <a16:creationId xmlns:a16="http://schemas.microsoft.com/office/drawing/2014/main" id="{B6E94841-A535-4655-B359-561508160CCD}"/>
              </a:ext>
            </a:extLst>
          </p:cNvPr>
          <p:cNvCxnSpPr/>
          <p:nvPr userDrawn="1"/>
        </p:nvCxnSpPr>
        <p:spPr>
          <a:xfrm>
            <a:off x="1" y="6479610"/>
            <a:ext cx="121920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Guide_be47769b-9677-41fb-b850-26d776fc272f" hidden="1">
            <a:extLst>
              <a:ext uri="{FF2B5EF4-FFF2-40B4-BE49-F238E27FC236}">
                <a16:creationId xmlns:a16="http://schemas.microsoft.com/office/drawing/2014/main" id="{EE7E63D0-DAEA-4BE7-9395-03FB28999A03}"/>
              </a:ext>
            </a:extLst>
          </p:cNvPr>
          <p:cNvCxnSpPr/>
          <p:nvPr userDrawn="1"/>
        </p:nvCxnSpPr>
        <p:spPr>
          <a:xfrm>
            <a:off x="378096" y="0"/>
            <a:ext cx="0" cy="685800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pic>
        <p:nvPicPr>
          <p:cNvPr id="22" name="Bilde 21">
            <a:extLst>
              <a:ext uri="{FF2B5EF4-FFF2-40B4-BE49-F238E27FC236}">
                <a16:creationId xmlns:a16="http://schemas.microsoft.com/office/drawing/2014/main" id="{01103FEA-9CA9-4245-8888-C5DC07B17C7B}"/>
              </a:ext>
            </a:extLst>
          </p:cNvPr>
          <p:cNvPicPr>
            <a:picLocks noChangeAspect="1"/>
          </p:cNvPicPr>
          <p:nvPr userDrawn="1"/>
        </p:nvPicPr>
        <p:blipFill>
          <a:blip r:embed="rId24" cstate="screen">
            <a:extLst>
              <a:ext uri="{28A0092B-C50C-407E-A947-70E740481C1C}">
                <a14:useLocalDpi xmlns:a14="http://schemas.microsoft.com/office/drawing/2010/main"/>
              </a:ext>
            </a:extLst>
          </a:blip>
          <a:stretch>
            <a:fillRect/>
          </a:stretch>
        </p:blipFill>
        <p:spPr>
          <a:xfrm>
            <a:off x="9479246" y="6415602"/>
            <a:ext cx="2330504" cy="109728"/>
          </a:xfrm>
          <a:prstGeom prst="rect">
            <a:avLst/>
          </a:prstGeom>
        </p:spPr>
      </p:pic>
    </p:spTree>
    <p:extLst>
      <p:ext uri="{BB962C8B-B14F-4D97-AF65-F5344CB8AC3E}">
        <p14:creationId xmlns:p14="http://schemas.microsoft.com/office/powerpoint/2010/main" val="1471171336"/>
      </p:ext>
    </p:extLst>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 id="2147483754" r:id="rId12"/>
    <p:sldLayoutId id="2147483756" r:id="rId13"/>
    <p:sldLayoutId id="2147483757" r:id="rId14"/>
    <p:sldLayoutId id="2147483759" r:id="rId15"/>
    <p:sldLayoutId id="2147483760" r:id="rId16"/>
    <p:sldLayoutId id="2147483766" r:id="rId17"/>
    <p:sldLayoutId id="2147483768" r:id="rId18"/>
    <p:sldLayoutId id="2147483769" r:id="rId19"/>
    <p:sldLayoutId id="2147483770" r:id="rId20"/>
  </p:sldLayoutIdLst>
  <p:hf sldNum="0" hdr="0" ftr="0"/>
  <p:txStyles>
    <p:titleStyle>
      <a:lvl1pPr algn="l" defTabSz="914355" rtl="0" eaLnBrk="1" latinLnBrk="0" hangingPunct="1">
        <a:lnSpc>
          <a:spcPct val="100000"/>
        </a:lnSpc>
        <a:spcBef>
          <a:spcPct val="0"/>
        </a:spcBef>
        <a:buNone/>
        <a:defRPr sz="2901" b="1" kern="1200">
          <a:solidFill>
            <a:schemeClr val="dk2"/>
          </a:solidFill>
          <a:latin typeface="+mj-lt"/>
          <a:ea typeface="+mj-ea"/>
          <a:cs typeface="+mj-cs"/>
        </a:defRPr>
      </a:lvl1pPr>
    </p:titleStyle>
    <p:bodyStyle>
      <a:lvl1pPr marL="228589" indent="-228589" algn="l" defTabSz="914355" rtl="0" eaLnBrk="1" latinLnBrk="0" hangingPunct="1">
        <a:lnSpc>
          <a:spcPct val="100000"/>
        </a:lnSpc>
        <a:spcBef>
          <a:spcPts val="1000"/>
        </a:spcBef>
        <a:buClr>
          <a:schemeClr val="bg2"/>
        </a:buClr>
        <a:buFont typeface="Arial" panose="020B0604020202020204" pitchFamily="34" charset="0"/>
        <a:buChar char="•"/>
        <a:defRPr sz="1500" kern="1200">
          <a:solidFill>
            <a:schemeClr val="accent4"/>
          </a:solidFill>
          <a:latin typeface="+mn-lt"/>
          <a:ea typeface="+mn-ea"/>
          <a:cs typeface="+mn-cs"/>
        </a:defRPr>
      </a:lvl1pPr>
      <a:lvl2pPr marL="685766" indent="-228589" algn="l" defTabSz="914355" rtl="0" eaLnBrk="1" latinLnBrk="0" hangingPunct="1">
        <a:lnSpc>
          <a:spcPct val="100000"/>
        </a:lnSpc>
        <a:spcBef>
          <a:spcPts val="500"/>
        </a:spcBef>
        <a:buClr>
          <a:schemeClr val="bg2"/>
        </a:buClr>
        <a:buFont typeface="Arial" panose="020B0604020202020204" pitchFamily="34" charset="0"/>
        <a:buChar char="•"/>
        <a:defRPr sz="1500" kern="1200">
          <a:solidFill>
            <a:schemeClr val="accent4"/>
          </a:solidFill>
          <a:latin typeface="+mn-lt"/>
          <a:ea typeface="+mn-ea"/>
          <a:cs typeface="+mn-cs"/>
        </a:defRPr>
      </a:lvl2pPr>
      <a:lvl3pPr marL="1142943" indent="-228589" algn="l" defTabSz="914355" rtl="0" eaLnBrk="1" latinLnBrk="0" hangingPunct="1">
        <a:lnSpc>
          <a:spcPct val="100000"/>
        </a:lnSpc>
        <a:spcBef>
          <a:spcPts val="500"/>
        </a:spcBef>
        <a:buClr>
          <a:schemeClr val="bg2"/>
        </a:buClr>
        <a:buFont typeface="Arial" panose="020B0604020202020204" pitchFamily="34" charset="0"/>
        <a:buChar char="•"/>
        <a:defRPr sz="1500" kern="1200">
          <a:solidFill>
            <a:schemeClr val="accent4"/>
          </a:solidFill>
          <a:latin typeface="+mn-lt"/>
          <a:ea typeface="+mn-ea"/>
          <a:cs typeface="+mn-cs"/>
        </a:defRPr>
      </a:lvl3pPr>
      <a:lvl4pPr marL="1600120" indent="-228589" algn="l" defTabSz="914355" rtl="0" eaLnBrk="1" latinLnBrk="0" hangingPunct="1">
        <a:lnSpc>
          <a:spcPct val="100000"/>
        </a:lnSpc>
        <a:spcBef>
          <a:spcPts val="500"/>
        </a:spcBef>
        <a:buClr>
          <a:schemeClr val="bg2"/>
        </a:buClr>
        <a:buFont typeface="Arial" panose="020B0604020202020204" pitchFamily="34" charset="0"/>
        <a:buChar char="•"/>
        <a:defRPr sz="1500" kern="1200">
          <a:solidFill>
            <a:schemeClr val="accent4"/>
          </a:solidFill>
          <a:latin typeface="+mn-lt"/>
          <a:ea typeface="+mn-ea"/>
          <a:cs typeface="+mn-cs"/>
        </a:defRPr>
      </a:lvl4pPr>
      <a:lvl5pPr marL="2057297" indent="-228589" algn="l" defTabSz="914355" rtl="0" eaLnBrk="1" latinLnBrk="0" hangingPunct="1">
        <a:lnSpc>
          <a:spcPct val="100000"/>
        </a:lnSpc>
        <a:spcBef>
          <a:spcPts val="500"/>
        </a:spcBef>
        <a:buClr>
          <a:schemeClr val="bg2"/>
        </a:buClr>
        <a:buFont typeface="Arial" panose="020B0604020202020204" pitchFamily="34" charset="0"/>
        <a:buChar char="•"/>
        <a:defRPr sz="1500" kern="1200">
          <a:solidFill>
            <a:schemeClr val="accent4"/>
          </a:solidFill>
          <a:latin typeface="+mn-lt"/>
          <a:ea typeface="+mn-ea"/>
          <a:cs typeface="+mn-cs"/>
        </a:defRPr>
      </a:lvl5pPr>
      <a:lvl6pPr marL="2514475"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1"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55" rtl="0" eaLnBrk="1" latinLnBrk="0" hangingPunct="1">
        <a:defRPr sz="1800" kern="1200">
          <a:solidFill>
            <a:schemeClr val="tx1"/>
          </a:solidFill>
          <a:latin typeface="+mn-lt"/>
          <a:ea typeface="+mn-ea"/>
          <a:cs typeface="+mn-cs"/>
        </a:defRPr>
      </a:lvl1pPr>
      <a:lvl2pPr marL="457177" algn="l" defTabSz="914355" rtl="0" eaLnBrk="1" latinLnBrk="0" hangingPunct="1">
        <a:defRPr sz="1800" kern="1200">
          <a:solidFill>
            <a:schemeClr val="tx1"/>
          </a:solidFill>
          <a:latin typeface="+mn-lt"/>
          <a:ea typeface="+mn-ea"/>
          <a:cs typeface="+mn-cs"/>
        </a:defRPr>
      </a:lvl2pPr>
      <a:lvl3pPr marL="914355" algn="l" defTabSz="914355" rtl="0" eaLnBrk="1" latinLnBrk="0" hangingPunct="1">
        <a:defRPr sz="1800" kern="1200">
          <a:solidFill>
            <a:schemeClr val="tx1"/>
          </a:solidFill>
          <a:latin typeface="+mn-lt"/>
          <a:ea typeface="+mn-ea"/>
          <a:cs typeface="+mn-cs"/>
        </a:defRPr>
      </a:lvl3pPr>
      <a:lvl4pPr marL="1371532" algn="l" defTabSz="914355" rtl="0" eaLnBrk="1" latinLnBrk="0" hangingPunct="1">
        <a:defRPr sz="1800" kern="1200">
          <a:solidFill>
            <a:schemeClr val="tx1"/>
          </a:solidFill>
          <a:latin typeface="+mn-lt"/>
          <a:ea typeface="+mn-ea"/>
          <a:cs typeface="+mn-cs"/>
        </a:defRPr>
      </a:lvl4pPr>
      <a:lvl5pPr marL="1828709" algn="l" defTabSz="914355" rtl="0" eaLnBrk="1" latinLnBrk="0" hangingPunct="1">
        <a:defRPr sz="1800" kern="1200">
          <a:solidFill>
            <a:schemeClr val="tx1"/>
          </a:solidFill>
          <a:latin typeface="+mn-lt"/>
          <a:ea typeface="+mn-ea"/>
          <a:cs typeface="+mn-cs"/>
        </a:defRPr>
      </a:lvl5pPr>
      <a:lvl6pPr marL="2285886" algn="l" defTabSz="914355" rtl="0" eaLnBrk="1" latinLnBrk="0" hangingPunct="1">
        <a:defRPr sz="1800" kern="1200">
          <a:solidFill>
            <a:schemeClr val="tx1"/>
          </a:solidFill>
          <a:latin typeface="+mn-lt"/>
          <a:ea typeface="+mn-ea"/>
          <a:cs typeface="+mn-cs"/>
        </a:defRPr>
      </a:lvl6pPr>
      <a:lvl7pPr marL="2743063" algn="l" defTabSz="914355" rtl="0" eaLnBrk="1" latinLnBrk="0" hangingPunct="1">
        <a:defRPr sz="1800" kern="1200">
          <a:solidFill>
            <a:schemeClr val="tx1"/>
          </a:solidFill>
          <a:latin typeface="+mn-lt"/>
          <a:ea typeface="+mn-ea"/>
          <a:cs typeface="+mn-cs"/>
        </a:defRPr>
      </a:lvl7pPr>
      <a:lvl8pPr marL="3200240" algn="l" defTabSz="914355" rtl="0" eaLnBrk="1" latinLnBrk="0" hangingPunct="1">
        <a:defRPr sz="1800" kern="1200">
          <a:solidFill>
            <a:schemeClr val="tx1"/>
          </a:solidFill>
          <a:latin typeface="+mn-lt"/>
          <a:ea typeface="+mn-ea"/>
          <a:cs typeface="+mn-cs"/>
        </a:defRPr>
      </a:lvl8pPr>
      <a:lvl9pPr marL="3657417" algn="l" defTabSz="914355"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tags" Target="../tags/tag1.xml"/><Relationship Id="rId2" Type="http://schemas.openxmlformats.org/officeDocument/2006/relationships/customXml" Target="../../customXml/item78.xml"/><Relationship Id="rId1" Type="http://schemas.openxmlformats.org/officeDocument/2006/relationships/customXml" Target="../../customXml/item76.xml"/><Relationship Id="rId6" Type="http://schemas.openxmlformats.org/officeDocument/2006/relationships/image" Target="../media/image11.png"/><Relationship Id="rId5" Type="http://schemas.openxmlformats.org/officeDocument/2006/relationships/notesSlide" Target="../notesSlides/notesSlide1.xml"/><Relationship Id="rId4"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customXml" Target="../../customXml/item77.xml"/><Relationship Id="rId1" Type="http://schemas.openxmlformats.org/officeDocument/2006/relationships/customXml" Target="../../customXml/item48.xml"/><Relationship Id="rId5" Type="http://schemas.openxmlformats.org/officeDocument/2006/relationships/image" Target="../media/image20.jpe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customXml" Target="../../customXml/item47.xml"/><Relationship Id="rId1" Type="http://schemas.openxmlformats.org/officeDocument/2006/relationships/customXml" Target="../../customXml/item113.xml"/><Relationship Id="rId5" Type="http://schemas.openxmlformats.org/officeDocument/2006/relationships/image" Target="../media/image21.jpe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customXml" Target="../../customXml/item97.xml"/><Relationship Id="rId1" Type="http://schemas.openxmlformats.org/officeDocument/2006/relationships/customXml" Target="../../customXml/item28.xml"/><Relationship Id="rId5" Type="http://schemas.openxmlformats.org/officeDocument/2006/relationships/image" Target="../media/image22.jpe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customXml" Target="../../customXml/item11.xml"/><Relationship Id="rId1" Type="http://schemas.openxmlformats.org/officeDocument/2006/relationships/customXml" Target="../../customXml/item81.xml"/><Relationship Id="rId5" Type="http://schemas.openxmlformats.org/officeDocument/2006/relationships/image" Target="../media/image23.jpe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customXml" Target="../../customXml/item114.xml"/><Relationship Id="rId1" Type="http://schemas.openxmlformats.org/officeDocument/2006/relationships/customXml" Target="../../customXml/item29.xml"/><Relationship Id="rId5" Type="http://schemas.openxmlformats.org/officeDocument/2006/relationships/image" Target="../media/image24.jpe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15.xml"/><Relationship Id="rId1" Type="http://schemas.openxmlformats.org/officeDocument/2006/relationships/slideLayout" Target="../slideLayouts/slideLayout13.xml"/><Relationship Id="rId6" Type="http://schemas.openxmlformats.org/officeDocument/2006/relationships/image" Target="../media/image28.png"/><Relationship Id="rId11" Type="http://schemas.openxmlformats.org/officeDocument/2006/relationships/image" Target="../media/image33.png"/><Relationship Id="rId5" Type="http://schemas.openxmlformats.org/officeDocument/2006/relationships/image" Target="../media/image27.png"/><Relationship Id="rId10" Type="http://schemas.openxmlformats.org/officeDocument/2006/relationships/image" Target="../media/image32.png"/><Relationship Id="rId4" Type="http://schemas.openxmlformats.org/officeDocument/2006/relationships/image" Target="../media/image26.png"/><Relationship Id="rId9" Type="http://schemas.openxmlformats.org/officeDocument/2006/relationships/image" Target="../media/image31.png"/></Relationships>
</file>

<file path=ppt/slides/_rels/slide16.xml.rels><?xml version="1.0" encoding="UTF-8" standalone="yes"?>
<Relationships xmlns="http://schemas.openxmlformats.org/package/2006/relationships"><Relationship Id="rId3" Type="http://schemas.openxmlformats.org/officeDocument/2006/relationships/hyperlink" Target="https://lovdata.no/avgjorelse/tsumo-2017-174831" TargetMode="External"/><Relationship Id="rId7" Type="http://schemas.openxmlformats.org/officeDocument/2006/relationships/hyperlink" Target="https://www.vartoslo.no/bydel-sentrum-christian-radich-oslo-tingrett/mann-sparket-fra-christian-radich-etter-flere-metoo-varsler-varslene-kom-fra-yngre-som-var-underordnet/421075" TargetMode="External"/><Relationship Id="rId2" Type="http://schemas.openxmlformats.org/officeDocument/2006/relationships/notesSlide" Target="../notesSlides/notesSlide16.xml"/><Relationship Id="rId1" Type="http://schemas.openxmlformats.org/officeDocument/2006/relationships/slideLayout" Target="../slideLayouts/slideLayout13.xml"/><Relationship Id="rId6" Type="http://schemas.openxmlformats.org/officeDocument/2006/relationships/hyperlink" Target="https://lovdata.no/avgjorelse/tosl-2022-70673" TargetMode="External"/><Relationship Id="rId5" Type="http://schemas.openxmlformats.org/officeDocument/2006/relationships/hyperlink" Target="https://lovdata.no/avgjorelse/lb-2023-13898" TargetMode="External"/><Relationship Id="rId4" Type="http://schemas.openxmlformats.org/officeDocument/2006/relationships/hyperlink" Target="https://www.kystmagasinet.no/ask-okland-kjonnstrakassering-kronikk/trakassering-ombord-som-avskjedsgrunn-fra-rettspraksis/1577485" TargetMode="External"/></Relationships>
</file>

<file path=ppt/slides/_rels/slide17.xml.rels><?xml version="1.0" encoding="UTF-8" standalone="yes"?>
<Relationships xmlns="http://schemas.openxmlformats.org/package/2006/relationships"><Relationship Id="rId3" Type="http://schemas.openxmlformats.org/officeDocument/2006/relationships/tags" Target="../tags/tag7.xml"/><Relationship Id="rId2" Type="http://schemas.openxmlformats.org/officeDocument/2006/relationships/customXml" Target="../../customXml/item91.xml"/><Relationship Id="rId1" Type="http://schemas.openxmlformats.org/officeDocument/2006/relationships/customXml" Target="../../customXml/item74.xml"/><Relationship Id="rId6" Type="http://schemas.openxmlformats.org/officeDocument/2006/relationships/image" Target="../media/image34.png"/><Relationship Id="rId5" Type="http://schemas.openxmlformats.org/officeDocument/2006/relationships/notesSlide" Target="../notesSlides/notesSlide17.xml"/><Relationship Id="rId4"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tags" Target="../tags/tag8.xml"/><Relationship Id="rId2" Type="http://schemas.openxmlformats.org/officeDocument/2006/relationships/customXml" Target="../../customXml/item107.xml"/><Relationship Id="rId1" Type="http://schemas.openxmlformats.org/officeDocument/2006/relationships/customXml" Target="../../customXml/item116.xml"/><Relationship Id="rId6" Type="http://schemas.openxmlformats.org/officeDocument/2006/relationships/chart" Target="../charts/chart1.xml"/><Relationship Id="rId5" Type="http://schemas.openxmlformats.org/officeDocument/2006/relationships/notesSlide" Target="../notesSlides/notesSlide18.xml"/><Relationship Id="rId4"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9.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tags" Target="../tags/tag2.xml"/><Relationship Id="rId2" Type="http://schemas.openxmlformats.org/officeDocument/2006/relationships/customXml" Target="../../customXml/item110.xml"/><Relationship Id="rId1" Type="http://schemas.openxmlformats.org/officeDocument/2006/relationships/customXml" Target="../../customXml/item90.xml"/><Relationship Id="rId6" Type="http://schemas.openxmlformats.org/officeDocument/2006/relationships/image" Target="../media/image12.png"/><Relationship Id="rId5" Type="http://schemas.openxmlformats.org/officeDocument/2006/relationships/notesSlide" Target="../notesSlides/notesSlide2.xml"/><Relationship Id="rId4"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tags" Target="../tags/tag9.xml"/><Relationship Id="rId7" Type="http://schemas.openxmlformats.org/officeDocument/2006/relationships/chart" Target="../charts/chart3.xml"/><Relationship Id="rId2" Type="http://schemas.openxmlformats.org/officeDocument/2006/relationships/customXml" Target="../../customXml/item1.xml"/><Relationship Id="rId1" Type="http://schemas.openxmlformats.org/officeDocument/2006/relationships/customXml" Target="../../customXml/item79.xml"/><Relationship Id="rId6" Type="http://schemas.openxmlformats.org/officeDocument/2006/relationships/chart" Target="../charts/chart2.xml"/><Relationship Id="rId5" Type="http://schemas.openxmlformats.org/officeDocument/2006/relationships/notesSlide" Target="../notesSlides/notesSlide20.xml"/><Relationship Id="rId4"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3" Type="http://schemas.openxmlformats.org/officeDocument/2006/relationships/tags" Target="../tags/tag10.xml"/><Relationship Id="rId2" Type="http://schemas.openxmlformats.org/officeDocument/2006/relationships/customXml" Target="../../customXml/item23.xml"/><Relationship Id="rId1" Type="http://schemas.openxmlformats.org/officeDocument/2006/relationships/customXml" Target="../../customXml/item99.xml"/><Relationship Id="rId6" Type="http://schemas.openxmlformats.org/officeDocument/2006/relationships/image" Target="../media/image36.png"/><Relationship Id="rId5" Type="http://schemas.openxmlformats.org/officeDocument/2006/relationships/notesSlide" Target="../notesSlides/notesSlide21.xml"/><Relationship Id="rId4"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3" Type="http://schemas.openxmlformats.org/officeDocument/2006/relationships/tags" Target="../tags/tag11.xml"/><Relationship Id="rId2" Type="http://schemas.openxmlformats.org/officeDocument/2006/relationships/customXml" Target="../../customXml/item52.xml"/><Relationship Id="rId1" Type="http://schemas.openxmlformats.org/officeDocument/2006/relationships/customXml" Target="../../customXml/item100.xml"/><Relationship Id="rId6" Type="http://schemas.openxmlformats.org/officeDocument/2006/relationships/image" Target="../media/image37.png"/><Relationship Id="rId5" Type="http://schemas.openxmlformats.org/officeDocument/2006/relationships/notesSlide" Target="../notesSlides/notesSlide22.xml"/><Relationship Id="rId4"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3" Type="http://schemas.openxmlformats.org/officeDocument/2006/relationships/tags" Target="../tags/tag12.xml"/><Relationship Id="rId2" Type="http://schemas.openxmlformats.org/officeDocument/2006/relationships/customXml" Target="../../customXml/item49.xml"/><Relationship Id="rId1" Type="http://schemas.openxmlformats.org/officeDocument/2006/relationships/customXml" Target="../../customXml/item75.xml"/><Relationship Id="rId6" Type="http://schemas.openxmlformats.org/officeDocument/2006/relationships/image" Target="../media/image38.png"/><Relationship Id="rId5" Type="http://schemas.openxmlformats.org/officeDocument/2006/relationships/notesSlide" Target="../notesSlides/notesSlide23.xml"/><Relationship Id="rId4"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tags" Target="../tags/tag13.xml"/><Relationship Id="rId7" Type="http://schemas.openxmlformats.org/officeDocument/2006/relationships/image" Target="../media/image40.png"/><Relationship Id="rId2" Type="http://schemas.openxmlformats.org/officeDocument/2006/relationships/customXml" Target="../../customXml/item119.xml"/><Relationship Id="rId1" Type="http://schemas.openxmlformats.org/officeDocument/2006/relationships/customXml" Target="../../customXml/item96.xml"/><Relationship Id="rId6" Type="http://schemas.openxmlformats.org/officeDocument/2006/relationships/image" Target="../media/image39.png"/><Relationship Id="rId5" Type="http://schemas.openxmlformats.org/officeDocument/2006/relationships/notesSlide" Target="../notesSlides/notesSlide24.xml"/><Relationship Id="rId4"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3" Type="http://schemas.openxmlformats.org/officeDocument/2006/relationships/tags" Target="../tags/tag14.xml"/><Relationship Id="rId7" Type="http://schemas.openxmlformats.org/officeDocument/2006/relationships/image" Target="../media/image43.png"/><Relationship Id="rId2" Type="http://schemas.openxmlformats.org/officeDocument/2006/relationships/customXml" Target="../../customXml/item93.xml"/><Relationship Id="rId1" Type="http://schemas.openxmlformats.org/officeDocument/2006/relationships/customXml" Target="../../customXml/item92.xml"/><Relationship Id="rId6" Type="http://schemas.openxmlformats.org/officeDocument/2006/relationships/image" Target="../media/image42.png"/><Relationship Id="rId5" Type="http://schemas.openxmlformats.org/officeDocument/2006/relationships/notesSlide" Target="../notesSlides/notesSlide25.xml"/><Relationship Id="rId4"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customXml" Target="../../customXml/item86.xml"/><Relationship Id="rId1" Type="http://schemas.openxmlformats.org/officeDocument/2006/relationships/customXml" Target="../../customXml/item55.xml"/><Relationship Id="rId6" Type="http://schemas.openxmlformats.org/officeDocument/2006/relationships/hyperlink" Target="https://www.sdir.no/sjofolk/" TargetMode="External"/><Relationship Id="rId5" Type="http://schemas.openxmlformats.org/officeDocument/2006/relationships/image" Target="../media/image44.pn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customXml" Target="../../customXml/item103.xml"/><Relationship Id="rId1" Type="http://schemas.openxmlformats.org/officeDocument/2006/relationships/customXml" Target="../../customXml/item59.xml"/><Relationship Id="rId5" Type="http://schemas.openxmlformats.org/officeDocument/2006/relationships/image" Target="../media/image45.pn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customXml" Target="../../customXml/item8.xml"/><Relationship Id="rId1" Type="http://schemas.openxmlformats.org/officeDocument/2006/relationships/customXml" Target="../../customXml/item36.xml"/><Relationship Id="rId5" Type="http://schemas.openxmlformats.org/officeDocument/2006/relationships/image" Target="../media/image46.pn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9.xml"/><Relationship Id="rId1" Type="http://schemas.openxmlformats.org/officeDocument/2006/relationships/slideLayout" Target="../slideLayouts/slideLayout14.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customXml" Target="../../customXml/item64.xml"/><Relationship Id="rId1" Type="http://schemas.openxmlformats.org/officeDocument/2006/relationships/customXml" Target="../../customXml/item4.xml"/><Relationship Id="rId5" Type="http://schemas.openxmlformats.org/officeDocument/2006/relationships/image" Target="../media/image13.jpe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52.png"/><Relationship Id="rId2" Type="http://schemas.openxmlformats.org/officeDocument/2006/relationships/customXml" Target="../../customXml/item66.xml"/><Relationship Id="rId1" Type="http://schemas.openxmlformats.org/officeDocument/2006/relationships/customXml" Target="../../customXml/item85.xml"/><Relationship Id="rId6" Type="http://schemas.openxmlformats.org/officeDocument/2006/relationships/hyperlink" Target="https://www.arbeidsmiljoportalen.no/" TargetMode="External"/><Relationship Id="rId5" Type="http://schemas.openxmlformats.org/officeDocument/2006/relationships/image" Target="../media/image51.png"/><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tags" Target="../tags/tag15.xml"/><Relationship Id="rId2" Type="http://schemas.openxmlformats.org/officeDocument/2006/relationships/customXml" Target="../../customXml/item70.xml"/><Relationship Id="rId1" Type="http://schemas.openxmlformats.org/officeDocument/2006/relationships/customXml" Target="../../customXml/item57.xml"/><Relationship Id="rId6" Type="http://schemas.openxmlformats.org/officeDocument/2006/relationships/image" Target="../media/image53.png"/><Relationship Id="rId5" Type="http://schemas.openxmlformats.org/officeDocument/2006/relationships/notesSlide" Target="../notesSlides/notesSlide31.xml"/><Relationship Id="rId4"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tags" Target="../tags/tag16.xml"/><Relationship Id="rId2" Type="http://schemas.openxmlformats.org/officeDocument/2006/relationships/customXml" Target="../../customXml/item69.xml"/><Relationship Id="rId1" Type="http://schemas.openxmlformats.org/officeDocument/2006/relationships/customXml" Target="../../customXml/item112.xml"/><Relationship Id="rId6" Type="http://schemas.openxmlformats.org/officeDocument/2006/relationships/image" Target="../media/image54.png"/><Relationship Id="rId5" Type="http://schemas.openxmlformats.org/officeDocument/2006/relationships/notesSlide" Target="../notesSlides/notesSlide32.xml"/><Relationship Id="rId4" Type="http://schemas.openxmlformats.org/officeDocument/2006/relationships/slideLayout" Target="../slideLayouts/slideLayout4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customXml" Target="../../customXml/item108.xml"/><Relationship Id="rId1" Type="http://schemas.openxmlformats.org/officeDocument/2006/relationships/customXml" Target="../../customXml/item32.xml"/><Relationship Id="rId5" Type="http://schemas.openxmlformats.org/officeDocument/2006/relationships/image" Target="../media/image14.jpe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tags" Target="../tags/tag3.xml"/><Relationship Id="rId2" Type="http://schemas.openxmlformats.org/officeDocument/2006/relationships/customXml" Target="../../customXml/item2.xml"/><Relationship Id="rId1" Type="http://schemas.openxmlformats.org/officeDocument/2006/relationships/customXml" Target="../../customXml/item109.xml"/><Relationship Id="rId6" Type="http://schemas.openxmlformats.org/officeDocument/2006/relationships/image" Target="../media/image15.jpeg"/><Relationship Id="rId5" Type="http://schemas.openxmlformats.org/officeDocument/2006/relationships/notesSlide" Target="../notesSlides/notesSlide5.xml"/><Relationship Id="rId4"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tags" Target="../tags/tag4.xml"/><Relationship Id="rId2" Type="http://schemas.openxmlformats.org/officeDocument/2006/relationships/customXml" Target="../../customXml/item15.xml"/><Relationship Id="rId1" Type="http://schemas.openxmlformats.org/officeDocument/2006/relationships/customXml" Target="../../customXml/item106.xml"/><Relationship Id="rId6" Type="http://schemas.openxmlformats.org/officeDocument/2006/relationships/image" Target="../media/image16.jpeg"/><Relationship Id="rId5" Type="http://schemas.openxmlformats.org/officeDocument/2006/relationships/notesSlide" Target="../notesSlides/notesSlide6.xml"/><Relationship Id="rId4"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tags" Target="../tags/tag5.xml"/><Relationship Id="rId2" Type="http://schemas.openxmlformats.org/officeDocument/2006/relationships/customXml" Target="../../customXml/item94.xml"/><Relationship Id="rId1" Type="http://schemas.openxmlformats.org/officeDocument/2006/relationships/customXml" Target="../../customXml/item5.xml"/><Relationship Id="rId6" Type="http://schemas.openxmlformats.org/officeDocument/2006/relationships/image" Target="../media/image17.jpeg"/><Relationship Id="rId5" Type="http://schemas.openxmlformats.org/officeDocument/2006/relationships/notesSlide" Target="../notesSlides/notesSlide7.xml"/><Relationship Id="rId4"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tags" Target="../tags/tag6.xml"/><Relationship Id="rId2" Type="http://schemas.openxmlformats.org/officeDocument/2006/relationships/customXml" Target="../../customXml/item105.xml"/><Relationship Id="rId1" Type="http://schemas.openxmlformats.org/officeDocument/2006/relationships/customXml" Target="../../customXml/item37.xml"/><Relationship Id="rId6" Type="http://schemas.openxmlformats.org/officeDocument/2006/relationships/image" Target="../media/image18.jpeg"/><Relationship Id="rId5" Type="http://schemas.openxmlformats.org/officeDocument/2006/relationships/notesSlide" Target="../notesSlides/notesSlide8.xml"/><Relationship Id="rId4"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customXml" Target="../../customXml/item31.xml"/><Relationship Id="rId1" Type="http://schemas.openxmlformats.org/officeDocument/2006/relationships/customXml" Target="../../customXml/item50.xml"/><Relationship Id="rId5" Type="http://schemas.openxmlformats.org/officeDocument/2006/relationships/image" Target="../media/image19.jpe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381CAD1-7ECA-EF41-BE16-D55AF9D86E3A}"/>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ext Placeholder 1">
            <a:extLst>
              <a:ext uri="{FF2B5EF4-FFF2-40B4-BE49-F238E27FC236}">
                <a16:creationId xmlns:a16="http://schemas.microsoft.com/office/drawing/2014/main" id="{AEC0AFD8-3E49-7E4F-9BA0-8199359E08B3}"/>
              </a:ext>
            </a:extLst>
          </p:cNvPr>
          <p:cNvSpPr>
            <a:spLocks noGrp="1"/>
          </p:cNvSpPr>
          <p:nvPr>
            <p:ph type="body" sz="quarter" idx="14"/>
          </p:nvPr>
        </p:nvSpPr>
        <p:spPr/>
        <p:txBody>
          <a:bodyPr/>
          <a:lstStyle/>
          <a:p>
            <a:endParaRPr lang="en-GB"/>
          </a:p>
        </p:txBody>
      </p:sp>
      <p:sp>
        <p:nvSpPr>
          <p:cNvPr id="3" name="Title 2">
            <a:extLst>
              <a:ext uri="{FF2B5EF4-FFF2-40B4-BE49-F238E27FC236}">
                <a16:creationId xmlns:a16="http://schemas.microsoft.com/office/drawing/2014/main" id="{368A80EB-4280-654B-BDEC-739C1A6EC2A9}"/>
              </a:ext>
            </a:extLst>
          </p:cNvPr>
          <p:cNvSpPr>
            <a:spLocks noGrp="1"/>
          </p:cNvSpPr>
          <p:nvPr>
            <p:ph type="ctrTitle"/>
          </p:nvPr>
        </p:nvSpPr>
        <p:spPr/>
        <p:txBody>
          <a:bodyPr/>
          <a:lstStyle/>
          <a:p>
            <a:r>
              <a:rPr lang="en-US" dirty="0" err="1"/>
              <a:t>Psykososialt</a:t>
            </a:r>
            <a:r>
              <a:rPr lang="en-US" dirty="0"/>
              <a:t> </a:t>
            </a:r>
            <a:r>
              <a:rPr lang="en-US" dirty="0" err="1"/>
              <a:t>arbeidsmiljø</a:t>
            </a:r>
            <a:endParaRPr lang="en-GB" dirty="0"/>
          </a:p>
        </p:txBody>
      </p:sp>
      <p:sp>
        <p:nvSpPr>
          <p:cNvPr id="4" name="Subtitle 3">
            <a:extLst>
              <a:ext uri="{FF2B5EF4-FFF2-40B4-BE49-F238E27FC236}">
                <a16:creationId xmlns:a16="http://schemas.microsoft.com/office/drawing/2014/main" id="{2FE24F6E-4D20-8E4D-9153-726B9A304BF0}"/>
              </a:ext>
            </a:extLst>
          </p:cNvPr>
          <p:cNvSpPr>
            <a:spLocks noGrp="1"/>
          </p:cNvSpPr>
          <p:nvPr>
            <p:ph type="subTitle" idx="1"/>
          </p:nvPr>
        </p:nvSpPr>
        <p:spPr>
          <a:xfrm>
            <a:off x="765195" y="2617202"/>
            <a:ext cx="7114249" cy="369332"/>
          </a:xfrm>
        </p:spPr>
        <p:txBody>
          <a:bodyPr/>
          <a:lstStyle/>
          <a:p>
            <a:r>
              <a:rPr lang="en-US" dirty="0"/>
              <a:t>Mobbing/</a:t>
            </a:r>
            <a:r>
              <a:rPr lang="en-US" dirty="0" err="1"/>
              <a:t>trakassering</a:t>
            </a:r>
            <a:endParaRPr lang="en-US" dirty="0"/>
          </a:p>
        </p:txBody>
      </p:sp>
      <p:sp>
        <p:nvSpPr>
          <p:cNvPr id="5" name="Date Placeholder 4">
            <a:extLst>
              <a:ext uri="{FF2B5EF4-FFF2-40B4-BE49-F238E27FC236}">
                <a16:creationId xmlns:a16="http://schemas.microsoft.com/office/drawing/2014/main" id="{39CA28E9-4B91-0648-8C5C-47F7A4FF76AA}"/>
              </a:ext>
            </a:extLst>
          </p:cNvPr>
          <p:cNvSpPr>
            <a:spLocks noGrp="1"/>
          </p:cNvSpPr>
          <p:nvPr>
            <p:ph type="dt" sz="half" idx="10"/>
          </p:nvPr>
        </p:nvSpPr>
        <p:spPr/>
        <p:txBody>
          <a:bodyPr/>
          <a:lstStyle/>
          <a:p>
            <a:fld id="{73C88736-6D3A-48AD-9F66-CA81D27E10D7}" type="datetime1">
              <a:rPr lang="nb-NO" smtClean="0"/>
              <a:t>26.11.2024</a:t>
            </a:fld>
            <a:endParaRPr lang="nb-NO"/>
          </a:p>
        </p:txBody>
      </p:sp>
      <p:sp>
        <p:nvSpPr>
          <p:cNvPr id="6" name="Text Placeholder 5">
            <a:extLst>
              <a:ext uri="{FF2B5EF4-FFF2-40B4-BE49-F238E27FC236}">
                <a16:creationId xmlns:a16="http://schemas.microsoft.com/office/drawing/2014/main" id="{BB5BDBDF-A0E5-F546-B8AD-776CE340D2A5}"/>
              </a:ext>
            </a:extLst>
          </p:cNvPr>
          <p:cNvSpPr>
            <a:spLocks noGrp="1"/>
          </p:cNvSpPr>
          <p:nvPr>
            <p:ph type="body" sz="quarter" idx="12"/>
          </p:nvPr>
        </p:nvSpPr>
        <p:spPr/>
        <p:txBody>
          <a:bodyPr/>
          <a:lstStyle/>
          <a:p>
            <a:endParaRPr lang="en-GB"/>
          </a:p>
        </p:txBody>
      </p:sp>
    </p:spTree>
    <p:custDataLst>
      <p:custData r:id="rId1"/>
      <p:custData r:id="rId2"/>
      <p:tags r:id="rId3"/>
    </p:custDataLst>
    <p:extLst>
      <p:ext uri="{BB962C8B-B14F-4D97-AF65-F5344CB8AC3E}">
        <p14:creationId xmlns:p14="http://schemas.microsoft.com/office/powerpoint/2010/main" val="42046463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Bilde 30" descr="Et bilde som inneholder utendørs, vann, strand, pattedyr&#10;&#10;Automatisk generert beskrivelse">
            <a:extLst>
              <a:ext uri="{FF2B5EF4-FFF2-40B4-BE49-F238E27FC236}">
                <a16:creationId xmlns:a16="http://schemas.microsoft.com/office/drawing/2014/main" id="{319EC0F2-6C60-FAF2-DA82-C78856D0491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932347"/>
            <a:ext cx="12263496" cy="8209447"/>
          </a:xfrm>
          <a:prstGeom prst="rect">
            <a:avLst/>
          </a:prstGeom>
        </p:spPr>
      </p:pic>
    </p:spTree>
    <p:custDataLst>
      <p:custData r:id="rId1"/>
      <p:custData r:id="rId2"/>
    </p:custDataLst>
    <p:extLst>
      <p:ext uri="{BB962C8B-B14F-4D97-AF65-F5344CB8AC3E}">
        <p14:creationId xmlns:p14="http://schemas.microsoft.com/office/powerpoint/2010/main" val="1423191395"/>
      </p:ext>
    </p:extLst>
  </p:cSld>
  <p:clrMapOvr>
    <a:masterClrMapping/>
  </p:clrMapOvr>
  <mc:AlternateContent xmlns:mc="http://schemas.openxmlformats.org/markup-compatibility/2006" xmlns:p14="http://schemas.microsoft.com/office/powerpoint/2010/main">
    <mc:Choice Requires="p14">
      <p:transition spd="med" p14:dur="700" advClick="0" advTm="4000">
        <p:fade/>
      </p:transition>
    </mc:Choice>
    <mc:Fallback xmlns="">
      <p:transition spd="med" advClick="0" advTm="4000">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Bilde 43" descr="Et bilde som inneholder sky, vann, utendørs, himmel&#10;&#10;Automatisk generert beskrivelse">
            <a:extLst>
              <a:ext uri="{FF2B5EF4-FFF2-40B4-BE49-F238E27FC236}">
                <a16:creationId xmlns:a16="http://schemas.microsoft.com/office/drawing/2014/main" id="{49FF5935-7EE6-FC9F-4020-61F66C8DB80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978371"/>
            <a:ext cx="12192000" cy="8814741"/>
          </a:xfrm>
          <a:prstGeom prst="rect">
            <a:avLst/>
          </a:prstGeom>
        </p:spPr>
      </p:pic>
    </p:spTree>
    <p:custDataLst>
      <p:custData r:id="rId1"/>
      <p:custData r:id="rId2"/>
    </p:custDataLst>
    <p:extLst>
      <p:ext uri="{BB962C8B-B14F-4D97-AF65-F5344CB8AC3E}">
        <p14:creationId xmlns:p14="http://schemas.microsoft.com/office/powerpoint/2010/main" val="3923738123"/>
      </p:ext>
    </p:extLst>
  </p:cSld>
  <p:clrMapOvr>
    <a:masterClrMapping/>
  </p:clrMapOvr>
  <mc:AlternateContent xmlns:mc="http://schemas.openxmlformats.org/markup-compatibility/2006" xmlns:p14="http://schemas.microsoft.com/office/powerpoint/2010/main">
    <mc:Choice Requires="p14">
      <p:transition spd="med" p14:dur="700" advClick="0" advTm="4000">
        <p:fade/>
      </p:transition>
    </mc:Choice>
    <mc:Fallback xmlns="">
      <p:transition spd="med" advClick="0" advTm="4000">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Bilde 45" descr="Et bilde som inneholder person, snø, vinter, innendørs&#10;&#10;Automatisk generert beskrivelse">
            <a:extLst>
              <a:ext uri="{FF2B5EF4-FFF2-40B4-BE49-F238E27FC236}">
                <a16:creationId xmlns:a16="http://schemas.microsoft.com/office/drawing/2014/main" id="{73171CAC-60A3-A038-1C5A-704E3A008978}"/>
              </a:ext>
            </a:extLst>
          </p:cNvPr>
          <p:cNvPicPr>
            <a:picLocks noChangeAspect="1"/>
          </p:cNvPicPr>
          <p:nvPr/>
        </p:nvPicPr>
        <p:blipFill rotWithShape="1">
          <a:blip r:embed="rId5">
            <a:extLst>
              <a:ext uri="{28A0092B-C50C-407E-A947-70E740481C1C}">
                <a14:useLocalDpi xmlns:a14="http://schemas.microsoft.com/office/drawing/2010/main" val="0"/>
              </a:ext>
            </a:extLst>
          </a:blip>
          <a:srcRect t="18287" b="5823"/>
          <a:stretch/>
        </p:blipFill>
        <p:spPr>
          <a:xfrm>
            <a:off x="-62254" y="0"/>
            <a:ext cx="12254254" cy="6937700"/>
          </a:xfrm>
          <a:prstGeom prst="rect">
            <a:avLst/>
          </a:prstGeom>
        </p:spPr>
      </p:pic>
    </p:spTree>
    <p:custDataLst>
      <p:custData r:id="rId1"/>
      <p:custData r:id="rId2"/>
    </p:custDataLst>
    <p:extLst>
      <p:ext uri="{BB962C8B-B14F-4D97-AF65-F5344CB8AC3E}">
        <p14:creationId xmlns:p14="http://schemas.microsoft.com/office/powerpoint/2010/main" val="2529284084"/>
      </p:ext>
    </p:extLst>
  </p:cSld>
  <p:clrMapOvr>
    <a:masterClrMapping/>
  </p:clrMapOvr>
  <mc:AlternateContent xmlns:mc="http://schemas.openxmlformats.org/markup-compatibility/2006" xmlns:p14="http://schemas.microsoft.com/office/powerpoint/2010/main">
    <mc:Choice Requires="p14">
      <p:transition spd="med" p14:dur="700" advClick="0" advTm="4000">
        <p:fade/>
      </p:transition>
    </mc:Choice>
    <mc:Fallback xmlns="">
      <p:transition spd="med" advClick="0" advTm="4000">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2" descr="Et bilde som inneholder brannkonstabel, arbeidsantrekk, Manuell arbeider, Vernehjelm&#10;&#10;Automatisk generert beskrivelse">
            <a:extLst>
              <a:ext uri="{FF2B5EF4-FFF2-40B4-BE49-F238E27FC236}">
                <a16:creationId xmlns:a16="http://schemas.microsoft.com/office/drawing/2014/main" id="{2E2E61AB-669D-91F8-FD66-033C03A7279E}"/>
              </a:ext>
            </a:extLst>
          </p:cNvPr>
          <p:cNvPicPr>
            <a:picLocks noChangeAspect="1"/>
          </p:cNvPicPr>
          <p:nvPr/>
        </p:nvPicPr>
        <p:blipFill>
          <a:blip r:embed="rId5"/>
          <a:stretch>
            <a:fillRect/>
          </a:stretch>
        </p:blipFill>
        <p:spPr>
          <a:xfrm>
            <a:off x="194202" y="-841572"/>
            <a:ext cx="11749302" cy="7832868"/>
          </a:xfrm>
          <a:prstGeom prst="rect">
            <a:avLst/>
          </a:prstGeom>
        </p:spPr>
      </p:pic>
    </p:spTree>
    <p:custDataLst>
      <p:custData r:id="rId1"/>
      <p:custData r:id="rId2"/>
    </p:custDataLst>
    <p:extLst>
      <p:ext uri="{BB962C8B-B14F-4D97-AF65-F5344CB8AC3E}">
        <p14:creationId xmlns:p14="http://schemas.microsoft.com/office/powerpoint/2010/main" val="1218301978"/>
      </p:ext>
    </p:extLst>
  </p:cSld>
  <p:clrMapOvr>
    <a:masterClrMapping/>
  </p:clrMapOvr>
  <mc:AlternateContent xmlns:mc="http://schemas.openxmlformats.org/markup-compatibility/2006" xmlns:p14="http://schemas.microsoft.com/office/powerpoint/2010/main">
    <mc:Choice Requires="p14">
      <p:transition spd="med" p14:dur="700" advClick="0" advTm="4000">
        <p:fade/>
      </p:transition>
    </mc:Choice>
    <mc:Fallback xmlns="">
      <p:transition spd="med" advClick="0" advTm="4000">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e 3" descr="Et bilde som inneholder himmel, utendørs, konstruksjon, vann&#10;&#10;Automatisk generert beskrivelse">
            <a:extLst>
              <a:ext uri="{FF2B5EF4-FFF2-40B4-BE49-F238E27FC236}">
                <a16:creationId xmlns:a16="http://schemas.microsoft.com/office/drawing/2014/main" id="{7C9319B1-DC26-12C4-ADA2-6622E3476C81}"/>
              </a:ext>
            </a:extLst>
          </p:cNvPr>
          <p:cNvPicPr>
            <a:picLocks noChangeAspect="1"/>
          </p:cNvPicPr>
          <p:nvPr/>
        </p:nvPicPr>
        <p:blipFill>
          <a:blip r:embed="rId5"/>
          <a:stretch>
            <a:fillRect/>
          </a:stretch>
        </p:blipFill>
        <p:spPr>
          <a:xfrm>
            <a:off x="0" y="1"/>
            <a:ext cx="12192000" cy="6858000"/>
          </a:xfrm>
          <a:prstGeom prst="rect">
            <a:avLst/>
          </a:prstGeom>
        </p:spPr>
      </p:pic>
    </p:spTree>
    <p:custDataLst>
      <p:custData r:id="rId1"/>
      <p:custData r:id="rId2"/>
    </p:custDataLst>
    <p:extLst>
      <p:ext uri="{BB962C8B-B14F-4D97-AF65-F5344CB8AC3E}">
        <p14:creationId xmlns:p14="http://schemas.microsoft.com/office/powerpoint/2010/main" val="42220750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e 4">
            <a:extLst>
              <a:ext uri="{FF2B5EF4-FFF2-40B4-BE49-F238E27FC236}">
                <a16:creationId xmlns:a16="http://schemas.microsoft.com/office/drawing/2014/main" id="{7B1D3715-5455-000D-88FF-9FC8580DB1FA}"/>
              </a:ext>
            </a:extLst>
          </p:cNvPr>
          <p:cNvPicPr>
            <a:picLocks noChangeAspect="1"/>
          </p:cNvPicPr>
          <p:nvPr/>
        </p:nvPicPr>
        <p:blipFill>
          <a:blip r:embed="rId3"/>
          <a:stretch>
            <a:fillRect/>
          </a:stretch>
        </p:blipFill>
        <p:spPr>
          <a:xfrm>
            <a:off x="879170" y="1591900"/>
            <a:ext cx="3770646" cy="3683536"/>
          </a:xfrm>
          <a:prstGeom prst="rect">
            <a:avLst/>
          </a:prstGeom>
        </p:spPr>
      </p:pic>
      <p:pic>
        <p:nvPicPr>
          <p:cNvPr id="7" name="Bilde 6">
            <a:extLst>
              <a:ext uri="{FF2B5EF4-FFF2-40B4-BE49-F238E27FC236}">
                <a16:creationId xmlns:a16="http://schemas.microsoft.com/office/drawing/2014/main" id="{264D878B-120C-6FCD-FD7A-F0106278AF48}"/>
              </a:ext>
            </a:extLst>
          </p:cNvPr>
          <p:cNvPicPr>
            <a:picLocks noChangeAspect="1"/>
          </p:cNvPicPr>
          <p:nvPr/>
        </p:nvPicPr>
        <p:blipFill>
          <a:blip r:embed="rId4"/>
          <a:stretch>
            <a:fillRect/>
          </a:stretch>
        </p:blipFill>
        <p:spPr>
          <a:xfrm>
            <a:off x="992448" y="3217749"/>
            <a:ext cx="6925642" cy="2057687"/>
          </a:xfrm>
          <a:prstGeom prst="rect">
            <a:avLst/>
          </a:prstGeom>
        </p:spPr>
      </p:pic>
      <p:pic>
        <p:nvPicPr>
          <p:cNvPr id="11" name="Bilde 10">
            <a:extLst>
              <a:ext uri="{FF2B5EF4-FFF2-40B4-BE49-F238E27FC236}">
                <a16:creationId xmlns:a16="http://schemas.microsoft.com/office/drawing/2014/main" id="{59C53F8C-B129-3729-AE70-735A0F070D51}"/>
              </a:ext>
            </a:extLst>
          </p:cNvPr>
          <p:cNvPicPr>
            <a:picLocks noChangeAspect="1"/>
          </p:cNvPicPr>
          <p:nvPr/>
        </p:nvPicPr>
        <p:blipFill>
          <a:blip r:embed="rId5"/>
          <a:stretch>
            <a:fillRect/>
          </a:stretch>
        </p:blipFill>
        <p:spPr>
          <a:xfrm>
            <a:off x="5031979" y="1125210"/>
            <a:ext cx="6280851" cy="2873634"/>
          </a:xfrm>
          <a:prstGeom prst="rect">
            <a:avLst/>
          </a:prstGeom>
        </p:spPr>
      </p:pic>
      <p:pic>
        <p:nvPicPr>
          <p:cNvPr id="14" name="Bilde 13">
            <a:extLst>
              <a:ext uri="{FF2B5EF4-FFF2-40B4-BE49-F238E27FC236}">
                <a16:creationId xmlns:a16="http://schemas.microsoft.com/office/drawing/2014/main" id="{ADB152DB-2D52-2C42-4C2E-1E6CC1192F92}"/>
              </a:ext>
            </a:extLst>
          </p:cNvPr>
          <p:cNvPicPr>
            <a:picLocks noChangeAspect="1"/>
          </p:cNvPicPr>
          <p:nvPr/>
        </p:nvPicPr>
        <p:blipFill>
          <a:blip r:embed="rId6"/>
          <a:stretch>
            <a:fillRect/>
          </a:stretch>
        </p:blipFill>
        <p:spPr>
          <a:xfrm>
            <a:off x="5008456" y="3560363"/>
            <a:ext cx="7030431" cy="1571844"/>
          </a:xfrm>
          <a:prstGeom prst="rect">
            <a:avLst/>
          </a:prstGeom>
        </p:spPr>
      </p:pic>
      <p:pic>
        <p:nvPicPr>
          <p:cNvPr id="16" name="Bilde 15">
            <a:extLst>
              <a:ext uri="{FF2B5EF4-FFF2-40B4-BE49-F238E27FC236}">
                <a16:creationId xmlns:a16="http://schemas.microsoft.com/office/drawing/2014/main" id="{4C91FF4D-9CB5-B5CB-82B3-410D39589C9C}"/>
              </a:ext>
            </a:extLst>
          </p:cNvPr>
          <p:cNvPicPr>
            <a:picLocks noChangeAspect="1"/>
          </p:cNvPicPr>
          <p:nvPr/>
        </p:nvPicPr>
        <p:blipFill>
          <a:blip r:embed="rId7"/>
          <a:stretch>
            <a:fillRect/>
          </a:stretch>
        </p:blipFill>
        <p:spPr>
          <a:xfrm>
            <a:off x="712223" y="4759560"/>
            <a:ext cx="8417029" cy="1658528"/>
          </a:xfrm>
          <a:prstGeom prst="rect">
            <a:avLst/>
          </a:prstGeom>
        </p:spPr>
      </p:pic>
      <p:pic>
        <p:nvPicPr>
          <p:cNvPr id="18" name="Bilde 17">
            <a:extLst>
              <a:ext uri="{FF2B5EF4-FFF2-40B4-BE49-F238E27FC236}">
                <a16:creationId xmlns:a16="http://schemas.microsoft.com/office/drawing/2014/main" id="{E5D1DB9F-02B9-D285-CC7E-9FFF3D63C89B}"/>
              </a:ext>
            </a:extLst>
          </p:cNvPr>
          <p:cNvPicPr>
            <a:picLocks noChangeAspect="1"/>
          </p:cNvPicPr>
          <p:nvPr/>
        </p:nvPicPr>
        <p:blipFill>
          <a:blip r:embed="rId8"/>
          <a:stretch>
            <a:fillRect/>
          </a:stretch>
        </p:blipFill>
        <p:spPr>
          <a:xfrm>
            <a:off x="86704" y="4042088"/>
            <a:ext cx="9126224" cy="2753109"/>
          </a:xfrm>
          <a:prstGeom prst="rect">
            <a:avLst/>
          </a:prstGeom>
        </p:spPr>
      </p:pic>
      <p:pic>
        <p:nvPicPr>
          <p:cNvPr id="20" name="Bilde 19">
            <a:extLst>
              <a:ext uri="{FF2B5EF4-FFF2-40B4-BE49-F238E27FC236}">
                <a16:creationId xmlns:a16="http://schemas.microsoft.com/office/drawing/2014/main" id="{D144FFF2-5AFA-630B-367B-488746B4FFEA}"/>
              </a:ext>
            </a:extLst>
          </p:cNvPr>
          <p:cNvPicPr>
            <a:picLocks noChangeAspect="1"/>
          </p:cNvPicPr>
          <p:nvPr/>
        </p:nvPicPr>
        <p:blipFill>
          <a:blip r:embed="rId9"/>
          <a:stretch>
            <a:fillRect/>
          </a:stretch>
        </p:blipFill>
        <p:spPr>
          <a:xfrm>
            <a:off x="2774020" y="849697"/>
            <a:ext cx="9116697" cy="2715004"/>
          </a:xfrm>
          <a:prstGeom prst="rect">
            <a:avLst/>
          </a:prstGeom>
        </p:spPr>
      </p:pic>
      <p:pic>
        <p:nvPicPr>
          <p:cNvPr id="22" name="Bilde 21">
            <a:extLst>
              <a:ext uri="{FF2B5EF4-FFF2-40B4-BE49-F238E27FC236}">
                <a16:creationId xmlns:a16="http://schemas.microsoft.com/office/drawing/2014/main" id="{26527FAB-0D66-298D-80A9-214D85447E14}"/>
              </a:ext>
            </a:extLst>
          </p:cNvPr>
          <p:cNvPicPr>
            <a:picLocks noChangeAspect="1"/>
          </p:cNvPicPr>
          <p:nvPr/>
        </p:nvPicPr>
        <p:blipFill>
          <a:blip r:embed="rId10"/>
          <a:stretch>
            <a:fillRect/>
          </a:stretch>
        </p:blipFill>
        <p:spPr>
          <a:xfrm>
            <a:off x="6334634" y="5397152"/>
            <a:ext cx="5715798" cy="1143160"/>
          </a:xfrm>
          <a:prstGeom prst="rect">
            <a:avLst/>
          </a:prstGeom>
        </p:spPr>
      </p:pic>
      <p:pic>
        <p:nvPicPr>
          <p:cNvPr id="24" name="Bilde 23">
            <a:extLst>
              <a:ext uri="{FF2B5EF4-FFF2-40B4-BE49-F238E27FC236}">
                <a16:creationId xmlns:a16="http://schemas.microsoft.com/office/drawing/2014/main" id="{294D28FD-5C3C-2724-85F2-B2C68D8EB641}"/>
              </a:ext>
            </a:extLst>
          </p:cNvPr>
          <p:cNvPicPr>
            <a:picLocks noChangeAspect="1"/>
          </p:cNvPicPr>
          <p:nvPr/>
        </p:nvPicPr>
        <p:blipFill>
          <a:blip r:embed="rId11"/>
          <a:stretch>
            <a:fillRect/>
          </a:stretch>
        </p:blipFill>
        <p:spPr>
          <a:xfrm>
            <a:off x="4903666" y="1836264"/>
            <a:ext cx="7135221" cy="1552792"/>
          </a:xfrm>
          <a:prstGeom prst="rect">
            <a:avLst/>
          </a:prstGeom>
        </p:spPr>
      </p:pic>
      <p:sp>
        <p:nvSpPr>
          <p:cNvPr id="25" name="Plassholder for tekst 4">
            <a:extLst>
              <a:ext uri="{FF2B5EF4-FFF2-40B4-BE49-F238E27FC236}">
                <a16:creationId xmlns:a16="http://schemas.microsoft.com/office/drawing/2014/main" id="{FC997C4F-B550-DA36-F8D7-061ED1D18DE5}"/>
              </a:ext>
            </a:extLst>
          </p:cNvPr>
          <p:cNvSpPr txBox="1">
            <a:spLocks/>
          </p:cNvSpPr>
          <p:nvPr/>
        </p:nvSpPr>
        <p:spPr>
          <a:xfrm>
            <a:off x="765225" y="597694"/>
            <a:ext cx="10670603" cy="230833"/>
          </a:xfrm>
          <a:prstGeom prst="rect">
            <a:avLst/>
          </a:prstGeom>
        </p:spPr>
        <p:txBody>
          <a:bodyPr vert="horz" lIns="0" tIns="0" rIns="0" bIns="0" rtlCol="0">
            <a:noAutofit/>
          </a:bodyPr>
          <a:lstStyle>
            <a:lvl1pPr marL="0" indent="0" algn="l" defTabSz="914355" rtl="0" eaLnBrk="1" latinLnBrk="0" hangingPunct="1">
              <a:lnSpc>
                <a:spcPct val="100000"/>
              </a:lnSpc>
              <a:spcBef>
                <a:spcPts val="1000"/>
              </a:spcBef>
              <a:buClr>
                <a:schemeClr val="bg2"/>
              </a:buClr>
              <a:buFont typeface="Arial" panose="020B0604020202020204" pitchFamily="34" charset="0"/>
              <a:buNone/>
              <a:defRPr sz="1500" kern="1200">
                <a:solidFill>
                  <a:schemeClr val="bg2"/>
                </a:solidFill>
                <a:latin typeface="+mn-lt"/>
                <a:ea typeface="+mn-ea"/>
                <a:cs typeface="+mn-cs"/>
              </a:defRPr>
            </a:lvl1pPr>
            <a:lvl2pPr marL="457177" indent="0" algn="l" defTabSz="914355" rtl="0" eaLnBrk="1" latinLnBrk="0" hangingPunct="1">
              <a:lnSpc>
                <a:spcPct val="100000"/>
              </a:lnSpc>
              <a:spcBef>
                <a:spcPts val="500"/>
              </a:spcBef>
              <a:buClr>
                <a:schemeClr val="bg2"/>
              </a:buClr>
              <a:buFont typeface="Arial" panose="020B0604020202020204" pitchFamily="34" charset="0"/>
              <a:buNone/>
              <a:defRPr sz="1500" kern="1200">
                <a:solidFill>
                  <a:schemeClr val="accent4"/>
                </a:solidFill>
                <a:latin typeface="+mn-lt"/>
                <a:ea typeface="+mn-ea"/>
                <a:cs typeface="+mn-cs"/>
              </a:defRPr>
            </a:lvl2pPr>
            <a:lvl3pPr marL="914355" indent="0" algn="l" defTabSz="914355" rtl="0" eaLnBrk="1" latinLnBrk="0" hangingPunct="1">
              <a:lnSpc>
                <a:spcPct val="100000"/>
              </a:lnSpc>
              <a:spcBef>
                <a:spcPts val="500"/>
              </a:spcBef>
              <a:buClr>
                <a:schemeClr val="bg2"/>
              </a:buClr>
              <a:buFont typeface="Arial" panose="020B0604020202020204" pitchFamily="34" charset="0"/>
              <a:buNone/>
              <a:defRPr sz="1500" kern="1200">
                <a:solidFill>
                  <a:schemeClr val="accent4"/>
                </a:solidFill>
                <a:latin typeface="+mn-lt"/>
                <a:ea typeface="+mn-ea"/>
                <a:cs typeface="+mn-cs"/>
              </a:defRPr>
            </a:lvl3pPr>
            <a:lvl4pPr marL="1371532" indent="0" algn="l" defTabSz="914355" rtl="0" eaLnBrk="1" latinLnBrk="0" hangingPunct="1">
              <a:lnSpc>
                <a:spcPct val="100000"/>
              </a:lnSpc>
              <a:spcBef>
                <a:spcPts val="500"/>
              </a:spcBef>
              <a:buClr>
                <a:schemeClr val="bg2"/>
              </a:buClr>
              <a:buFont typeface="Arial" panose="020B0604020202020204" pitchFamily="34" charset="0"/>
              <a:buNone/>
              <a:defRPr sz="1500" kern="1200">
                <a:solidFill>
                  <a:schemeClr val="accent4"/>
                </a:solidFill>
                <a:latin typeface="+mn-lt"/>
                <a:ea typeface="+mn-ea"/>
                <a:cs typeface="+mn-cs"/>
              </a:defRPr>
            </a:lvl4pPr>
            <a:lvl5pPr marL="1828709" indent="0" algn="l" defTabSz="914355" rtl="0" eaLnBrk="1" latinLnBrk="0" hangingPunct="1">
              <a:lnSpc>
                <a:spcPct val="100000"/>
              </a:lnSpc>
              <a:spcBef>
                <a:spcPts val="500"/>
              </a:spcBef>
              <a:buClr>
                <a:schemeClr val="bg2"/>
              </a:buClr>
              <a:buFont typeface="Arial" panose="020B0604020202020204" pitchFamily="34" charset="0"/>
              <a:buNone/>
              <a:defRPr sz="1500" kern="1200">
                <a:solidFill>
                  <a:schemeClr val="accent4"/>
                </a:solidFill>
                <a:latin typeface="+mn-lt"/>
                <a:ea typeface="+mn-ea"/>
                <a:cs typeface="+mn-cs"/>
              </a:defRPr>
            </a:lvl5pPr>
            <a:lvl6pPr marL="2514475"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1"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55" rtl="0" eaLnBrk="1" fontAlgn="auto" latinLnBrk="0" hangingPunct="1">
              <a:lnSpc>
                <a:spcPct val="100000"/>
              </a:lnSpc>
              <a:spcBef>
                <a:spcPts val="1000"/>
              </a:spcBef>
              <a:spcAft>
                <a:spcPts val="0"/>
              </a:spcAft>
              <a:buClr>
                <a:srgbClr val="1495FF"/>
              </a:buClr>
              <a:buSzTx/>
              <a:buFont typeface="Arial" panose="020B0604020202020204" pitchFamily="34" charset="0"/>
              <a:buNone/>
              <a:tabLst/>
              <a:defRPr/>
            </a:pPr>
            <a:r>
              <a:rPr kumimoji="0" lang="nb-NO" sz="1500" b="0" i="0" u="none" strike="noStrike" kern="1200" cap="none" spc="0" normalizeH="0" baseline="0" noProof="0">
                <a:ln>
                  <a:noFill/>
                </a:ln>
                <a:solidFill>
                  <a:srgbClr val="1495FF"/>
                </a:solidFill>
                <a:effectLst/>
                <a:uLnTx/>
                <a:uFillTx/>
                <a:latin typeface="Arial" panose="020B0604020202020204"/>
                <a:ea typeface="+mn-ea"/>
                <a:cs typeface="+mn-cs"/>
              </a:rPr>
              <a:t>Bakgrunn</a:t>
            </a:r>
          </a:p>
        </p:txBody>
      </p:sp>
      <p:sp>
        <p:nvSpPr>
          <p:cNvPr id="26" name="Tittel 1">
            <a:extLst>
              <a:ext uri="{FF2B5EF4-FFF2-40B4-BE49-F238E27FC236}">
                <a16:creationId xmlns:a16="http://schemas.microsoft.com/office/drawing/2014/main" id="{FC91B324-737E-3323-EF00-050FD5BFFBAD}"/>
              </a:ext>
            </a:extLst>
          </p:cNvPr>
          <p:cNvSpPr txBox="1">
            <a:spLocks/>
          </p:cNvSpPr>
          <p:nvPr/>
        </p:nvSpPr>
        <p:spPr>
          <a:xfrm>
            <a:off x="765196" y="824647"/>
            <a:ext cx="10670603" cy="446276"/>
          </a:xfrm>
          <a:prstGeom prst="rect">
            <a:avLst/>
          </a:prstGeom>
        </p:spPr>
        <p:txBody>
          <a:bodyPr vert="horz" wrap="square" lIns="0" tIns="0" rIns="0" bIns="0" rtlCol="0" anchor="ctr">
            <a:spAutoFit/>
          </a:bodyPr>
          <a:lstStyle>
            <a:lvl1pPr algn="ctr" defTabSz="914355" rtl="0" eaLnBrk="1" latinLnBrk="0" hangingPunct="1">
              <a:lnSpc>
                <a:spcPct val="100000"/>
              </a:lnSpc>
              <a:spcBef>
                <a:spcPct val="0"/>
              </a:spcBef>
              <a:buNone/>
              <a:defRPr sz="2901" b="0" kern="1200">
                <a:solidFill>
                  <a:schemeClr val="dk2"/>
                </a:solidFill>
                <a:latin typeface="+mj-lt"/>
                <a:ea typeface="+mj-ea"/>
                <a:cs typeface="+mj-cs"/>
              </a:defRPr>
            </a:lvl1pPr>
          </a:lstStyle>
          <a:p>
            <a:pPr marL="0" marR="0" lvl="0" indent="0" algn="l" defTabSz="914355" rtl="0" eaLnBrk="1" fontAlgn="auto" latinLnBrk="0" hangingPunct="1">
              <a:lnSpc>
                <a:spcPct val="100000"/>
              </a:lnSpc>
              <a:spcBef>
                <a:spcPct val="0"/>
              </a:spcBef>
              <a:spcAft>
                <a:spcPts val="0"/>
              </a:spcAft>
              <a:buClrTx/>
              <a:buSzTx/>
              <a:buFontTx/>
              <a:buNone/>
              <a:tabLst/>
              <a:defRPr/>
            </a:pPr>
            <a:r>
              <a:rPr kumimoji="0" lang="nb-NO" sz="2901" b="1" i="0" u="none" strike="noStrike" kern="1200" cap="none" spc="0" normalizeH="0" baseline="0" noProof="0">
                <a:ln>
                  <a:noFill/>
                </a:ln>
                <a:solidFill>
                  <a:srgbClr val="004176"/>
                </a:solidFill>
                <a:effectLst/>
                <a:uLnTx/>
                <a:uFillTx/>
                <a:latin typeface="Arial" panose="020B0604020202020204"/>
                <a:ea typeface="+mj-ea"/>
                <a:cs typeface="+mj-cs"/>
              </a:rPr>
              <a:t>Aktuelt?</a:t>
            </a:r>
          </a:p>
        </p:txBody>
      </p:sp>
    </p:spTree>
    <p:extLst>
      <p:ext uri="{BB962C8B-B14F-4D97-AF65-F5344CB8AC3E}">
        <p14:creationId xmlns:p14="http://schemas.microsoft.com/office/powerpoint/2010/main" val="3611652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2500"/>
                                  </p:stCondLst>
                                  <p:childTnLst>
                                    <p:set>
                                      <p:cBhvr>
                                        <p:cTn id="9" dur="1" fill="hold">
                                          <p:stCondLst>
                                            <p:cond delay="0"/>
                                          </p:stCondLst>
                                        </p:cTn>
                                        <p:tgtEl>
                                          <p:spTgt spid="7"/>
                                        </p:tgtEl>
                                        <p:attrNameLst>
                                          <p:attrName>style.visibility</p:attrName>
                                        </p:attrNameLst>
                                      </p:cBhvr>
                                      <p:to>
                                        <p:strVal val="visible"/>
                                      </p:to>
                                    </p:set>
                                  </p:childTnLst>
                                </p:cTn>
                              </p:par>
                            </p:childTnLst>
                          </p:cTn>
                        </p:par>
                        <p:par>
                          <p:cTn id="10" fill="hold">
                            <p:stCondLst>
                              <p:cond delay="2500"/>
                            </p:stCondLst>
                            <p:childTnLst>
                              <p:par>
                                <p:cTn id="11" presetID="1" presetClass="entr" presetSubtype="0" fill="hold" nodeType="afterEffect">
                                  <p:stCondLst>
                                    <p:cond delay="2500"/>
                                  </p:stCondLst>
                                  <p:childTnLst>
                                    <p:set>
                                      <p:cBhvr>
                                        <p:cTn id="12" dur="1" fill="hold">
                                          <p:stCondLst>
                                            <p:cond delay="0"/>
                                          </p:stCondLst>
                                        </p:cTn>
                                        <p:tgtEl>
                                          <p:spTgt spid="11"/>
                                        </p:tgtEl>
                                        <p:attrNameLst>
                                          <p:attrName>style.visibility</p:attrName>
                                        </p:attrNameLst>
                                      </p:cBhvr>
                                      <p:to>
                                        <p:strVal val="visible"/>
                                      </p:to>
                                    </p:set>
                                  </p:childTnLst>
                                </p:cTn>
                              </p:par>
                            </p:childTnLst>
                          </p:cTn>
                        </p:par>
                        <p:par>
                          <p:cTn id="13" fill="hold">
                            <p:stCondLst>
                              <p:cond delay="5000"/>
                            </p:stCondLst>
                            <p:childTnLst>
                              <p:par>
                                <p:cTn id="14" presetID="1" presetClass="entr" presetSubtype="0" fill="hold" nodeType="afterEffect">
                                  <p:stCondLst>
                                    <p:cond delay="2500"/>
                                  </p:stCondLst>
                                  <p:childTnLst>
                                    <p:set>
                                      <p:cBhvr>
                                        <p:cTn id="15" dur="1" fill="hold">
                                          <p:stCondLst>
                                            <p:cond delay="0"/>
                                          </p:stCondLst>
                                        </p:cTn>
                                        <p:tgtEl>
                                          <p:spTgt spid="14"/>
                                        </p:tgtEl>
                                        <p:attrNameLst>
                                          <p:attrName>style.visibility</p:attrName>
                                        </p:attrNameLst>
                                      </p:cBhvr>
                                      <p:to>
                                        <p:strVal val="visible"/>
                                      </p:to>
                                    </p:set>
                                  </p:childTnLst>
                                </p:cTn>
                              </p:par>
                            </p:childTnLst>
                          </p:cTn>
                        </p:par>
                        <p:par>
                          <p:cTn id="16" fill="hold">
                            <p:stCondLst>
                              <p:cond delay="7500"/>
                            </p:stCondLst>
                            <p:childTnLst>
                              <p:par>
                                <p:cTn id="17" presetID="1" presetClass="entr" presetSubtype="0" fill="hold" nodeType="afterEffect">
                                  <p:stCondLst>
                                    <p:cond delay="2500"/>
                                  </p:stCondLst>
                                  <p:childTnLst>
                                    <p:set>
                                      <p:cBhvr>
                                        <p:cTn id="18" dur="1" fill="hold">
                                          <p:stCondLst>
                                            <p:cond delay="0"/>
                                          </p:stCondLst>
                                        </p:cTn>
                                        <p:tgtEl>
                                          <p:spTgt spid="16"/>
                                        </p:tgtEl>
                                        <p:attrNameLst>
                                          <p:attrName>style.visibility</p:attrName>
                                        </p:attrNameLst>
                                      </p:cBhvr>
                                      <p:to>
                                        <p:strVal val="visible"/>
                                      </p:to>
                                    </p:set>
                                  </p:childTnLst>
                                </p:cTn>
                              </p:par>
                            </p:childTnLst>
                          </p:cTn>
                        </p:par>
                        <p:par>
                          <p:cTn id="19" fill="hold">
                            <p:stCondLst>
                              <p:cond delay="10000"/>
                            </p:stCondLst>
                            <p:childTnLst>
                              <p:par>
                                <p:cTn id="20" presetID="1" presetClass="entr" presetSubtype="0" fill="hold" nodeType="afterEffect">
                                  <p:stCondLst>
                                    <p:cond delay="2500"/>
                                  </p:stCondLst>
                                  <p:childTnLst>
                                    <p:set>
                                      <p:cBhvr>
                                        <p:cTn id="21" dur="1" fill="hold">
                                          <p:stCondLst>
                                            <p:cond delay="0"/>
                                          </p:stCondLst>
                                        </p:cTn>
                                        <p:tgtEl>
                                          <p:spTgt spid="20"/>
                                        </p:tgtEl>
                                        <p:attrNameLst>
                                          <p:attrName>style.visibility</p:attrName>
                                        </p:attrNameLst>
                                      </p:cBhvr>
                                      <p:to>
                                        <p:strVal val="visible"/>
                                      </p:to>
                                    </p:set>
                                  </p:childTnLst>
                                </p:cTn>
                              </p:par>
                            </p:childTnLst>
                          </p:cTn>
                        </p:par>
                        <p:par>
                          <p:cTn id="22" fill="hold">
                            <p:stCondLst>
                              <p:cond delay="12500"/>
                            </p:stCondLst>
                            <p:childTnLst>
                              <p:par>
                                <p:cTn id="23" presetID="1" presetClass="entr" presetSubtype="0" fill="hold" nodeType="afterEffect">
                                  <p:stCondLst>
                                    <p:cond delay="2500"/>
                                  </p:stCondLst>
                                  <p:childTnLst>
                                    <p:set>
                                      <p:cBhvr>
                                        <p:cTn id="24" dur="1" fill="hold">
                                          <p:stCondLst>
                                            <p:cond delay="0"/>
                                          </p:stCondLst>
                                        </p:cTn>
                                        <p:tgtEl>
                                          <p:spTgt spid="18"/>
                                        </p:tgtEl>
                                        <p:attrNameLst>
                                          <p:attrName>style.visibility</p:attrName>
                                        </p:attrNameLst>
                                      </p:cBhvr>
                                      <p:to>
                                        <p:strVal val="visible"/>
                                      </p:to>
                                    </p:set>
                                  </p:childTnLst>
                                </p:cTn>
                              </p:par>
                            </p:childTnLst>
                          </p:cTn>
                        </p:par>
                        <p:par>
                          <p:cTn id="25" fill="hold">
                            <p:stCondLst>
                              <p:cond delay="15000"/>
                            </p:stCondLst>
                            <p:childTnLst>
                              <p:par>
                                <p:cTn id="26" presetID="1" presetClass="entr" presetSubtype="0" fill="hold" nodeType="afterEffect">
                                  <p:stCondLst>
                                    <p:cond delay="2500"/>
                                  </p:stCondLst>
                                  <p:childTnLst>
                                    <p:set>
                                      <p:cBhvr>
                                        <p:cTn id="27" dur="1" fill="hold">
                                          <p:stCondLst>
                                            <p:cond delay="0"/>
                                          </p:stCondLst>
                                        </p:cTn>
                                        <p:tgtEl>
                                          <p:spTgt spid="22"/>
                                        </p:tgtEl>
                                        <p:attrNameLst>
                                          <p:attrName>style.visibility</p:attrName>
                                        </p:attrNameLst>
                                      </p:cBhvr>
                                      <p:to>
                                        <p:strVal val="visible"/>
                                      </p:to>
                                    </p:set>
                                  </p:childTnLst>
                                </p:cTn>
                              </p:par>
                            </p:childTnLst>
                          </p:cTn>
                        </p:par>
                        <p:par>
                          <p:cTn id="28" fill="hold">
                            <p:stCondLst>
                              <p:cond delay="17500"/>
                            </p:stCondLst>
                            <p:childTnLst>
                              <p:par>
                                <p:cTn id="29" presetID="1" presetClass="entr" presetSubtype="0" fill="hold" nodeType="afterEffect">
                                  <p:stCondLst>
                                    <p:cond delay="2500"/>
                                  </p:stCondLst>
                                  <p:childTnLst>
                                    <p:set>
                                      <p:cBhvr>
                                        <p:cTn id="30"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ssholder for tekst 3">
            <a:extLst>
              <a:ext uri="{FF2B5EF4-FFF2-40B4-BE49-F238E27FC236}">
                <a16:creationId xmlns:a16="http://schemas.microsoft.com/office/drawing/2014/main" id="{18D13926-4132-1FCA-D39C-586192390586}"/>
              </a:ext>
            </a:extLst>
          </p:cNvPr>
          <p:cNvSpPr txBox="1">
            <a:spLocks/>
          </p:cNvSpPr>
          <p:nvPr/>
        </p:nvSpPr>
        <p:spPr>
          <a:xfrm>
            <a:off x="287002" y="611029"/>
            <a:ext cx="11617995" cy="5635941"/>
          </a:xfrm>
          <a:prstGeom prst="rect">
            <a:avLst/>
          </a:prstGeom>
        </p:spPr>
        <p:txBody>
          <a:bodyPr vert="horz" lIns="0" tIns="0" rIns="0" bIns="0" rtlCol="0" anchor="t">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b-NO" dirty="0"/>
              <a:t>Rettssaker:</a:t>
            </a:r>
          </a:p>
          <a:p>
            <a:pPr lvl="1"/>
            <a:r>
              <a:rPr lang="nb-NO" dirty="0">
                <a:solidFill>
                  <a:schemeClr val="accent5">
                    <a:lumMod val="50000"/>
                  </a:schemeClr>
                </a:solidFill>
              </a:rPr>
              <a:t>Vi har en dom om en mannlig fisker som ble avskjediget fordi fiskeren trakasserte en kvinnelig lærling.</a:t>
            </a:r>
          </a:p>
          <a:p>
            <a:pPr marL="1142342" lvl="2" indent="-227965"/>
            <a:r>
              <a:rPr lang="nb-NO" dirty="0"/>
              <a:t>Fiskeren måtte i land (avskjed etter skipsarbeidsloven § 5-14) – tingretten ga rederlaget kritikk, men avskjeden var ikke urimelig/uforholdsmessig.</a:t>
            </a:r>
            <a:endParaRPr lang="nb-NO" dirty="0">
              <a:cs typeface="Arial" panose="020B0604020202020204"/>
            </a:endParaRPr>
          </a:p>
          <a:p>
            <a:pPr marL="1142342" lvl="2" indent="-227965"/>
            <a:r>
              <a:rPr lang="nb-NO" dirty="0">
                <a:hlinkClick r:id="rId3"/>
              </a:rPr>
              <a:t>TSUMO-2017-174831</a:t>
            </a:r>
            <a:r>
              <a:rPr lang="nb-NO" dirty="0"/>
              <a:t> er avsagt 16. mai 2018 i Sunnmøre tingrett. Dommen er omtalt i </a:t>
            </a:r>
            <a:r>
              <a:rPr lang="nb-NO" dirty="0">
                <a:hlinkClick r:id="rId4"/>
              </a:rPr>
              <a:t>Kystmagasinet</a:t>
            </a:r>
            <a:r>
              <a:rPr lang="nb-NO" dirty="0"/>
              <a:t>.</a:t>
            </a:r>
          </a:p>
          <a:p>
            <a:pPr marL="914377" lvl="2" indent="0">
              <a:buNone/>
            </a:pPr>
            <a:endParaRPr lang="nb-NO" dirty="0">
              <a:cs typeface="Arial" panose="020B0604020202020204"/>
            </a:endParaRPr>
          </a:p>
          <a:p>
            <a:pPr marL="685131" lvl="1" indent="-227965"/>
            <a:r>
              <a:rPr lang="nb-NO" dirty="0">
                <a:solidFill>
                  <a:schemeClr val="accent5">
                    <a:lumMod val="50000"/>
                  </a:schemeClr>
                </a:solidFill>
                <a:cs typeface="Arial" panose="020B0604020202020204"/>
              </a:rPr>
              <a:t>Vi har også en sak som gjelder en mannlig ansatt som trakasserte fem mannlige ansatte, som alle var direkte underordnet eller som hadde lavere rang, og som alle var betydelig yngre enn den avskjedigede. Avskjedigelsen ble ansett som rettmessig både i tingretten og lagmannsretten.</a:t>
            </a:r>
          </a:p>
          <a:p>
            <a:pPr marL="1142342" lvl="2" indent="-227965"/>
            <a:r>
              <a:rPr lang="nb-NO" dirty="0">
                <a:cs typeface="Arial" panose="020B0604020202020204"/>
              </a:rPr>
              <a:t>Lagmannsretten mente at det ikke kunne forventes at arbeidsgiver skulle ta sjansen på å først gi den avskjedigede en advarsel og la han fortsette i stillingen om bord på skipet hvor det er mange yngre og underordnede til den avskjedigede. Av samme grunn var heller ikke advarsel tilstrekkelig til å ivareta de hensyn arbeidsgiver måtte ta til andre ansatte, arbeidsmiljøet og arbeidsgivers renommé. </a:t>
            </a:r>
          </a:p>
          <a:p>
            <a:pPr marL="1142342" lvl="2" indent="-227965"/>
            <a:r>
              <a:rPr lang="nb-NO" dirty="0">
                <a:cs typeface="Arial" panose="020B0604020202020204"/>
                <a:hlinkClick r:id="rId5"/>
              </a:rPr>
              <a:t>LB-2023-13898</a:t>
            </a:r>
            <a:r>
              <a:rPr lang="nb-NO" dirty="0">
                <a:cs typeface="Arial" panose="020B0604020202020204"/>
              </a:rPr>
              <a:t> ble avsagt 21. juni 2023 i Borgarting lagmannsrett. </a:t>
            </a:r>
            <a:r>
              <a:rPr lang="nb-NO" dirty="0">
                <a:cs typeface="Arial" panose="020B0604020202020204"/>
                <a:hlinkClick r:id="rId6"/>
              </a:rPr>
              <a:t>Tingrettsdommen (TOSL-2022-70673)</a:t>
            </a:r>
            <a:r>
              <a:rPr lang="nb-NO" dirty="0">
                <a:cs typeface="Arial" panose="020B0604020202020204"/>
              </a:rPr>
              <a:t> er omtalt i </a:t>
            </a:r>
            <a:r>
              <a:rPr lang="nb-NO" dirty="0" err="1">
                <a:cs typeface="Arial" panose="020B0604020202020204"/>
                <a:hlinkClick r:id="rId7"/>
              </a:rPr>
              <a:t>VårtOslo</a:t>
            </a:r>
            <a:r>
              <a:rPr lang="nb-NO" dirty="0">
                <a:cs typeface="Arial" panose="020B0604020202020204"/>
              </a:rPr>
              <a:t> (krever abonnement).</a:t>
            </a:r>
          </a:p>
        </p:txBody>
      </p:sp>
    </p:spTree>
    <p:extLst>
      <p:ext uri="{BB962C8B-B14F-4D97-AF65-F5344CB8AC3E}">
        <p14:creationId xmlns:p14="http://schemas.microsoft.com/office/powerpoint/2010/main" val="41507175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Plassholder for tekst 12">
            <a:extLst>
              <a:ext uri="{FF2B5EF4-FFF2-40B4-BE49-F238E27FC236}">
                <a16:creationId xmlns:a16="http://schemas.microsoft.com/office/drawing/2014/main" id="{485A6409-9BC2-41AB-A4EE-E5DD821D52A3}"/>
              </a:ext>
            </a:extLst>
          </p:cNvPr>
          <p:cNvSpPr>
            <a:spLocks noGrp="1"/>
          </p:cNvSpPr>
          <p:nvPr>
            <p:ph type="body" sz="quarter" idx="14"/>
          </p:nvPr>
        </p:nvSpPr>
        <p:spPr/>
        <p:txBody>
          <a:bodyPr/>
          <a:lstStyle/>
          <a:p>
            <a:endParaRPr lang="nb-NO"/>
          </a:p>
        </p:txBody>
      </p:sp>
      <p:sp>
        <p:nvSpPr>
          <p:cNvPr id="9" name="Tittel 8">
            <a:extLst>
              <a:ext uri="{FF2B5EF4-FFF2-40B4-BE49-F238E27FC236}">
                <a16:creationId xmlns:a16="http://schemas.microsoft.com/office/drawing/2014/main" id="{C766088F-A951-4B2F-8616-2DB099C9068F}"/>
              </a:ext>
            </a:extLst>
          </p:cNvPr>
          <p:cNvSpPr>
            <a:spLocks noGrp="1"/>
          </p:cNvSpPr>
          <p:nvPr>
            <p:ph type="ctrTitle"/>
          </p:nvPr>
        </p:nvSpPr>
        <p:spPr>
          <a:xfrm>
            <a:off x="1995369" y="3210909"/>
            <a:ext cx="1599828" cy="523348"/>
          </a:xfrm>
        </p:spPr>
        <p:txBody>
          <a:bodyPr/>
          <a:lstStyle/>
          <a:p>
            <a:pPr algn="ctr"/>
            <a:r>
              <a:rPr lang="nb-NO" dirty="0"/>
              <a:t>4,42 /5</a:t>
            </a:r>
          </a:p>
        </p:txBody>
      </p:sp>
      <p:sp>
        <p:nvSpPr>
          <p:cNvPr id="10" name="Undertittel 9">
            <a:extLst>
              <a:ext uri="{FF2B5EF4-FFF2-40B4-BE49-F238E27FC236}">
                <a16:creationId xmlns:a16="http://schemas.microsoft.com/office/drawing/2014/main" id="{4BBBECCC-4199-4702-A300-3CB49A2D6888}"/>
              </a:ext>
            </a:extLst>
          </p:cNvPr>
          <p:cNvSpPr>
            <a:spLocks noGrp="1"/>
          </p:cNvSpPr>
          <p:nvPr>
            <p:ph type="subTitle" idx="1"/>
          </p:nvPr>
        </p:nvSpPr>
        <p:spPr>
          <a:xfrm>
            <a:off x="1309284" y="2833381"/>
            <a:ext cx="2971999" cy="369332"/>
          </a:xfrm>
        </p:spPr>
        <p:txBody>
          <a:bodyPr/>
          <a:lstStyle/>
          <a:p>
            <a:pPr algn="ctr"/>
            <a:r>
              <a:rPr lang="nb-NO" dirty="0"/>
              <a:t>Sikker arbeidspraksis</a:t>
            </a:r>
          </a:p>
        </p:txBody>
      </p:sp>
      <p:sp>
        <p:nvSpPr>
          <p:cNvPr id="6" name="Plassholder for dato 5">
            <a:extLst>
              <a:ext uri="{FF2B5EF4-FFF2-40B4-BE49-F238E27FC236}">
                <a16:creationId xmlns:a16="http://schemas.microsoft.com/office/drawing/2014/main" id="{71C4CE6C-838C-410C-BE79-97BE81ED601E}"/>
              </a:ext>
            </a:extLst>
          </p:cNvPr>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C88736-6D3A-48AD-9F66-CA81D27E10D7}" type="datetime1">
              <a:rPr kumimoji="0" lang="nb-NO" sz="1500" b="0" i="0" u="none" strike="noStrike" kern="1200" cap="none" spc="0" normalizeH="0" baseline="0" noProof="0" smtClean="0">
                <a:ln>
                  <a:noFill/>
                </a:ln>
                <a:solidFill>
                  <a:prstClr val="white"/>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26.11.2024</a:t>
            </a:fld>
            <a:endParaRPr kumimoji="0" lang="nb-NO" sz="15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2" name="Plassholder for tekst 11">
            <a:extLst>
              <a:ext uri="{FF2B5EF4-FFF2-40B4-BE49-F238E27FC236}">
                <a16:creationId xmlns:a16="http://schemas.microsoft.com/office/drawing/2014/main" id="{C9689784-6FBC-49A4-A759-03F7571AD44E}"/>
              </a:ext>
            </a:extLst>
          </p:cNvPr>
          <p:cNvSpPr>
            <a:spLocks noGrp="1"/>
          </p:cNvSpPr>
          <p:nvPr>
            <p:ph type="body" sz="quarter" idx="12"/>
          </p:nvPr>
        </p:nvSpPr>
        <p:spPr/>
        <p:txBody>
          <a:bodyPr/>
          <a:lstStyle/>
          <a:p>
            <a:endParaRPr lang="nb-NO"/>
          </a:p>
        </p:txBody>
      </p:sp>
      <p:sp>
        <p:nvSpPr>
          <p:cNvPr id="2" name="Tittel 8">
            <a:extLst>
              <a:ext uri="{FF2B5EF4-FFF2-40B4-BE49-F238E27FC236}">
                <a16:creationId xmlns:a16="http://schemas.microsoft.com/office/drawing/2014/main" id="{CA877FB8-8CEA-B004-61F4-80A66D97A0D9}"/>
              </a:ext>
            </a:extLst>
          </p:cNvPr>
          <p:cNvSpPr txBox="1">
            <a:spLocks/>
          </p:cNvSpPr>
          <p:nvPr/>
        </p:nvSpPr>
        <p:spPr>
          <a:xfrm>
            <a:off x="5414814" y="3216209"/>
            <a:ext cx="1362369" cy="523348"/>
          </a:xfrm>
          <a:prstGeom prst="rect">
            <a:avLst/>
          </a:prstGeom>
        </p:spPr>
        <p:txBody>
          <a:bodyPr vert="horz" wrap="square" lIns="0" tIns="0" rIns="0" bIns="0" rtlCol="0" anchor="t">
            <a:spAutoFit/>
          </a:bodyPr>
          <a:lstStyle>
            <a:lvl1pPr algn="l" defTabSz="914355" rtl="0" eaLnBrk="1" latinLnBrk="0" hangingPunct="1">
              <a:lnSpc>
                <a:spcPct val="100000"/>
              </a:lnSpc>
              <a:spcBef>
                <a:spcPct val="0"/>
              </a:spcBef>
              <a:buNone/>
              <a:defRPr sz="3401" b="1" kern="1200">
                <a:solidFill>
                  <a:schemeClr val="bg1"/>
                </a:solidFill>
                <a:latin typeface="+mj-lt"/>
                <a:ea typeface="+mj-ea"/>
                <a:cs typeface="+mj-cs"/>
              </a:defRPr>
            </a:lvl1pPr>
          </a:lstStyle>
          <a:p>
            <a:pPr marL="0" marR="0" lvl="0" indent="0" algn="ctr" defTabSz="914355" rtl="0" eaLnBrk="1" fontAlgn="auto" latinLnBrk="0" hangingPunct="1">
              <a:lnSpc>
                <a:spcPct val="100000"/>
              </a:lnSpc>
              <a:spcBef>
                <a:spcPct val="0"/>
              </a:spcBef>
              <a:spcAft>
                <a:spcPts val="0"/>
              </a:spcAft>
              <a:buClrTx/>
              <a:buSzTx/>
              <a:buFontTx/>
              <a:buNone/>
              <a:tabLst/>
              <a:defRPr/>
            </a:pPr>
            <a:r>
              <a:rPr kumimoji="0" lang="nb-NO" sz="3401" b="1" i="0" u="none" strike="noStrike" kern="1200" cap="none" spc="0" normalizeH="0" baseline="0" noProof="0">
                <a:ln>
                  <a:noFill/>
                </a:ln>
                <a:solidFill>
                  <a:prstClr val="white"/>
                </a:solidFill>
                <a:effectLst/>
                <a:uLnTx/>
                <a:uFillTx/>
                <a:latin typeface="Arial" panose="020B0604020202020204"/>
                <a:ea typeface="+mj-ea"/>
                <a:cs typeface="+mj-cs"/>
              </a:rPr>
              <a:t>4,46 /5</a:t>
            </a:r>
          </a:p>
        </p:txBody>
      </p:sp>
      <p:sp>
        <p:nvSpPr>
          <p:cNvPr id="3" name="Undertittel 9">
            <a:extLst>
              <a:ext uri="{FF2B5EF4-FFF2-40B4-BE49-F238E27FC236}">
                <a16:creationId xmlns:a16="http://schemas.microsoft.com/office/drawing/2014/main" id="{B9059B98-1FFD-842D-DA63-E4CC8A30EAA5}"/>
              </a:ext>
            </a:extLst>
          </p:cNvPr>
          <p:cNvSpPr txBox="1">
            <a:spLocks/>
          </p:cNvSpPr>
          <p:nvPr/>
        </p:nvSpPr>
        <p:spPr>
          <a:xfrm>
            <a:off x="4628510" y="2833381"/>
            <a:ext cx="2934979" cy="369332"/>
          </a:xfrm>
          <a:prstGeom prst="rect">
            <a:avLst/>
          </a:prstGeom>
        </p:spPr>
        <p:txBody>
          <a:bodyPr vert="horz" wrap="square" lIns="0" tIns="0" rIns="0" bIns="0" rtlCol="0" anchor="t">
            <a:spAutoFit/>
          </a:bodyPr>
          <a:lstStyle>
            <a:lvl1pPr marL="0" indent="0" algn="l" defTabSz="914355" rtl="0" eaLnBrk="1" latinLnBrk="0" hangingPunct="1">
              <a:lnSpc>
                <a:spcPct val="100000"/>
              </a:lnSpc>
              <a:spcBef>
                <a:spcPts val="1000"/>
              </a:spcBef>
              <a:buClr>
                <a:schemeClr val="bg2"/>
              </a:buClr>
              <a:buFont typeface="Arial" panose="020B0604020202020204" pitchFamily="34" charset="0"/>
              <a:buNone/>
              <a:defRPr sz="2400" kern="1200">
                <a:solidFill>
                  <a:schemeClr val="bg1"/>
                </a:solidFill>
                <a:latin typeface="+mn-lt"/>
                <a:ea typeface="+mn-ea"/>
                <a:cs typeface="+mn-cs"/>
              </a:defRPr>
            </a:lvl1pPr>
            <a:lvl2pPr marL="457177" indent="0" algn="ctr" defTabSz="914355" rtl="0" eaLnBrk="1" latinLnBrk="0" hangingPunct="1">
              <a:lnSpc>
                <a:spcPct val="100000"/>
              </a:lnSpc>
              <a:spcBef>
                <a:spcPts val="500"/>
              </a:spcBef>
              <a:buClr>
                <a:schemeClr val="bg2"/>
              </a:buClr>
              <a:buFont typeface="Arial" panose="020B0604020202020204" pitchFamily="34" charset="0"/>
              <a:buNone/>
              <a:defRPr sz="2000" kern="1200">
                <a:solidFill>
                  <a:schemeClr val="accent4"/>
                </a:solidFill>
                <a:latin typeface="+mn-lt"/>
                <a:ea typeface="+mn-ea"/>
                <a:cs typeface="+mn-cs"/>
              </a:defRPr>
            </a:lvl2pPr>
            <a:lvl3pPr marL="914355" indent="0" algn="ctr" defTabSz="914355" rtl="0" eaLnBrk="1" latinLnBrk="0" hangingPunct="1">
              <a:lnSpc>
                <a:spcPct val="100000"/>
              </a:lnSpc>
              <a:spcBef>
                <a:spcPts val="500"/>
              </a:spcBef>
              <a:buClr>
                <a:schemeClr val="bg2"/>
              </a:buClr>
              <a:buFont typeface="Arial" panose="020B0604020202020204" pitchFamily="34" charset="0"/>
              <a:buNone/>
              <a:defRPr sz="1800" kern="1200">
                <a:solidFill>
                  <a:schemeClr val="accent4"/>
                </a:solidFill>
                <a:latin typeface="+mn-lt"/>
                <a:ea typeface="+mn-ea"/>
                <a:cs typeface="+mn-cs"/>
              </a:defRPr>
            </a:lvl3pPr>
            <a:lvl4pPr marL="1371532" indent="0" algn="ctr" defTabSz="914355" rtl="0" eaLnBrk="1" latinLnBrk="0" hangingPunct="1">
              <a:lnSpc>
                <a:spcPct val="100000"/>
              </a:lnSpc>
              <a:spcBef>
                <a:spcPts val="500"/>
              </a:spcBef>
              <a:buClr>
                <a:schemeClr val="bg2"/>
              </a:buClr>
              <a:buFont typeface="Arial" panose="020B0604020202020204" pitchFamily="34" charset="0"/>
              <a:buNone/>
              <a:defRPr sz="1600" kern="1200">
                <a:solidFill>
                  <a:schemeClr val="accent4"/>
                </a:solidFill>
                <a:latin typeface="+mn-lt"/>
                <a:ea typeface="+mn-ea"/>
                <a:cs typeface="+mn-cs"/>
              </a:defRPr>
            </a:lvl4pPr>
            <a:lvl5pPr marL="1828709" indent="0" algn="ctr" defTabSz="914355" rtl="0" eaLnBrk="1" latinLnBrk="0" hangingPunct="1">
              <a:lnSpc>
                <a:spcPct val="100000"/>
              </a:lnSpc>
              <a:spcBef>
                <a:spcPts val="500"/>
              </a:spcBef>
              <a:buClr>
                <a:schemeClr val="bg2"/>
              </a:buClr>
              <a:buFont typeface="Arial" panose="020B0604020202020204" pitchFamily="34" charset="0"/>
              <a:buNone/>
              <a:defRPr sz="1600" kern="1200">
                <a:solidFill>
                  <a:schemeClr val="accent4"/>
                </a:solidFill>
                <a:latin typeface="+mn-lt"/>
                <a:ea typeface="+mn-ea"/>
                <a:cs typeface="+mn-cs"/>
              </a:defRPr>
            </a:lvl5pPr>
            <a:lvl6pPr marL="2285886" indent="0" algn="ctr" defTabSz="914355"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063" indent="0" algn="ctr" defTabSz="914355"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240" indent="0" algn="ctr" defTabSz="914355"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417" indent="0" algn="ctr" defTabSz="914355"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355" rtl="0" eaLnBrk="1" fontAlgn="auto" latinLnBrk="0" hangingPunct="1">
              <a:lnSpc>
                <a:spcPct val="100000"/>
              </a:lnSpc>
              <a:spcBef>
                <a:spcPts val="1000"/>
              </a:spcBef>
              <a:spcAft>
                <a:spcPts val="0"/>
              </a:spcAft>
              <a:buClr>
                <a:srgbClr val="1495FF"/>
              </a:buClr>
              <a:buSzTx/>
              <a:buFont typeface="Arial" panose="020B0604020202020204" pitchFamily="34" charset="0"/>
              <a:buNone/>
              <a:tabLst/>
              <a:defRPr/>
            </a:pPr>
            <a:r>
              <a:rPr kumimoji="0" lang="nb-NO" sz="2400" b="0" i="0" u="none" strike="noStrike" kern="1200" cap="none" spc="0" normalizeH="0" baseline="0" noProof="0">
                <a:ln>
                  <a:noFill/>
                </a:ln>
                <a:solidFill>
                  <a:prstClr val="white"/>
                </a:solidFill>
                <a:effectLst/>
                <a:uLnTx/>
                <a:uFillTx/>
                <a:latin typeface="Arial" panose="020B0604020202020204"/>
                <a:ea typeface="+mn-ea"/>
                <a:cs typeface="+mn-cs"/>
              </a:rPr>
              <a:t>Tilhørighet til yrket</a:t>
            </a:r>
          </a:p>
        </p:txBody>
      </p:sp>
      <p:sp>
        <p:nvSpPr>
          <p:cNvPr id="7" name="Tittel 8">
            <a:extLst>
              <a:ext uri="{FF2B5EF4-FFF2-40B4-BE49-F238E27FC236}">
                <a16:creationId xmlns:a16="http://schemas.microsoft.com/office/drawing/2014/main" id="{07475A34-D7D0-8924-3EA2-F726BD64204D}"/>
              </a:ext>
            </a:extLst>
          </p:cNvPr>
          <p:cNvSpPr txBox="1">
            <a:spLocks/>
          </p:cNvSpPr>
          <p:nvPr/>
        </p:nvSpPr>
        <p:spPr>
          <a:xfrm>
            <a:off x="3852961" y="1852003"/>
            <a:ext cx="4486074" cy="523348"/>
          </a:xfrm>
          <a:prstGeom prst="rect">
            <a:avLst/>
          </a:prstGeom>
        </p:spPr>
        <p:txBody>
          <a:bodyPr vert="horz" wrap="square" lIns="0" tIns="0" rIns="0" bIns="0" rtlCol="0" anchor="t">
            <a:spAutoFit/>
          </a:bodyPr>
          <a:lstStyle>
            <a:lvl1pPr algn="l" defTabSz="914355" rtl="0" eaLnBrk="1" latinLnBrk="0" hangingPunct="1">
              <a:lnSpc>
                <a:spcPct val="100000"/>
              </a:lnSpc>
              <a:spcBef>
                <a:spcPct val="0"/>
              </a:spcBef>
              <a:buNone/>
              <a:defRPr sz="3401" b="1" kern="1200">
                <a:solidFill>
                  <a:schemeClr val="bg1"/>
                </a:solidFill>
                <a:latin typeface="+mj-lt"/>
                <a:ea typeface="+mj-ea"/>
                <a:cs typeface="+mj-cs"/>
              </a:defRPr>
            </a:lvl1pPr>
          </a:lstStyle>
          <a:p>
            <a:pPr marL="0" marR="0" lvl="0" indent="0" algn="ctr" defTabSz="914355" rtl="0" eaLnBrk="1" fontAlgn="auto" latinLnBrk="0" hangingPunct="1">
              <a:lnSpc>
                <a:spcPct val="100000"/>
              </a:lnSpc>
              <a:spcBef>
                <a:spcPct val="0"/>
              </a:spcBef>
              <a:spcAft>
                <a:spcPts val="0"/>
              </a:spcAft>
              <a:buClrTx/>
              <a:buSzTx/>
              <a:buFontTx/>
              <a:buNone/>
              <a:tabLst/>
              <a:defRPr/>
            </a:pPr>
            <a:r>
              <a:rPr kumimoji="0" lang="nb-NO" sz="3401" b="1" i="0" u="none" strike="noStrike" kern="1200" cap="none" spc="0" normalizeH="0" baseline="0" noProof="0">
                <a:ln>
                  <a:noFill/>
                </a:ln>
                <a:solidFill>
                  <a:prstClr val="white"/>
                </a:solidFill>
                <a:effectLst/>
                <a:uLnTx/>
                <a:uFillTx/>
                <a:latin typeface="Arial" panose="020B0604020202020204"/>
                <a:ea typeface="+mj-ea"/>
                <a:cs typeface="+mj-cs"/>
              </a:rPr>
              <a:t>Utvalgte verdier*</a:t>
            </a:r>
          </a:p>
        </p:txBody>
      </p:sp>
      <p:sp>
        <p:nvSpPr>
          <p:cNvPr id="8" name="Tittel 8">
            <a:extLst>
              <a:ext uri="{FF2B5EF4-FFF2-40B4-BE49-F238E27FC236}">
                <a16:creationId xmlns:a16="http://schemas.microsoft.com/office/drawing/2014/main" id="{C6BA9388-E827-AF40-15C5-536AECBCDAC0}"/>
              </a:ext>
            </a:extLst>
          </p:cNvPr>
          <p:cNvSpPr txBox="1">
            <a:spLocks/>
          </p:cNvSpPr>
          <p:nvPr/>
        </p:nvSpPr>
        <p:spPr>
          <a:xfrm>
            <a:off x="8349793" y="3210909"/>
            <a:ext cx="1362369" cy="523348"/>
          </a:xfrm>
          <a:prstGeom prst="rect">
            <a:avLst/>
          </a:prstGeom>
        </p:spPr>
        <p:txBody>
          <a:bodyPr vert="horz" wrap="square" lIns="0" tIns="0" rIns="0" bIns="0" rtlCol="0" anchor="t">
            <a:spAutoFit/>
          </a:bodyPr>
          <a:lstStyle>
            <a:lvl1pPr algn="l" defTabSz="914355" rtl="0" eaLnBrk="1" latinLnBrk="0" hangingPunct="1">
              <a:lnSpc>
                <a:spcPct val="100000"/>
              </a:lnSpc>
              <a:spcBef>
                <a:spcPct val="0"/>
              </a:spcBef>
              <a:buNone/>
              <a:defRPr sz="3401" b="1" kern="1200">
                <a:solidFill>
                  <a:schemeClr val="bg1"/>
                </a:solidFill>
                <a:latin typeface="+mj-lt"/>
                <a:ea typeface="+mj-ea"/>
                <a:cs typeface="+mj-cs"/>
              </a:defRPr>
            </a:lvl1pPr>
          </a:lstStyle>
          <a:p>
            <a:pPr marL="0" marR="0" lvl="0" indent="0" algn="ctr" defTabSz="914355" rtl="0" eaLnBrk="1" fontAlgn="auto" latinLnBrk="0" hangingPunct="1">
              <a:lnSpc>
                <a:spcPct val="100000"/>
              </a:lnSpc>
              <a:spcBef>
                <a:spcPct val="0"/>
              </a:spcBef>
              <a:spcAft>
                <a:spcPts val="0"/>
              </a:spcAft>
              <a:buClrTx/>
              <a:buSzTx/>
              <a:buFontTx/>
              <a:buNone/>
              <a:tabLst/>
              <a:defRPr/>
            </a:pPr>
            <a:r>
              <a:rPr kumimoji="0" lang="nb-NO" sz="3401" b="1" i="0" u="none" strike="noStrike" kern="1200" cap="none" spc="0" normalizeH="0" baseline="0" noProof="0">
                <a:ln>
                  <a:noFill/>
                </a:ln>
                <a:solidFill>
                  <a:prstClr val="white"/>
                </a:solidFill>
                <a:effectLst/>
                <a:uLnTx/>
                <a:uFillTx/>
                <a:latin typeface="Arial" panose="020B0604020202020204"/>
                <a:ea typeface="+mj-ea"/>
                <a:cs typeface="+mj-cs"/>
              </a:rPr>
              <a:t>3,77 /5</a:t>
            </a:r>
          </a:p>
        </p:txBody>
      </p:sp>
      <p:sp>
        <p:nvSpPr>
          <p:cNvPr id="11" name="Undertittel 9">
            <a:extLst>
              <a:ext uri="{FF2B5EF4-FFF2-40B4-BE49-F238E27FC236}">
                <a16:creationId xmlns:a16="http://schemas.microsoft.com/office/drawing/2014/main" id="{1DE98D44-66FB-FCEA-22BB-7693BC667EE5}"/>
              </a:ext>
            </a:extLst>
          </p:cNvPr>
          <p:cNvSpPr txBox="1">
            <a:spLocks/>
          </p:cNvSpPr>
          <p:nvPr/>
        </p:nvSpPr>
        <p:spPr>
          <a:xfrm>
            <a:off x="7563489" y="2828081"/>
            <a:ext cx="2934979" cy="369332"/>
          </a:xfrm>
          <a:prstGeom prst="rect">
            <a:avLst/>
          </a:prstGeom>
        </p:spPr>
        <p:txBody>
          <a:bodyPr vert="horz" wrap="square" lIns="0" tIns="0" rIns="0" bIns="0" rtlCol="0" anchor="t">
            <a:spAutoFit/>
          </a:bodyPr>
          <a:lstStyle>
            <a:lvl1pPr marL="0" indent="0" algn="l" defTabSz="914355" rtl="0" eaLnBrk="1" latinLnBrk="0" hangingPunct="1">
              <a:lnSpc>
                <a:spcPct val="100000"/>
              </a:lnSpc>
              <a:spcBef>
                <a:spcPts val="1000"/>
              </a:spcBef>
              <a:buClr>
                <a:schemeClr val="bg2"/>
              </a:buClr>
              <a:buFont typeface="Arial" panose="020B0604020202020204" pitchFamily="34" charset="0"/>
              <a:buNone/>
              <a:defRPr sz="2400" kern="1200">
                <a:solidFill>
                  <a:schemeClr val="bg1"/>
                </a:solidFill>
                <a:latin typeface="+mn-lt"/>
                <a:ea typeface="+mn-ea"/>
                <a:cs typeface="+mn-cs"/>
              </a:defRPr>
            </a:lvl1pPr>
            <a:lvl2pPr marL="457177" indent="0" algn="ctr" defTabSz="914355" rtl="0" eaLnBrk="1" latinLnBrk="0" hangingPunct="1">
              <a:lnSpc>
                <a:spcPct val="100000"/>
              </a:lnSpc>
              <a:spcBef>
                <a:spcPts val="500"/>
              </a:spcBef>
              <a:buClr>
                <a:schemeClr val="bg2"/>
              </a:buClr>
              <a:buFont typeface="Arial" panose="020B0604020202020204" pitchFamily="34" charset="0"/>
              <a:buNone/>
              <a:defRPr sz="2000" kern="1200">
                <a:solidFill>
                  <a:schemeClr val="accent4"/>
                </a:solidFill>
                <a:latin typeface="+mn-lt"/>
                <a:ea typeface="+mn-ea"/>
                <a:cs typeface="+mn-cs"/>
              </a:defRPr>
            </a:lvl2pPr>
            <a:lvl3pPr marL="914355" indent="0" algn="ctr" defTabSz="914355" rtl="0" eaLnBrk="1" latinLnBrk="0" hangingPunct="1">
              <a:lnSpc>
                <a:spcPct val="100000"/>
              </a:lnSpc>
              <a:spcBef>
                <a:spcPts val="500"/>
              </a:spcBef>
              <a:buClr>
                <a:schemeClr val="bg2"/>
              </a:buClr>
              <a:buFont typeface="Arial" panose="020B0604020202020204" pitchFamily="34" charset="0"/>
              <a:buNone/>
              <a:defRPr sz="1800" kern="1200">
                <a:solidFill>
                  <a:schemeClr val="accent4"/>
                </a:solidFill>
                <a:latin typeface="+mn-lt"/>
                <a:ea typeface="+mn-ea"/>
                <a:cs typeface="+mn-cs"/>
              </a:defRPr>
            </a:lvl3pPr>
            <a:lvl4pPr marL="1371532" indent="0" algn="ctr" defTabSz="914355" rtl="0" eaLnBrk="1" latinLnBrk="0" hangingPunct="1">
              <a:lnSpc>
                <a:spcPct val="100000"/>
              </a:lnSpc>
              <a:spcBef>
                <a:spcPts val="500"/>
              </a:spcBef>
              <a:buClr>
                <a:schemeClr val="bg2"/>
              </a:buClr>
              <a:buFont typeface="Arial" panose="020B0604020202020204" pitchFamily="34" charset="0"/>
              <a:buNone/>
              <a:defRPr sz="1600" kern="1200">
                <a:solidFill>
                  <a:schemeClr val="accent4"/>
                </a:solidFill>
                <a:latin typeface="+mn-lt"/>
                <a:ea typeface="+mn-ea"/>
                <a:cs typeface="+mn-cs"/>
              </a:defRPr>
            </a:lvl4pPr>
            <a:lvl5pPr marL="1828709" indent="0" algn="ctr" defTabSz="914355" rtl="0" eaLnBrk="1" latinLnBrk="0" hangingPunct="1">
              <a:lnSpc>
                <a:spcPct val="100000"/>
              </a:lnSpc>
              <a:spcBef>
                <a:spcPts val="500"/>
              </a:spcBef>
              <a:buClr>
                <a:schemeClr val="bg2"/>
              </a:buClr>
              <a:buFont typeface="Arial" panose="020B0604020202020204" pitchFamily="34" charset="0"/>
              <a:buNone/>
              <a:defRPr sz="1600" kern="1200">
                <a:solidFill>
                  <a:schemeClr val="accent4"/>
                </a:solidFill>
                <a:latin typeface="+mn-lt"/>
                <a:ea typeface="+mn-ea"/>
                <a:cs typeface="+mn-cs"/>
              </a:defRPr>
            </a:lvl5pPr>
            <a:lvl6pPr marL="2285886" indent="0" algn="ctr" defTabSz="914355"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063" indent="0" algn="ctr" defTabSz="914355"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240" indent="0" algn="ctr" defTabSz="914355"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417" indent="0" algn="ctr" defTabSz="914355"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355" rtl="0" eaLnBrk="1" fontAlgn="auto" latinLnBrk="0" hangingPunct="1">
              <a:lnSpc>
                <a:spcPct val="100000"/>
              </a:lnSpc>
              <a:spcBef>
                <a:spcPts val="1000"/>
              </a:spcBef>
              <a:spcAft>
                <a:spcPts val="0"/>
              </a:spcAft>
              <a:buClr>
                <a:srgbClr val="1495FF"/>
              </a:buClr>
              <a:buSzTx/>
              <a:buFont typeface="Arial" panose="020B0604020202020204" pitchFamily="34" charset="0"/>
              <a:buNone/>
              <a:tabLst/>
              <a:defRPr/>
            </a:pPr>
            <a:r>
              <a:rPr kumimoji="0" lang="nb-NO" sz="2400" b="0" i="0" u="none" strike="noStrike" kern="1200" cap="none" spc="0" normalizeH="0" baseline="0" noProof="0" dirty="0">
                <a:ln>
                  <a:noFill/>
                </a:ln>
                <a:solidFill>
                  <a:prstClr val="white"/>
                </a:solidFill>
                <a:effectLst/>
                <a:uLnTx/>
                <a:uFillTx/>
                <a:latin typeface="Arial" panose="020B0604020202020204"/>
                <a:ea typeface="+mn-ea"/>
                <a:cs typeface="+mn-cs"/>
              </a:rPr>
              <a:t>Arbeidsvilkår</a:t>
            </a:r>
          </a:p>
        </p:txBody>
      </p:sp>
      <p:sp>
        <p:nvSpPr>
          <p:cNvPr id="15" name="Undertittel 9">
            <a:extLst>
              <a:ext uri="{FF2B5EF4-FFF2-40B4-BE49-F238E27FC236}">
                <a16:creationId xmlns:a16="http://schemas.microsoft.com/office/drawing/2014/main" id="{2671589B-B38E-99C3-0356-29787161307D}"/>
              </a:ext>
            </a:extLst>
          </p:cNvPr>
          <p:cNvSpPr txBox="1">
            <a:spLocks/>
          </p:cNvSpPr>
          <p:nvPr/>
        </p:nvSpPr>
        <p:spPr>
          <a:xfrm>
            <a:off x="8816801" y="6221510"/>
            <a:ext cx="2971999" cy="276999"/>
          </a:xfrm>
          <a:prstGeom prst="rect">
            <a:avLst/>
          </a:prstGeom>
        </p:spPr>
        <p:txBody>
          <a:bodyPr vert="horz" wrap="square" lIns="0" tIns="0" rIns="0" bIns="0" rtlCol="0" anchor="t">
            <a:spAutoFit/>
          </a:bodyPr>
          <a:lstStyle>
            <a:lvl1pPr marL="0" indent="0" algn="l" defTabSz="914355" rtl="0" eaLnBrk="1" latinLnBrk="0" hangingPunct="1">
              <a:lnSpc>
                <a:spcPct val="100000"/>
              </a:lnSpc>
              <a:spcBef>
                <a:spcPts val="1000"/>
              </a:spcBef>
              <a:buClr>
                <a:schemeClr val="bg2"/>
              </a:buClr>
              <a:buFont typeface="Arial" panose="020B0604020202020204" pitchFamily="34" charset="0"/>
              <a:buNone/>
              <a:defRPr sz="2400" kern="1200">
                <a:solidFill>
                  <a:schemeClr val="bg1"/>
                </a:solidFill>
                <a:latin typeface="+mn-lt"/>
                <a:ea typeface="+mn-ea"/>
                <a:cs typeface="+mn-cs"/>
              </a:defRPr>
            </a:lvl1pPr>
            <a:lvl2pPr marL="457177" indent="0" algn="ctr" defTabSz="914355" rtl="0" eaLnBrk="1" latinLnBrk="0" hangingPunct="1">
              <a:lnSpc>
                <a:spcPct val="100000"/>
              </a:lnSpc>
              <a:spcBef>
                <a:spcPts val="500"/>
              </a:spcBef>
              <a:buClr>
                <a:schemeClr val="bg2"/>
              </a:buClr>
              <a:buFont typeface="Arial" panose="020B0604020202020204" pitchFamily="34" charset="0"/>
              <a:buNone/>
              <a:defRPr sz="2000" kern="1200">
                <a:solidFill>
                  <a:schemeClr val="accent4"/>
                </a:solidFill>
                <a:latin typeface="+mn-lt"/>
                <a:ea typeface="+mn-ea"/>
                <a:cs typeface="+mn-cs"/>
              </a:defRPr>
            </a:lvl2pPr>
            <a:lvl3pPr marL="914355" indent="0" algn="ctr" defTabSz="914355" rtl="0" eaLnBrk="1" latinLnBrk="0" hangingPunct="1">
              <a:lnSpc>
                <a:spcPct val="100000"/>
              </a:lnSpc>
              <a:spcBef>
                <a:spcPts val="500"/>
              </a:spcBef>
              <a:buClr>
                <a:schemeClr val="bg2"/>
              </a:buClr>
              <a:buFont typeface="Arial" panose="020B0604020202020204" pitchFamily="34" charset="0"/>
              <a:buNone/>
              <a:defRPr sz="1800" kern="1200">
                <a:solidFill>
                  <a:schemeClr val="accent4"/>
                </a:solidFill>
                <a:latin typeface="+mn-lt"/>
                <a:ea typeface="+mn-ea"/>
                <a:cs typeface="+mn-cs"/>
              </a:defRPr>
            </a:lvl3pPr>
            <a:lvl4pPr marL="1371532" indent="0" algn="ctr" defTabSz="914355" rtl="0" eaLnBrk="1" latinLnBrk="0" hangingPunct="1">
              <a:lnSpc>
                <a:spcPct val="100000"/>
              </a:lnSpc>
              <a:spcBef>
                <a:spcPts val="500"/>
              </a:spcBef>
              <a:buClr>
                <a:schemeClr val="bg2"/>
              </a:buClr>
              <a:buFont typeface="Arial" panose="020B0604020202020204" pitchFamily="34" charset="0"/>
              <a:buNone/>
              <a:defRPr sz="1600" kern="1200">
                <a:solidFill>
                  <a:schemeClr val="accent4"/>
                </a:solidFill>
                <a:latin typeface="+mn-lt"/>
                <a:ea typeface="+mn-ea"/>
                <a:cs typeface="+mn-cs"/>
              </a:defRPr>
            </a:lvl4pPr>
            <a:lvl5pPr marL="1828709" indent="0" algn="ctr" defTabSz="914355" rtl="0" eaLnBrk="1" latinLnBrk="0" hangingPunct="1">
              <a:lnSpc>
                <a:spcPct val="100000"/>
              </a:lnSpc>
              <a:spcBef>
                <a:spcPts val="500"/>
              </a:spcBef>
              <a:buClr>
                <a:schemeClr val="bg2"/>
              </a:buClr>
              <a:buFont typeface="Arial" panose="020B0604020202020204" pitchFamily="34" charset="0"/>
              <a:buNone/>
              <a:defRPr sz="1600" kern="1200">
                <a:solidFill>
                  <a:schemeClr val="accent4"/>
                </a:solidFill>
                <a:latin typeface="+mn-lt"/>
                <a:ea typeface="+mn-ea"/>
                <a:cs typeface="+mn-cs"/>
              </a:defRPr>
            </a:lvl5pPr>
            <a:lvl6pPr marL="2285886" indent="0" algn="ctr" defTabSz="914355"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063" indent="0" algn="ctr" defTabSz="914355"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240" indent="0" algn="ctr" defTabSz="914355"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417" indent="0" algn="ctr" defTabSz="914355"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r" defTabSz="914355" rtl="0" eaLnBrk="1" fontAlgn="auto" latinLnBrk="0" hangingPunct="1">
              <a:lnSpc>
                <a:spcPct val="100000"/>
              </a:lnSpc>
              <a:spcBef>
                <a:spcPts val="1000"/>
              </a:spcBef>
              <a:spcAft>
                <a:spcPts val="0"/>
              </a:spcAft>
              <a:buClr>
                <a:srgbClr val="1495FF"/>
              </a:buClr>
              <a:buSzTx/>
              <a:buFont typeface="Arial" panose="020B0604020202020204" pitchFamily="34" charset="0"/>
              <a:buNone/>
              <a:tabLst/>
              <a:defRPr/>
            </a:pPr>
            <a:r>
              <a:rPr kumimoji="0" lang="nb-NO" sz="1800" b="0" i="0" u="none" strike="noStrike" kern="1200" cap="none" spc="0" normalizeH="0" baseline="0" noProof="0">
                <a:ln>
                  <a:noFill/>
                </a:ln>
                <a:solidFill>
                  <a:prstClr val="white"/>
                </a:solidFill>
                <a:effectLst/>
                <a:uLnTx/>
                <a:uFillTx/>
                <a:latin typeface="Arial" panose="020B0604020202020204"/>
                <a:ea typeface="+mn-ea"/>
                <a:cs typeface="+mn-cs"/>
              </a:rPr>
              <a:t>*alle fartøygrupper</a:t>
            </a:r>
          </a:p>
        </p:txBody>
      </p:sp>
      <p:pic>
        <p:nvPicPr>
          <p:cNvPr id="5" name="Bilde 4" descr="Et bilde som inneholder Fargerikt, sirkel, Grafikk, skjermbilde&#10;&#10;Automatisk generert beskrivelse">
            <a:extLst>
              <a:ext uri="{FF2B5EF4-FFF2-40B4-BE49-F238E27FC236}">
                <a16:creationId xmlns:a16="http://schemas.microsoft.com/office/drawing/2014/main" id="{FA26BF25-9ED6-3A15-36A4-DEB7631466A4}"/>
              </a:ext>
            </a:extLst>
          </p:cNvPr>
          <p:cNvPicPr>
            <a:picLocks noChangeAspect="1"/>
          </p:cNvPicPr>
          <p:nvPr/>
        </p:nvPicPr>
        <p:blipFill rotWithShape="1">
          <a:blip r:embed="rId6"/>
          <a:srcRect l="48317" r="23717"/>
          <a:stretch/>
        </p:blipFill>
        <p:spPr>
          <a:xfrm>
            <a:off x="2147582" y="4145088"/>
            <a:ext cx="922789" cy="1649841"/>
          </a:xfrm>
          <a:prstGeom prst="rect">
            <a:avLst/>
          </a:prstGeom>
        </p:spPr>
      </p:pic>
      <p:pic>
        <p:nvPicPr>
          <p:cNvPr id="16" name="Bilde 15" descr="Et bilde som inneholder Fargerikt, sirkel, Grafikk, skjermbilde&#10;&#10;Automatisk generert beskrivelse">
            <a:extLst>
              <a:ext uri="{FF2B5EF4-FFF2-40B4-BE49-F238E27FC236}">
                <a16:creationId xmlns:a16="http://schemas.microsoft.com/office/drawing/2014/main" id="{8FDDEF0C-92F4-C3EA-54A4-EA61448EA27F}"/>
              </a:ext>
            </a:extLst>
          </p:cNvPr>
          <p:cNvPicPr>
            <a:picLocks noChangeAspect="1"/>
          </p:cNvPicPr>
          <p:nvPr/>
        </p:nvPicPr>
        <p:blipFill rotWithShape="1">
          <a:blip r:embed="rId6"/>
          <a:srcRect l="48372" r="23662"/>
          <a:stretch/>
        </p:blipFill>
        <p:spPr>
          <a:xfrm>
            <a:off x="5494789" y="4159121"/>
            <a:ext cx="922789" cy="1649841"/>
          </a:xfrm>
          <a:prstGeom prst="rect">
            <a:avLst/>
          </a:prstGeom>
        </p:spPr>
      </p:pic>
      <p:pic>
        <p:nvPicPr>
          <p:cNvPr id="17" name="Bilde 16" descr="Et bilde som inneholder Fargerikt, sirkel, Grafikk, skjermbilde&#10;&#10;Automatisk generert beskrivelse">
            <a:extLst>
              <a:ext uri="{FF2B5EF4-FFF2-40B4-BE49-F238E27FC236}">
                <a16:creationId xmlns:a16="http://schemas.microsoft.com/office/drawing/2014/main" id="{508A3E7B-C5E2-B66F-F764-1B7AAE266FFF}"/>
              </a:ext>
            </a:extLst>
          </p:cNvPr>
          <p:cNvPicPr>
            <a:picLocks noChangeAspect="1"/>
          </p:cNvPicPr>
          <p:nvPr/>
        </p:nvPicPr>
        <p:blipFill rotWithShape="1">
          <a:blip r:embed="rId6"/>
          <a:srcRect l="24141" r="48316"/>
          <a:stretch/>
        </p:blipFill>
        <p:spPr>
          <a:xfrm>
            <a:off x="8610188" y="4145088"/>
            <a:ext cx="908807" cy="1649841"/>
          </a:xfrm>
          <a:prstGeom prst="rect">
            <a:avLst/>
          </a:prstGeom>
        </p:spPr>
      </p:pic>
    </p:spTree>
    <p:custDataLst>
      <p:custData r:id="rId1"/>
      <p:custData r:id="rId2"/>
      <p:tags r:id="rId3"/>
    </p:custDataLst>
    <p:extLst>
      <p:ext uri="{BB962C8B-B14F-4D97-AF65-F5344CB8AC3E}">
        <p14:creationId xmlns:p14="http://schemas.microsoft.com/office/powerpoint/2010/main" val="205933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xEl>
                                              <p:pRg st="0" end="0"/>
                                            </p:txEl>
                                          </p:spTgt>
                                        </p:tgtEl>
                                        <p:attrNameLst>
                                          <p:attrName>style.visibility</p:attrName>
                                        </p:attrNameLst>
                                      </p:cBhvr>
                                      <p:to>
                                        <p:strVal val="visible"/>
                                      </p:to>
                                    </p:set>
                                    <p:animEffect transition="in" filter="fade">
                                      <p:cBhvr>
                                        <p:cTn id="10" dur="500"/>
                                        <p:tgtEl>
                                          <p:spTgt spid="10">
                                            <p:txEl>
                                              <p:pRg st="0" end="0"/>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500"/>
                                        <p:tgtEl>
                                          <p:spTgt spid="2"/>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500"/>
                                        <p:tgtEl>
                                          <p:spTgt spid="3"/>
                                        </p:tgtEl>
                                      </p:cBhvr>
                                    </p:animEffect>
                                  </p:childTnLst>
                                </p:cTn>
                              </p:par>
                              <p:par>
                                <p:cTn id="22" presetID="10" presetClass="entr" presetSubtype="0" fill="hold"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500"/>
                                        <p:tgtEl>
                                          <p:spTgt spid="16"/>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500"/>
                                        <p:tgtEl>
                                          <p:spTgt spid="11"/>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500"/>
                                        <p:tgtEl>
                                          <p:spTgt spid="8"/>
                                        </p:tgtEl>
                                      </p:cBhvr>
                                    </p:animEffect>
                                  </p:childTnLst>
                                </p:cTn>
                              </p:par>
                              <p:par>
                                <p:cTn id="33" presetID="10" presetClass="entr" presetSubtype="0" fill="hold" nodeType="with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fade">
                                      <p:cBhvr>
                                        <p:cTn id="3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build="p"/>
      <p:bldP spid="2" grpId="0"/>
      <p:bldP spid="3" grpId="0"/>
      <p:bldP spid="8" grpId="0"/>
      <p:bldP spid="1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ssholder for tekst 4">
            <a:extLst>
              <a:ext uri="{FF2B5EF4-FFF2-40B4-BE49-F238E27FC236}">
                <a16:creationId xmlns:a16="http://schemas.microsoft.com/office/drawing/2014/main" id="{49A0B40F-B611-2E49-89D0-CFD70C186FA8}"/>
              </a:ext>
            </a:extLst>
          </p:cNvPr>
          <p:cNvSpPr>
            <a:spLocks noGrp="1"/>
          </p:cNvSpPr>
          <p:nvPr>
            <p:ph type="body" sz="quarter" idx="10"/>
          </p:nvPr>
        </p:nvSpPr>
        <p:spPr/>
        <p:txBody>
          <a:bodyPr/>
          <a:lstStyle/>
          <a:p>
            <a:r>
              <a:rPr lang="nb-NO" noProof="0"/>
              <a:t>Bakgrunn</a:t>
            </a:r>
          </a:p>
        </p:txBody>
      </p:sp>
      <p:sp>
        <p:nvSpPr>
          <p:cNvPr id="11" name="Tittel 1">
            <a:extLst>
              <a:ext uri="{FF2B5EF4-FFF2-40B4-BE49-F238E27FC236}">
                <a16:creationId xmlns:a16="http://schemas.microsoft.com/office/drawing/2014/main" id="{C6D6B6D3-0039-1F46-8F92-A63322A5A141}"/>
              </a:ext>
            </a:extLst>
          </p:cNvPr>
          <p:cNvSpPr>
            <a:spLocks noGrp="1"/>
          </p:cNvSpPr>
          <p:nvPr>
            <p:ph type="title"/>
          </p:nvPr>
        </p:nvSpPr>
        <p:spPr>
          <a:xfrm>
            <a:off x="765196" y="824647"/>
            <a:ext cx="10670603" cy="446276"/>
          </a:xfrm>
        </p:spPr>
        <p:txBody>
          <a:bodyPr/>
          <a:lstStyle/>
          <a:p>
            <a:pPr algn="l"/>
            <a:r>
              <a:rPr lang="nb-NO" b="1" noProof="0"/>
              <a:t>Mobbing/trakassering totalt</a:t>
            </a:r>
          </a:p>
        </p:txBody>
      </p:sp>
      <p:sp>
        <p:nvSpPr>
          <p:cNvPr id="6" name="Content Placeholder 3">
            <a:extLst>
              <a:ext uri="{FF2B5EF4-FFF2-40B4-BE49-F238E27FC236}">
                <a16:creationId xmlns:a16="http://schemas.microsoft.com/office/drawing/2014/main" id="{6256618B-8E2F-846F-BE63-6FBE86F41A19}"/>
              </a:ext>
            </a:extLst>
          </p:cNvPr>
          <p:cNvSpPr txBox="1">
            <a:spLocks/>
          </p:cNvSpPr>
          <p:nvPr/>
        </p:nvSpPr>
        <p:spPr>
          <a:xfrm>
            <a:off x="6096000" y="2315382"/>
            <a:ext cx="5890953" cy="1491991"/>
          </a:xfrm>
          <a:prstGeom prst="rect">
            <a:avLst/>
          </a:prstGeom>
        </p:spPr>
        <p:txBody>
          <a:bodyPr vert="horz" lIns="91440" tIns="45720" rIns="91440" bIns="45720" rtlCol="0">
            <a:normAutofit/>
          </a:bodyPr>
          <a:lstStyle>
            <a:lvl1pPr marL="180975" indent="-180975" algn="l" defTabSz="457200" rtl="0" eaLnBrk="1" latinLnBrk="0" hangingPunct="1">
              <a:spcBef>
                <a:spcPct val="20000"/>
              </a:spcBef>
              <a:buClr>
                <a:schemeClr val="accent1"/>
              </a:buClr>
              <a:buFont typeface="Arial"/>
              <a:buChar char="•"/>
              <a:defRPr sz="2800" kern="1200">
                <a:solidFill>
                  <a:schemeClr val="tx1">
                    <a:lumMod val="65000"/>
                    <a:lumOff val="35000"/>
                  </a:schemeClr>
                </a:solidFill>
                <a:latin typeface="Arial"/>
                <a:ea typeface="+mn-ea"/>
                <a:cs typeface="Arial"/>
              </a:defRPr>
            </a:lvl1pPr>
            <a:lvl2pPr marL="630238" indent="-269875" algn="l" defTabSz="457200" rtl="0" eaLnBrk="1" latinLnBrk="0" hangingPunct="1">
              <a:spcBef>
                <a:spcPct val="20000"/>
              </a:spcBef>
              <a:buClr>
                <a:schemeClr val="accent1"/>
              </a:buClr>
              <a:buFont typeface="Arial"/>
              <a:buChar char="–"/>
              <a:defRPr sz="2400" kern="1200">
                <a:solidFill>
                  <a:schemeClr val="tx1">
                    <a:lumMod val="65000"/>
                    <a:lumOff val="35000"/>
                  </a:schemeClr>
                </a:solidFill>
                <a:latin typeface="Arial"/>
                <a:ea typeface="+mn-ea"/>
                <a:cs typeface="Arial"/>
              </a:defRPr>
            </a:lvl2pPr>
            <a:lvl3pPr marL="982663" indent="-179388" algn="l" defTabSz="457200" rtl="0" eaLnBrk="1" latinLnBrk="0" hangingPunct="1">
              <a:spcBef>
                <a:spcPct val="20000"/>
              </a:spcBef>
              <a:buClr>
                <a:schemeClr val="accent1"/>
              </a:buClr>
              <a:buFont typeface="Arial"/>
              <a:buChar char="•"/>
              <a:defRPr sz="2000" kern="1200">
                <a:solidFill>
                  <a:schemeClr val="tx1">
                    <a:lumMod val="65000"/>
                    <a:lumOff val="35000"/>
                  </a:schemeClr>
                </a:solidFill>
                <a:latin typeface="Arial"/>
                <a:ea typeface="+mn-ea"/>
                <a:cs typeface="Arial"/>
              </a:defRPr>
            </a:lvl3pPr>
            <a:lvl4pPr marL="1524000" indent="-269875" algn="l" defTabSz="457200" rtl="0" eaLnBrk="1" latinLnBrk="0" hangingPunct="1">
              <a:spcBef>
                <a:spcPct val="20000"/>
              </a:spcBef>
              <a:buClr>
                <a:schemeClr val="accent1"/>
              </a:buClr>
              <a:buFont typeface="Arial"/>
              <a:buChar char="–"/>
              <a:tabLst/>
              <a:defRPr sz="1800" kern="1200">
                <a:solidFill>
                  <a:schemeClr val="tx1">
                    <a:lumMod val="65000"/>
                    <a:lumOff val="35000"/>
                  </a:schemeClr>
                </a:solidFill>
                <a:latin typeface="Arial"/>
                <a:ea typeface="+mn-ea"/>
                <a:cs typeface="Arial"/>
              </a:defRPr>
            </a:lvl4pPr>
            <a:lvl5pPr marL="1974850" indent="-269875" algn="l" defTabSz="457200" rtl="0" eaLnBrk="1" latinLnBrk="0" hangingPunct="1">
              <a:spcBef>
                <a:spcPct val="20000"/>
              </a:spcBef>
              <a:buClr>
                <a:schemeClr val="accent1"/>
              </a:buClr>
              <a:buFont typeface="Arial"/>
              <a:buChar char="»"/>
              <a:defRPr sz="1800" kern="1200">
                <a:solidFill>
                  <a:schemeClr val="tx1">
                    <a:lumMod val="65000"/>
                    <a:lumOff val="35000"/>
                  </a:schemeClr>
                </a:solidFill>
                <a:latin typeface="Arial"/>
                <a:ea typeface="+mn-ea"/>
                <a:cs typeface="Arial"/>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
                <a:srgbClr val="008ABD"/>
              </a:buClr>
              <a:buSzTx/>
              <a:buNone/>
              <a:tabLst/>
              <a:defRPr/>
            </a:pPr>
            <a:r>
              <a:rPr kumimoji="0" lang="nb-NO" sz="2800" b="0" i="0" u="none" strike="noStrike" kern="1200" cap="none" spc="0" normalizeH="0" baseline="0" noProof="0">
                <a:ln>
                  <a:noFill/>
                </a:ln>
                <a:solidFill>
                  <a:schemeClr val="tx1"/>
                </a:solidFill>
                <a:effectLst/>
                <a:uLnTx/>
                <a:uFillTx/>
                <a:latin typeface="Arial"/>
                <a:ea typeface="+mn-ea"/>
                <a:cs typeface="Arial"/>
              </a:rPr>
              <a:t>Blant alle sjøansatte har ca. 27% opplevd en eller flere former for mobbing/trakassering. </a:t>
            </a:r>
          </a:p>
          <a:p>
            <a:pPr marL="0" marR="0" lvl="0" indent="0" algn="l" defTabSz="457200" rtl="0" eaLnBrk="1" fontAlgn="auto" latinLnBrk="0" hangingPunct="1">
              <a:lnSpc>
                <a:spcPct val="100000"/>
              </a:lnSpc>
              <a:spcBef>
                <a:spcPct val="20000"/>
              </a:spcBef>
              <a:spcAft>
                <a:spcPts val="0"/>
              </a:spcAft>
              <a:buClr>
                <a:srgbClr val="008ABD"/>
              </a:buClr>
              <a:buSzTx/>
              <a:buFont typeface="Arial"/>
              <a:buNone/>
              <a:tabLst/>
              <a:defRPr/>
            </a:pPr>
            <a:endParaRPr kumimoji="0" lang="nb-NO" sz="2800" b="0" i="0" u="none" strike="noStrike" kern="1200" cap="none" spc="0" normalizeH="0" baseline="0" noProof="0">
              <a:ln>
                <a:noFill/>
              </a:ln>
              <a:solidFill>
                <a:schemeClr val="tx1"/>
              </a:solidFill>
              <a:effectLst/>
              <a:uLnTx/>
              <a:uFillTx/>
              <a:latin typeface="Arial"/>
              <a:ea typeface="+mn-ea"/>
              <a:cs typeface="Arial"/>
            </a:endParaRPr>
          </a:p>
        </p:txBody>
      </p:sp>
      <p:graphicFrame>
        <p:nvGraphicFramePr>
          <p:cNvPr id="7" name="Diagram 6">
            <a:extLst>
              <a:ext uri="{FF2B5EF4-FFF2-40B4-BE49-F238E27FC236}">
                <a16:creationId xmlns:a16="http://schemas.microsoft.com/office/drawing/2014/main" id="{CF57018E-384E-8B0C-B0EA-BE6F2E327339}"/>
              </a:ext>
            </a:extLst>
          </p:cNvPr>
          <p:cNvGraphicFramePr>
            <a:graphicFrameLocks/>
          </p:cNvGraphicFramePr>
          <p:nvPr/>
        </p:nvGraphicFramePr>
        <p:xfrm>
          <a:off x="561861" y="2015838"/>
          <a:ext cx="5332163" cy="3968978"/>
        </p:xfrm>
        <a:graphic>
          <a:graphicData uri="http://schemas.openxmlformats.org/drawingml/2006/chart">
            <c:chart xmlns:c="http://schemas.openxmlformats.org/drawingml/2006/chart" xmlns:r="http://schemas.openxmlformats.org/officeDocument/2006/relationships" r:id="rId6"/>
          </a:graphicData>
        </a:graphic>
      </p:graphicFrame>
    </p:spTree>
    <p:custDataLst>
      <p:custData r:id="rId1"/>
      <p:custData r:id="rId2"/>
      <p:tags r:id="rId3"/>
    </p:custDataLst>
    <p:extLst>
      <p:ext uri="{BB962C8B-B14F-4D97-AF65-F5344CB8AC3E}">
        <p14:creationId xmlns:p14="http://schemas.microsoft.com/office/powerpoint/2010/main" val="11799869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e 3" descr="Et bilde som inneholder tekst, skjermbilde, Font, line&#10;&#10;Automatisk generert beskrivelse">
            <a:extLst>
              <a:ext uri="{FF2B5EF4-FFF2-40B4-BE49-F238E27FC236}">
                <a16:creationId xmlns:a16="http://schemas.microsoft.com/office/drawing/2014/main" id="{4674251B-AF33-9E50-973C-48D62FD81589}"/>
              </a:ext>
            </a:extLst>
          </p:cNvPr>
          <p:cNvPicPr>
            <a:picLocks noChangeAspect="1"/>
          </p:cNvPicPr>
          <p:nvPr/>
        </p:nvPicPr>
        <p:blipFill>
          <a:blip r:embed="rId3"/>
          <a:stretch>
            <a:fillRect/>
          </a:stretch>
        </p:blipFill>
        <p:spPr>
          <a:xfrm>
            <a:off x="1459175" y="296327"/>
            <a:ext cx="9273649" cy="5716181"/>
          </a:xfrm>
          <a:prstGeom prst="rect">
            <a:avLst/>
          </a:prstGeom>
        </p:spPr>
      </p:pic>
    </p:spTree>
    <p:extLst>
      <p:ext uri="{BB962C8B-B14F-4D97-AF65-F5344CB8AC3E}">
        <p14:creationId xmlns:p14="http://schemas.microsoft.com/office/powerpoint/2010/main" val="26509461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4E1F0263-C6D4-D04C-AF41-2A63E68CCDE6}"/>
              </a:ext>
            </a:extLst>
          </p:cNvPr>
          <p:cNvPicPr>
            <a:picLocks noGrp="1" noChangeAspect="1"/>
          </p:cNvPicPr>
          <p:nvPr>
            <p:ph type="pic" sz="quarter" idx="10"/>
          </p:nvPr>
        </p:nvPicPr>
        <p:blipFill rotWithShape="1">
          <a:blip r:embed="rId6" cstate="screen">
            <a:extLst>
              <a:ext uri="{28A0092B-C50C-407E-A947-70E740481C1C}">
                <a14:useLocalDpi xmlns:a14="http://schemas.microsoft.com/office/drawing/2010/main"/>
              </a:ext>
            </a:extLst>
          </a:blip>
          <a:srcRect/>
          <a:stretch/>
        </p:blipFill>
        <p:spPr>
          <a:xfrm>
            <a:off x="384226" y="377825"/>
            <a:ext cx="11425524" cy="5711825"/>
          </a:xfrm>
        </p:spPr>
      </p:pic>
      <p:sp>
        <p:nvSpPr>
          <p:cNvPr id="8" name="Title 7">
            <a:extLst>
              <a:ext uri="{FF2B5EF4-FFF2-40B4-BE49-F238E27FC236}">
                <a16:creationId xmlns:a16="http://schemas.microsoft.com/office/drawing/2014/main" id="{330A21CC-FF46-624F-9C68-09A6F9A37CA2}"/>
              </a:ext>
            </a:extLst>
          </p:cNvPr>
          <p:cNvSpPr>
            <a:spLocks noGrp="1"/>
          </p:cNvSpPr>
          <p:nvPr>
            <p:ph type="ctrTitle"/>
          </p:nvPr>
        </p:nvSpPr>
        <p:spPr>
          <a:xfrm>
            <a:off x="765195" y="709468"/>
            <a:ext cx="7114249" cy="369332"/>
          </a:xfrm>
        </p:spPr>
        <p:txBody>
          <a:bodyPr/>
          <a:lstStyle/>
          <a:p>
            <a:r>
              <a:rPr lang="en-GB" sz="2400" dirty="0" err="1"/>
              <a:t>Hvilke</a:t>
            </a:r>
            <a:r>
              <a:rPr lang="en-GB" sz="2400" dirty="0"/>
              <a:t> </a:t>
            </a:r>
            <a:r>
              <a:rPr lang="en-GB" sz="2400" dirty="0" err="1"/>
              <a:t>rolle</a:t>
            </a:r>
            <a:r>
              <a:rPr lang="en-GB" sz="2400" dirty="0"/>
              <a:t> </a:t>
            </a:r>
            <a:r>
              <a:rPr lang="en-GB" sz="2400" dirty="0" err="1"/>
              <a:t>har</a:t>
            </a:r>
            <a:r>
              <a:rPr lang="en-GB" sz="2400" dirty="0"/>
              <a:t> </a:t>
            </a:r>
            <a:r>
              <a:rPr lang="en-GB" sz="2400" dirty="0" err="1"/>
              <a:t>Sjøfartsdirekotratet</a:t>
            </a:r>
            <a:r>
              <a:rPr lang="en-GB" sz="2400" dirty="0"/>
              <a:t>?</a:t>
            </a:r>
          </a:p>
        </p:txBody>
      </p:sp>
      <p:sp>
        <p:nvSpPr>
          <p:cNvPr id="3" name="TekstSylinder 2">
            <a:extLst>
              <a:ext uri="{FF2B5EF4-FFF2-40B4-BE49-F238E27FC236}">
                <a16:creationId xmlns:a16="http://schemas.microsoft.com/office/drawing/2014/main" id="{31104D46-76F5-402A-E981-8D4D9B9A8D2B}"/>
              </a:ext>
            </a:extLst>
          </p:cNvPr>
          <p:cNvSpPr txBox="1"/>
          <p:nvPr/>
        </p:nvSpPr>
        <p:spPr>
          <a:xfrm>
            <a:off x="765195" y="1648982"/>
            <a:ext cx="5546153" cy="4201150"/>
          </a:xfrm>
          <a:prstGeom prst="rect">
            <a:avLst/>
          </a:prstGeom>
          <a:noFill/>
        </p:spPr>
        <p:txBody>
          <a:bodyPr wrap="square" rtlCol="0">
            <a:spAutoFit/>
          </a:bodyPr>
          <a:lstStyle/>
          <a:p>
            <a:r>
              <a:rPr lang="nb-NO" sz="1600" dirty="0"/>
              <a:t>Vårt samfunnsoppdrag (2024):</a:t>
            </a:r>
          </a:p>
          <a:p>
            <a:r>
              <a:rPr lang="nb-NO" sz="1600" dirty="0"/>
              <a:t>Sjøfartsdirektoratet skal være en attraktiv sjøfartsadministrasjon med høye krav til sikkerhet for liv, helse, miljø og materielle verdier.</a:t>
            </a:r>
          </a:p>
          <a:p>
            <a:endParaRPr lang="nb-NO" sz="1600" dirty="0"/>
          </a:p>
          <a:p>
            <a:endParaRPr lang="nb-NO" sz="1600" dirty="0"/>
          </a:p>
          <a:p>
            <a:pPr algn="l"/>
            <a:r>
              <a:rPr lang="nb-NO" sz="1600" dirty="0"/>
              <a:t>Sjøfartsdirektoratet er forvaltnings- og tilsynsmyndighet for arbeidet med sikkerhet for liv, helse, miljø og materielle verdier på fartøy med </a:t>
            </a:r>
            <a:r>
              <a:rPr lang="nb-NO" sz="1600" b="1" dirty="0"/>
              <a:t>norsk flagg </a:t>
            </a:r>
            <a:r>
              <a:rPr lang="nb-NO" sz="1600" dirty="0"/>
              <a:t>og utenlandske fartøy i </a:t>
            </a:r>
            <a:r>
              <a:rPr lang="nb-NO" sz="1600" b="1" dirty="0"/>
              <a:t>norske farvann</a:t>
            </a:r>
            <a:r>
              <a:rPr lang="nb-NO" sz="1600" dirty="0"/>
              <a:t>.</a:t>
            </a:r>
          </a:p>
          <a:p>
            <a:pPr algn="l"/>
            <a:endParaRPr lang="nb-NO" sz="1600" dirty="0"/>
          </a:p>
          <a:p>
            <a:pPr algn="l"/>
            <a:endParaRPr lang="nb-NO" sz="1600" dirty="0"/>
          </a:p>
          <a:p>
            <a:pPr algn="l"/>
            <a:endParaRPr lang="nb-NO" sz="1600" dirty="0"/>
          </a:p>
          <a:p>
            <a:pPr algn="l"/>
            <a:r>
              <a:rPr lang="nb-NO" sz="1600" dirty="0"/>
              <a:t>Direktoratet har også ansvar for å sikre rettsvern for norskregistrerte skip og rettigheter i disse. </a:t>
            </a:r>
            <a:endParaRPr lang="en-GB" sz="1600" dirty="0"/>
          </a:p>
          <a:p>
            <a:endParaRPr lang="en-GB" dirty="0">
              <a:solidFill>
                <a:srgbClr val="004176"/>
              </a:solidFill>
              <a:latin typeface="Arial" panose="020B0604020202020204"/>
            </a:endParaRPr>
          </a:p>
          <a:p>
            <a:endParaRPr kumimoji="0" lang="en-GB" sz="900" b="0" i="0" u="none" strike="noStrike" kern="1200" cap="none" spc="0" normalizeH="0" baseline="0" noProof="0" dirty="0">
              <a:ln>
                <a:noFill/>
              </a:ln>
              <a:solidFill>
                <a:srgbClr val="004176"/>
              </a:solidFill>
              <a:effectLst/>
              <a:uLnTx/>
              <a:uFillTx/>
              <a:latin typeface="Arial" panose="020B0604020202020204"/>
              <a:ea typeface="+mn-ea"/>
              <a:cs typeface="+mn-cs"/>
            </a:endParaRPr>
          </a:p>
          <a:p>
            <a:endParaRPr lang="nb-NO" dirty="0"/>
          </a:p>
        </p:txBody>
      </p:sp>
    </p:spTree>
    <p:custDataLst>
      <p:custData r:id="rId1"/>
      <p:custData r:id="rId2"/>
      <p:tags r:id="rId3"/>
    </p:custDataLst>
    <p:extLst>
      <p:ext uri="{BB962C8B-B14F-4D97-AF65-F5344CB8AC3E}">
        <p14:creationId xmlns:p14="http://schemas.microsoft.com/office/powerpoint/2010/main" val="182257456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ssholder for tekst 4">
            <a:extLst>
              <a:ext uri="{FF2B5EF4-FFF2-40B4-BE49-F238E27FC236}">
                <a16:creationId xmlns:a16="http://schemas.microsoft.com/office/drawing/2014/main" id="{49A0B40F-B611-2E49-89D0-CFD70C186FA8}"/>
              </a:ext>
            </a:extLst>
          </p:cNvPr>
          <p:cNvSpPr>
            <a:spLocks noGrp="1"/>
          </p:cNvSpPr>
          <p:nvPr>
            <p:ph type="body" sz="quarter" idx="10"/>
          </p:nvPr>
        </p:nvSpPr>
        <p:spPr/>
        <p:txBody>
          <a:bodyPr/>
          <a:lstStyle/>
          <a:p>
            <a:r>
              <a:rPr lang="nb-NO" noProof="0"/>
              <a:t>Bakgrunn</a:t>
            </a:r>
          </a:p>
        </p:txBody>
      </p:sp>
      <p:sp>
        <p:nvSpPr>
          <p:cNvPr id="11" name="Tittel 1">
            <a:extLst>
              <a:ext uri="{FF2B5EF4-FFF2-40B4-BE49-F238E27FC236}">
                <a16:creationId xmlns:a16="http://schemas.microsoft.com/office/drawing/2014/main" id="{C6D6B6D3-0039-1F46-8F92-A63322A5A141}"/>
              </a:ext>
            </a:extLst>
          </p:cNvPr>
          <p:cNvSpPr>
            <a:spLocks noGrp="1"/>
          </p:cNvSpPr>
          <p:nvPr>
            <p:ph type="title"/>
          </p:nvPr>
        </p:nvSpPr>
        <p:spPr>
          <a:xfrm>
            <a:off x="765196" y="824647"/>
            <a:ext cx="10670603" cy="446276"/>
          </a:xfrm>
        </p:spPr>
        <p:txBody>
          <a:bodyPr/>
          <a:lstStyle/>
          <a:p>
            <a:pPr algn="l"/>
            <a:r>
              <a:rPr lang="nb-NO" b="1" noProof="0"/>
              <a:t>Opplevd mobbing/trakassering - etter kjønn</a:t>
            </a:r>
          </a:p>
        </p:txBody>
      </p:sp>
      <p:graphicFrame>
        <p:nvGraphicFramePr>
          <p:cNvPr id="3" name="Plassholder for innhold 10">
            <a:extLst>
              <a:ext uri="{FF2B5EF4-FFF2-40B4-BE49-F238E27FC236}">
                <a16:creationId xmlns:a16="http://schemas.microsoft.com/office/drawing/2014/main" id="{FA972B8B-22B3-6A5D-BEE5-B564E67BA15D}"/>
              </a:ext>
            </a:extLst>
          </p:cNvPr>
          <p:cNvGraphicFramePr>
            <a:graphicFrameLocks/>
          </p:cNvGraphicFramePr>
          <p:nvPr/>
        </p:nvGraphicFramePr>
        <p:xfrm>
          <a:off x="677333" y="2207881"/>
          <a:ext cx="4478561" cy="3476823"/>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4" name="Diagram 3">
            <a:extLst>
              <a:ext uri="{FF2B5EF4-FFF2-40B4-BE49-F238E27FC236}">
                <a16:creationId xmlns:a16="http://schemas.microsoft.com/office/drawing/2014/main" id="{B52F2A98-7E4E-5774-8580-72CBD3ED07E1}"/>
              </a:ext>
            </a:extLst>
          </p:cNvPr>
          <p:cNvGraphicFramePr>
            <a:graphicFrameLocks/>
          </p:cNvGraphicFramePr>
          <p:nvPr/>
        </p:nvGraphicFramePr>
        <p:xfrm>
          <a:off x="5994399" y="2207880"/>
          <a:ext cx="4788076" cy="3655230"/>
        </p:xfrm>
        <a:graphic>
          <a:graphicData uri="http://schemas.openxmlformats.org/drawingml/2006/chart">
            <c:chart xmlns:c="http://schemas.openxmlformats.org/drawingml/2006/chart" xmlns:r="http://schemas.openxmlformats.org/officeDocument/2006/relationships" r:id="rId7"/>
          </a:graphicData>
        </a:graphic>
      </p:graphicFrame>
    </p:spTree>
    <p:custDataLst>
      <p:custData r:id="rId1"/>
      <p:custData r:id="rId2"/>
      <p:tags r:id="rId3"/>
    </p:custDataLst>
    <p:extLst>
      <p:ext uri="{BB962C8B-B14F-4D97-AF65-F5344CB8AC3E}">
        <p14:creationId xmlns:p14="http://schemas.microsoft.com/office/powerpoint/2010/main" val="189439505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ssholder for tekst 4">
            <a:extLst>
              <a:ext uri="{FF2B5EF4-FFF2-40B4-BE49-F238E27FC236}">
                <a16:creationId xmlns:a16="http://schemas.microsoft.com/office/drawing/2014/main" id="{49A0B40F-B611-2E49-89D0-CFD70C186FA8}"/>
              </a:ext>
            </a:extLst>
          </p:cNvPr>
          <p:cNvSpPr>
            <a:spLocks noGrp="1"/>
          </p:cNvSpPr>
          <p:nvPr>
            <p:ph type="body" sz="quarter" idx="10"/>
          </p:nvPr>
        </p:nvSpPr>
        <p:spPr/>
        <p:txBody>
          <a:bodyPr/>
          <a:lstStyle/>
          <a:p>
            <a:r>
              <a:rPr lang="nb-NO" noProof="0"/>
              <a:t>Bakgrunn</a:t>
            </a:r>
          </a:p>
        </p:txBody>
      </p:sp>
      <p:pic>
        <p:nvPicPr>
          <p:cNvPr id="2" name="Bilde 1">
            <a:extLst>
              <a:ext uri="{FF2B5EF4-FFF2-40B4-BE49-F238E27FC236}">
                <a16:creationId xmlns:a16="http://schemas.microsoft.com/office/drawing/2014/main" id="{28AE9F05-D7DF-31D0-07B5-5D03D763828E}"/>
              </a:ext>
            </a:extLst>
          </p:cNvPr>
          <p:cNvPicPr>
            <a:picLocks noChangeAspect="1"/>
          </p:cNvPicPr>
          <p:nvPr/>
        </p:nvPicPr>
        <p:blipFill rotWithShape="1">
          <a:blip r:embed="rId6"/>
          <a:srcRect b="9284"/>
          <a:stretch/>
        </p:blipFill>
        <p:spPr>
          <a:xfrm>
            <a:off x="300494" y="1379535"/>
            <a:ext cx="11337324" cy="4300150"/>
          </a:xfrm>
          <a:prstGeom prst="rect">
            <a:avLst/>
          </a:prstGeom>
        </p:spPr>
      </p:pic>
    </p:spTree>
    <p:custDataLst>
      <p:custData r:id="rId1"/>
      <p:custData r:id="rId2"/>
      <p:tags r:id="rId3"/>
    </p:custDataLst>
    <p:extLst>
      <p:ext uri="{BB962C8B-B14F-4D97-AF65-F5344CB8AC3E}">
        <p14:creationId xmlns:p14="http://schemas.microsoft.com/office/powerpoint/2010/main" val="215660232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ssholder for tekst 4">
            <a:extLst>
              <a:ext uri="{FF2B5EF4-FFF2-40B4-BE49-F238E27FC236}">
                <a16:creationId xmlns:a16="http://schemas.microsoft.com/office/drawing/2014/main" id="{49A0B40F-B611-2E49-89D0-CFD70C186FA8}"/>
              </a:ext>
            </a:extLst>
          </p:cNvPr>
          <p:cNvSpPr>
            <a:spLocks noGrp="1"/>
          </p:cNvSpPr>
          <p:nvPr>
            <p:ph type="body" sz="quarter" idx="10"/>
          </p:nvPr>
        </p:nvSpPr>
        <p:spPr/>
        <p:txBody>
          <a:bodyPr/>
          <a:lstStyle/>
          <a:p>
            <a:r>
              <a:rPr lang="nb-NO" noProof="0"/>
              <a:t>Bakgrunn</a:t>
            </a:r>
          </a:p>
        </p:txBody>
      </p:sp>
      <p:pic>
        <p:nvPicPr>
          <p:cNvPr id="8" name="Bilde 7" descr="Et bilde som inneholder skjermbilde, tekst, Font, line&#10;&#10;Automatisk generert beskrivelse">
            <a:extLst>
              <a:ext uri="{FF2B5EF4-FFF2-40B4-BE49-F238E27FC236}">
                <a16:creationId xmlns:a16="http://schemas.microsoft.com/office/drawing/2014/main" id="{3282D7A9-B1A5-D5D2-CD2F-CE89B20B1682}"/>
              </a:ext>
            </a:extLst>
          </p:cNvPr>
          <p:cNvPicPr>
            <a:picLocks noChangeAspect="1"/>
          </p:cNvPicPr>
          <p:nvPr/>
        </p:nvPicPr>
        <p:blipFill>
          <a:blip r:embed="rId6"/>
          <a:stretch>
            <a:fillRect/>
          </a:stretch>
        </p:blipFill>
        <p:spPr>
          <a:xfrm>
            <a:off x="1079399" y="2238443"/>
            <a:ext cx="9532949" cy="2599704"/>
          </a:xfrm>
          <a:prstGeom prst="rect">
            <a:avLst/>
          </a:prstGeom>
        </p:spPr>
      </p:pic>
      <p:sp>
        <p:nvSpPr>
          <p:cNvPr id="9" name="TekstSylinder 8">
            <a:extLst>
              <a:ext uri="{FF2B5EF4-FFF2-40B4-BE49-F238E27FC236}">
                <a16:creationId xmlns:a16="http://schemas.microsoft.com/office/drawing/2014/main" id="{11B579FE-AD11-729A-7607-BF3C52D1A9F5}"/>
              </a:ext>
            </a:extLst>
          </p:cNvPr>
          <p:cNvSpPr txBox="1"/>
          <p:nvPr/>
        </p:nvSpPr>
        <p:spPr>
          <a:xfrm>
            <a:off x="976290" y="1877646"/>
            <a:ext cx="3870960" cy="33855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nb-NO" sz="1600" b="0" i="0" u="none" strike="noStrike" kern="0" cap="none" spc="0" normalizeH="0" baseline="0" noProof="0">
                <a:ln>
                  <a:noFill/>
                </a:ln>
                <a:solidFill>
                  <a:prstClr val="black"/>
                </a:solidFill>
                <a:effectLst/>
                <a:uLnTx/>
                <a:uFillTx/>
              </a:rPr>
              <a:t>Nestenulykker</a:t>
            </a:r>
          </a:p>
        </p:txBody>
      </p:sp>
      <p:sp>
        <p:nvSpPr>
          <p:cNvPr id="10" name="TekstSylinder 9">
            <a:extLst>
              <a:ext uri="{FF2B5EF4-FFF2-40B4-BE49-F238E27FC236}">
                <a16:creationId xmlns:a16="http://schemas.microsoft.com/office/drawing/2014/main" id="{6228FFED-7CD3-3616-D5FE-3CC5FF6F8090}"/>
              </a:ext>
            </a:extLst>
          </p:cNvPr>
          <p:cNvSpPr txBox="1"/>
          <p:nvPr/>
        </p:nvSpPr>
        <p:spPr>
          <a:xfrm>
            <a:off x="1079399" y="4974338"/>
            <a:ext cx="9532949" cy="261610"/>
          </a:xfrm>
          <a:prstGeom prst="rect">
            <a:avLst/>
          </a:prstGeom>
          <a:noFill/>
        </p:spPr>
        <p:txBody>
          <a:bodyPr wrap="square" rtlCol="0">
            <a:spAutoFit/>
          </a:bodyPr>
          <a:lstStyle/>
          <a:p>
            <a:r>
              <a:rPr lang="nb-NO" sz="1100" i="1">
                <a:solidFill>
                  <a:prstClr val="black"/>
                </a:solidFill>
                <a:latin typeface="Calibri" panose="020F0502020204030204"/>
              </a:rPr>
              <a:t>Forholdsmessig hvor mange som har vært i en nestenulykke blant de som har svar ja eller nei på spørsmål om mobbing/trakassering</a:t>
            </a:r>
          </a:p>
        </p:txBody>
      </p:sp>
    </p:spTree>
    <p:custDataLst>
      <p:custData r:id="rId1"/>
      <p:custData r:id="rId2"/>
      <p:tags r:id="rId3"/>
    </p:custDataLst>
    <p:extLst>
      <p:ext uri="{BB962C8B-B14F-4D97-AF65-F5344CB8AC3E}">
        <p14:creationId xmlns:p14="http://schemas.microsoft.com/office/powerpoint/2010/main" val="400890065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ssholder for tekst 4">
            <a:extLst>
              <a:ext uri="{FF2B5EF4-FFF2-40B4-BE49-F238E27FC236}">
                <a16:creationId xmlns:a16="http://schemas.microsoft.com/office/drawing/2014/main" id="{49A0B40F-B611-2E49-89D0-CFD70C186FA8}"/>
              </a:ext>
            </a:extLst>
          </p:cNvPr>
          <p:cNvSpPr>
            <a:spLocks noGrp="1"/>
          </p:cNvSpPr>
          <p:nvPr>
            <p:ph type="body" sz="quarter" idx="10"/>
          </p:nvPr>
        </p:nvSpPr>
        <p:spPr/>
        <p:txBody>
          <a:bodyPr/>
          <a:lstStyle/>
          <a:p>
            <a:r>
              <a:rPr lang="nb-NO" noProof="0"/>
              <a:t>Bakgrunn</a:t>
            </a:r>
          </a:p>
        </p:txBody>
      </p:sp>
      <p:pic>
        <p:nvPicPr>
          <p:cNvPr id="3" name="Bilde 2" descr="Et bilde som inneholder skjermbilde, tekst, line, diagram&#10;&#10;Automatisk generert beskrivelse">
            <a:extLst>
              <a:ext uri="{FF2B5EF4-FFF2-40B4-BE49-F238E27FC236}">
                <a16:creationId xmlns:a16="http://schemas.microsoft.com/office/drawing/2014/main" id="{89595BDB-F6E8-6688-C194-275F01F76CFF}"/>
              </a:ext>
            </a:extLst>
          </p:cNvPr>
          <p:cNvPicPr>
            <a:picLocks noChangeAspect="1"/>
          </p:cNvPicPr>
          <p:nvPr/>
        </p:nvPicPr>
        <p:blipFill rotWithShape="1">
          <a:blip r:embed="rId6"/>
          <a:srcRect b="5297"/>
          <a:stretch/>
        </p:blipFill>
        <p:spPr>
          <a:xfrm>
            <a:off x="1079399" y="2230358"/>
            <a:ext cx="9532949" cy="2590359"/>
          </a:xfrm>
          <a:prstGeom prst="rect">
            <a:avLst/>
          </a:prstGeom>
        </p:spPr>
      </p:pic>
      <p:sp>
        <p:nvSpPr>
          <p:cNvPr id="4" name="TekstSylinder 3">
            <a:extLst>
              <a:ext uri="{FF2B5EF4-FFF2-40B4-BE49-F238E27FC236}">
                <a16:creationId xmlns:a16="http://schemas.microsoft.com/office/drawing/2014/main" id="{6B685F86-EA4D-14D8-B3E8-E1458B9FEFFA}"/>
              </a:ext>
            </a:extLst>
          </p:cNvPr>
          <p:cNvSpPr txBox="1"/>
          <p:nvPr/>
        </p:nvSpPr>
        <p:spPr>
          <a:xfrm>
            <a:off x="976290" y="1891853"/>
            <a:ext cx="3870960" cy="33855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nb-NO" sz="1600" b="0" i="0" u="none" strike="noStrike" kern="0" cap="none" spc="0" normalizeH="0" baseline="0" noProof="0">
                <a:ln>
                  <a:noFill/>
                </a:ln>
                <a:solidFill>
                  <a:prstClr val="black"/>
                </a:solidFill>
                <a:effectLst/>
                <a:uLnTx/>
                <a:uFillTx/>
              </a:rPr>
              <a:t>Ulykker</a:t>
            </a:r>
          </a:p>
        </p:txBody>
      </p:sp>
      <p:sp>
        <p:nvSpPr>
          <p:cNvPr id="6" name="TekstSylinder 5">
            <a:extLst>
              <a:ext uri="{FF2B5EF4-FFF2-40B4-BE49-F238E27FC236}">
                <a16:creationId xmlns:a16="http://schemas.microsoft.com/office/drawing/2014/main" id="{5360A0DF-EB37-30C9-35A2-5DB55B7C9EED}"/>
              </a:ext>
            </a:extLst>
          </p:cNvPr>
          <p:cNvSpPr txBox="1"/>
          <p:nvPr/>
        </p:nvSpPr>
        <p:spPr>
          <a:xfrm>
            <a:off x="1079399" y="4974338"/>
            <a:ext cx="9532949" cy="261610"/>
          </a:xfrm>
          <a:prstGeom prst="rect">
            <a:avLst/>
          </a:prstGeom>
          <a:noFill/>
        </p:spPr>
        <p:txBody>
          <a:bodyPr wrap="square" rtlCol="0">
            <a:spAutoFit/>
          </a:bodyPr>
          <a:lstStyle/>
          <a:p>
            <a:r>
              <a:rPr lang="nb-NO" sz="1100" i="1">
                <a:solidFill>
                  <a:prstClr val="black"/>
                </a:solidFill>
                <a:latin typeface="Calibri" panose="020F0502020204030204"/>
              </a:rPr>
              <a:t>Forholdsmessig hvor mange som har vært i en ulykke blant de som har svar ja eller nei på spørsmål om mobbing/trakassering</a:t>
            </a:r>
          </a:p>
        </p:txBody>
      </p:sp>
    </p:spTree>
    <p:custDataLst>
      <p:custData r:id="rId1"/>
      <p:custData r:id="rId2"/>
      <p:tags r:id="rId3"/>
    </p:custDataLst>
    <p:extLst>
      <p:ext uri="{BB962C8B-B14F-4D97-AF65-F5344CB8AC3E}">
        <p14:creationId xmlns:p14="http://schemas.microsoft.com/office/powerpoint/2010/main" val="41164303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E1BA4C8-1445-DA48-8D4B-6F48BC0CE11A}"/>
              </a:ext>
            </a:extLst>
          </p:cNvPr>
          <p:cNvSpPr>
            <a:spLocks noGrp="1"/>
          </p:cNvSpPr>
          <p:nvPr>
            <p:ph type="title"/>
          </p:nvPr>
        </p:nvSpPr>
        <p:spPr>
          <a:xfrm>
            <a:off x="765225" y="828527"/>
            <a:ext cx="10670603" cy="246221"/>
          </a:xfrm>
        </p:spPr>
        <p:txBody>
          <a:bodyPr/>
          <a:lstStyle/>
          <a:p>
            <a:r>
              <a:rPr lang="nb-NO" sz="1600" dirty="0"/>
              <a:t>Forebyggende arbeid</a:t>
            </a:r>
            <a:endParaRPr lang="nb-NO" sz="1600" noProof="0" dirty="0"/>
          </a:p>
        </p:txBody>
      </p:sp>
      <p:sp>
        <p:nvSpPr>
          <p:cNvPr id="3" name="Plassholder for tekst 2">
            <a:extLst>
              <a:ext uri="{FF2B5EF4-FFF2-40B4-BE49-F238E27FC236}">
                <a16:creationId xmlns:a16="http://schemas.microsoft.com/office/drawing/2014/main" id="{69C5ED22-18E0-3C47-8FFB-FDC9D1D93559}"/>
              </a:ext>
            </a:extLst>
          </p:cNvPr>
          <p:cNvSpPr>
            <a:spLocks noGrp="1"/>
          </p:cNvSpPr>
          <p:nvPr>
            <p:ph type="body" sz="quarter" idx="10"/>
          </p:nvPr>
        </p:nvSpPr>
        <p:spPr/>
        <p:txBody>
          <a:bodyPr/>
          <a:lstStyle/>
          <a:p>
            <a:r>
              <a:rPr lang="nb-NO" noProof="0"/>
              <a:t>Sjøfartsdirektoratet</a:t>
            </a:r>
          </a:p>
        </p:txBody>
      </p:sp>
      <p:pic>
        <p:nvPicPr>
          <p:cNvPr id="5" name="Bilde 4">
            <a:extLst>
              <a:ext uri="{FF2B5EF4-FFF2-40B4-BE49-F238E27FC236}">
                <a16:creationId xmlns:a16="http://schemas.microsoft.com/office/drawing/2014/main" id="{A6C813E2-3167-2FDA-B7E2-A8BA1FE56C91}"/>
              </a:ext>
            </a:extLst>
          </p:cNvPr>
          <p:cNvPicPr>
            <a:picLocks noChangeAspect="1"/>
          </p:cNvPicPr>
          <p:nvPr/>
        </p:nvPicPr>
        <p:blipFill>
          <a:blip r:embed="rId6"/>
          <a:stretch>
            <a:fillRect/>
          </a:stretch>
        </p:blipFill>
        <p:spPr>
          <a:xfrm>
            <a:off x="6096000" y="2418575"/>
            <a:ext cx="5057099" cy="2924975"/>
          </a:xfrm>
          <a:prstGeom prst="rect">
            <a:avLst/>
          </a:prstGeom>
        </p:spPr>
      </p:pic>
      <p:sp>
        <p:nvSpPr>
          <p:cNvPr id="7" name="TekstSylinder 6">
            <a:extLst>
              <a:ext uri="{FF2B5EF4-FFF2-40B4-BE49-F238E27FC236}">
                <a16:creationId xmlns:a16="http://schemas.microsoft.com/office/drawing/2014/main" id="{AB8EC389-B6EA-81E9-7640-44B87E3DF861}"/>
              </a:ext>
            </a:extLst>
          </p:cNvPr>
          <p:cNvSpPr txBox="1"/>
          <p:nvPr/>
        </p:nvSpPr>
        <p:spPr>
          <a:xfrm>
            <a:off x="6095999" y="1305581"/>
            <a:ext cx="5828658" cy="523220"/>
          </a:xfrm>
          <a:prstGeom prst="rect">
            <a:avLst/>
          </a:prstGeom>
          <a:noFill/>
        </p:spPr>
        <p:txBody>
          <a:bodyPr wrap="square" rtlCol="0">
            <a:spAutoFit/>
          </a:bodyPr>
          <a:lstStyle/>
          <a:p>
            <a:r>
              <a:rPr lang="nb-NO" sz="2800" b="1" dirty="0"/>
              <a:t>Likestillings- og diskrimineringsloven</a:t>
            </a:r>
          </a:p>
        </p:txBody>
      </p:sp>
      <p:pic>
        <p:nvPicPr>
          <p:cNvPr id="8" name="Bilde 7">
            <a:extLst>
              <a:ext uri="{FF2B5EF4-FFF2-40B4-BE49-F238E27FC236}">
                <a16:creationId xmlns:a16="http://schemas.microsoft.com/office/drawing/2014/main" id="{4215AFDB-C852-7231-BA3F-A9144AE3900E}"/>
              </a:ext>
            </a:extLst>
          </p:cNvPr>
          <p:cNvPicPr>
            <a:picLocks noChangeAspect="1"/>
          </p:cNvPicPr>
          <p:nvPr/>
        </p:nvPicPr>
        <p:blipFill>
          <a:blip r:embed="rId7"/>
          <a:stretch>
            <a:fillRect/>
          </a:stretch>
        </p:blipFill>
        <p:spPr>
          <a:xfrm>
            <a:off x="765225" y="4487667"/>
            <a:ext cx="5146187" cy="995510"/>
          </a:xfrm>
          <a:prstGeom prst="rect">
            <a:avLst/>
          </a:prstGeom>
        </p:spPr>
      </p:pic>
      <p:sp>
        <p:nvSpPr>
          <p:cNvPr id="9" name="TekstSylinder 8">
            <a:extLst>
              <a:ext uri="{FF2B5EF4-FFF2-40B4-BE49-F238E27FC236}">
                <a16:creationId xmlns:a16="http://schemas.microsoft.com/office/drawing/2014/main" id="{020E3A5E-93BD-D27C-F96D-884EB14AF781}"/>
              </a:ext>
            </a:extLst>
          </p:cNvPr>
          <p:cNvSpPr txBox="1"/>
          <p:nvPr/>
        </p:nvSpPr>
        <p:spPr>
          <a:xfrm>
            <a:off x="765224" y="3881062"/>
            <a:ext cx="4077493" cy="523220"/>
          </a:xfrm>
          <a:prstGeom prst="rect">
            <a:avLst/>
          </a:prstGeom>
          <a:noFill/>
        </p:spPr>
        <p:txBody>
          <a:bodyPr wrap="square" rtlCol="0">
            <a:spAutoFit/>
          </a:bodyPr>
          <a:lstStyle/>
          <a:p>
            <a:r>
              <a:rPr lang="nb-NO" sz="2800" b="1" dirty="0"/>
              <a:t>Skipssikkerhetsloven</a:t>
            </a:r>
          </a:p>
        </p:txBody>
      </p:sp>
      <p:pic>
        <p:nvPicPr>
          <p:cNvPr id="10" name="Bilde 9">
            <a:extLst>
              <a:ext uri="{FF2B5EF4-FFF2-40B4-BE49-F238E27FC236}">
                <a16:creationId xmlns:a16="http://schemas.microsoft.com/office/drawing/2014/main" id="{C40FA0AA-D6B4-E980-35DB-813D2C453EC4}"/>
              </a:ext>
            </a:extLst>
          </p:cNvPr>
          <p:cNvPicPr>
            <a:picLocks noChangeAspect="1"/>
          </p:cNvPicPr>
          <p:nvPr/>
        </p:nvPicPr>
        <p:blipFill>
          <a:blip r:embed="rId8"/>
          <a:stretch>
            <a:fillRect/>
          </a:stretch>
        </p:blipFill>
        <p:spPr>
          <a:xfrm>
            <a:off x="765224" y="2122714"/>
            <a:ext cx="5330775" cy="1597409"/>
          </a:xfrm>
          <a:prstGeom prst="rect">
            <a:avLst/>
          </a:prstGeom>
        </p:spPr>
      </p:pic>
      <p:sp>
        <p:nvSpPr>
          <p:cNvPr id="11" name="TekstSylinder 10">
            <a:extLst>
              <a:ext uri="{FF2B5EF4-FFF2-40B4-BE49-F238E27FC236}">
                <a16:creationId xmlns:a16="http://schemas.microsoft.com/office/drawing/2014/main" id="{97F7C79A-A77E-A469-057C-7802A923FCEC}"/>
              </a:ext>
            </a:extLst>
          </p:cNvPr>
          <p:cNvSpPr txBox="1"/>
          <p:nvPr/>
        </p:nvSpPr>
        <p:spPr>
          <a:xfrm>
            <a:off x="765224" y="1567785"/>
            <a:ext cx="3914208" cy="523220"/>
          </a:xfrm>
          <a:prstGeom prst="rect">
            <a:avLst/>
          </a:prstGeom>
          <a:noFill/>
        </p:spPr>
        <p:txBody>
          <a:bodyPr wrap="square" rtlCol="0">
            <a:spAutoFit/>
          </a:bodyPr>
          <a:lstStyle/>
          <a:p>
            <a:r>
              <a:rPr lang="nb-NO" sz="2800" b="1" dirty="0"/>
              <a:t>Skipsarbeidsloven</a:t>
            </a:r>
          </a:p>
        </p:txBody>
      </p:sp>
    </p:spTree>
    <p:custDataLst>
      <p:custData r:id="rId1"/>
      <p:custData r:id="rId2"/>
      <p:tags r:id="rId3"/>
    </p:custDataLst>
    <p:extLst>
      <p:ext uri="{BB962C8B-B14F-4D97-AF65-F5344CB8AC3E}">
        <p14:creationId xmlns:p14="http://schemas.microsoft.com/office/powerpoint/2010/main" val="356363293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E1BA4C8-1445-DA48-8D4B-6F48BC0CE11A}"/>
              </a:ext>
            </a:extLst>
          </p:cNvPr>
          <p:cNvSpPr>
            <a:spLocks noGrp="1"/>
          </p:cNvSpPr>
          <p:nvPr>
            <p:ph type="title"/>
          </p:nvPr>
        </p:nvSpPr>
        <p:spPr>
          <a:xfrm>
            <a:off x="765195" y="990672"/>
            <a:ext cx="5227981" cy="446276"/>
          </a:xfrm>
        </p:spPr>
        <p:txBody>
          <a:bodyPr vert="horz" wrap="square" lIns="0" tIns="0" rIns="0" bIns="0" rtlCol="0" anchor="t">
            <a:normAutofit/>
          </a:bodyPr>
          <a:lstStyle/>
          <a:p>
            <a:r>
              <a:rPr lang="nb-NO" sz="1600" dirty="0"/>
              <a:t>Utsnitt fra ny strategiplan</a:t>
            </a:r>
            <a:endParaRPr lang="nb-NO" sz="1600" noProof="0" dirty="0"/>
          </a:p>
        </p:txBody>
      </p:sp>
      <p:pic>
        <p:nvPicPr>
          <p:cNvPr id="5" name="Bilde 4">
            <a:extLst>
              <a:ext uri="{FF2B5EF4-FFF2-40B4-BE49-F238E27FC236}">
                <a16:creationId xmlns:a16="http://schemas.microsoft.com/office/drawing/2014/main" id="{28B381AA-002B-422F-A594-85DAD2CF0E67}"/>
              </a:ext>
            </a:extLst>
          </p:cNvPr>
          <p:cNvPicPr>
            <a:picLocks noChangeAspect="1"/>
          </p:cNvPicPr>
          <p:nvPr/>
        </p:nvPicPr>
        <p:blipFill>
          <a:blip r:embed="rId6">
            <a:extLst>
              <a:ext uri="{28A0092B-C50C-407E-A947-70E740481C1C}">
                <a14:useLocalDpi xmlns:a14="http://schemas.microsoft.com/office/drawing/2010/main" val="0"/>
              </a:ext>
            </a:extLst>
          </a:blip>
          <a:stretch/>
        </p:blipFill>
        <p:spPr>
          <a:xfrm>
            <a:off x="6898393" y="764237"/>
            <a:ext cx="3717344" cy="5329526"/>
          </a:xfrm>
          <a:prstGeom prst="rect">
            <a:avLst/>
          </a:prstGeom>
          <a:noFill/>
          <a:ln>
            <a:solidFill>
              <a:schemeClr val="tx1"/>
            </a:solidFill>
          </a:ln>
        </p:spPr>
      </p:pic>
      <p:sp>
        <p:nvSpPr>
          <p:cNvPr id="3" name="Plassholder for tekst 2">
            <a:extLst>
              <a:ext uri="{FF2B5EF4-FFF2-40B4-BE49-F238E27FC236}">
                <a16:creationId xmlns:a16="http://schemas.microsoft.com/office/drawing/2014/main" id="{69C5ED22-18E0-3C47-8FFB-FDC9D1D93559}"/>
              </a:ext>
            </a:extLst>
          </p:cNvPr>
          <p:cNvSpPr>
            <a:spLocks noGrp="1"/>
          </p:cNvSpPr>
          <p:nvPr>
            <p:ph type="body" sz="quarter" idx="11"/>
          </p:nvPr>
        </p:nvSpPr>
        <p:spPr>
          <a:xfrm>
            <a:off x="765225" y="597694"/>
            <a:ext cx="4926983" cy="230833"/>
          </a:xfrm>
        </p:spPr>
        <p:txBody>
          <a:bodyPr vert="horz" lIns="0" tIns="0" rIns="0" bIns="0" rtlCol="0">
            <a:normAutofit/>
          </a:bodyPr>
          <a:lstStyle/>
          <a:p>
            <a:r>
              <a:rPr lang="nb-NO" kern="1200" noProof="0" dirty="0">
                <a:latin typeface="+mn-lt"/>
                <a:ea typeface="+mn-ea"/>
                <a:cs typeface="+mn-cs"/>
              </a:rPr>
              <a:t>Sjøfartsdirektoratet</a:t>
            </a:r>
          </a:p>
        </p:txBody>
      </p:sp>
      <p:sp>
        <p:nvSpPr>
          <p:cNvPr id="17" name="Text Placeholder 6">
            <a:extLst>
              <a:ext uri="{FF2B5EF4-FFF2-40B4-BE49-F238E27FC236}">
                <a16:creationId xmlns:a16="http://schemas.microsoft.com/office/drawing/2014/main" id="{EBE67AEF-D181-B941-83DE-D2CD23EE6765}"/>
              </a:ext>
            </a:extLst>
          </p:cNvPr>
          <p:cNvSpPr txBox="1">
            <a:spLocks/>
          </p:cNvSpPr>
          <p:nvPr/>
        </p:nvSpPr>
        <p:spPr>
          <a:xfrm>
            <a:off x="765195" y="2219742"/>
            <a:ext cx="4258497" cy="2319207"/>
          </a:xfrm>
          <a:prstGeom prst="rect">
            <a:avLst/>
          </a:prstGeom>
        </p:spPr>
        <p:txBody>
          <a:bodyPr vert="horz" lIns="0" tIns="0" rIns="0" bIns="0" rtlCol="0">
            <a:normAutofit/>
          </a:bodyPr>
          <a:lstStyle>
            <a:lvl1pPr marL="228589" indent="-228589" algn="l" defTabSz="914355" rtl="0" eaLnBrk="1" latinLnBrk="0" hangingPunct="1">
              <a:lnSpc>
                <a:spcPct val="100000"/>
              </a:lnSpc>
              <a:spcBef>
                <a:spcPts val="1000"/>
              </a:spcBef>
              <a:buClr>
                <a:schemeClr val="bg2"/>
              </a:buClr>
              <a:buFont typeface="Arial" panose="020B0604020202020204" pitchFamily="34" charset="0"/>
              <a:buChar char="•"/>
              <a:defRPr sz="1500" kern="1200">
                <a:solidFill>
                  <a:schemeClr val="accent4"/>
                </a:solidFill>
                <a:latin typeface="+mn-lt"/>
                <a:ea typeface="+mn-ea"/>
                <a:cs typeface="+mn-cs"/>
              </a:defRPr>
            </a:lvl1pPr>
            <a:lvl2pPr marL="685766" indent="-228589" algn="l" defTabSz="914355" rtl="0" eaLnBrk="1" latinLnBrk="0" hangingPunct="1">
              <a:lnSpc>
                <a:spcPct val="100000"/>
              </a:lnSpc>
              <a:spcBef>
                <a:spcPts val="500"/>
              </a:spcBef>
              <a:buClr>
                <a:schemeClr val="bg2"/>
              </a:buClr>
              <a:buFont typeface="Arial" panose="020B0604020202020204" pitchFamily="34" charset="0"/>
              <a:buChar char="•"/>
              <a:defRPr sz="1500" kern="1200">
                <a:solidFill>
                  <a:schemeClr val="accent4"/>
                </a:solidFill>
                <a:latin typeface="+mn-lt"/>
                <a:ea typeface="+mn-ea"/>
                <a:cs typeface="+mn-cs"/>
              </a:defRPr>
            </a:lvl2pPr>
            <a:lvl3pPr marL="1142943" indent="-228589" algn="l" defTabSz="914355" rtl="0" eaLnBrk="1" latinLnBrk="0" hangingPunct="1">
              <a:lnSpc>
                <a:spcPct val="100000"/>
              </a:lnSpc>
              <a:spcBef>
                <a:spcPts val="500"/>
              </a:spcBef>
              <a:buClr>
                <a:schemeClr val="bg2"/>
              </a:buClr>
              <a:buFont typeface="Arial" panose="020B0604020202020204" pitchFamily="34" charset="0"/>
              <a:buChar char="•"/>
              <a:defRPr sz="1500" kern="1200">
                <a:solidFill>
                  <a:schemeClr val="accent4"/>
                </a:solidFill>
                <a:latin typeface="+mn-lt"/>
                <a:ea typeface="+mn-ea"/>
                <a:cs typeface="+mn-cs"/>
              </a:defRPr>
            </a:lvl3pPr>
            <a:lvl4pPr marL="1600120" indent="-228589" algn="l" defTabSz="914355" rtl="0" eaLnBrk="1" latinLnBrk="0" hangingPunct="1">
              <a:lnSpc>
                <a:spcPct val="100000"/>
              </a:lnSpc>
              <a:spcBef>
                <a:spcPts val="500"/>
              </a:spcBef>
              <a:buClr>
                <a:schemeClr val="bg2"/>
              </a:buClr>
              <a:buFont typeface="Arial" panose="020B0604020202020204" pitchFamily="34" charset="0"/>
              <a:buChar char="•"/>
              <a:defRPr sz="1500" kern="1200">
                <a:solidFill>
                  <a:schemeClr val="accent4"/>
                </a:solidFill>
                <a:latin typeface="+mn-lt"/>
                <a:ea typeface="+mn-ea"/>
                <a:cs typeface="+mn-cs"/>
              </a:defRPr>
            </a:lvl4pPr>
            <a:lvl5pPr marL="2057297" indent="-228589" algn="l" defTabSz="914355" rtl="0" eaLnBrk="1" latinLnBrk="0" hangingPunct="1">
              <a:lnSpc>
                <a:spcPct val="100000"/>
              </a:lnSpc>
              <a:spcBef>
                <a:spcPts val="500"/>
              </a:spcBef>
              <a:buClr>
                <a:schemeClr val="bg2"/>
              </a:buClr>
              <a:buFont typeface="Arial" panose="020B0604020202020204" pitchFamily="34" charset="0"/>
              <a:buChar char="•"/>
              <a:defRPr sz="1500" kern="1200">
                <a:solidFill>
                  <a:schemeClr val="accent4"/>
                </a:solidFill>
                <a:latin typeface="+mn-lt"/>
                <a:ea typeface="+mn-ea"/>
                <a:cs typeface="+mn-cs"/>
              </a:defRPr>
            </a:lvl5pPr>
            <a:lvl6pPr marL="2514475"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1"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indent="0" fontAlgn="auto">
              <a:spcAft>
                <a:spcPts val="0"/>
              </a:spcAft>
              <a:buSzTx/>
              <a:buNone/>
              <a:tabLst/>
              <a:defRPr/>
            </a:pPr>
            <a:endParaRPr kumimoji="0" lang="nb-NO" sz="2400" b="0" i="0" u="none" strike="noStrike" kern="1200" cap="none" spc="0" normalizeH="0" baseline="0" noProof="0" dirty="0">
              <a:ln>
                <a:noFill/>
              </a:ln>
              <a:solidFill>
                <a:schemeClr val="tx2"/>
              </a:solidFill>
              <a:effectLst/>
              <a:uLnTx/>
              <a:uFillTx/>
              <a:latin typeface="+mn-lt"/>
              <a:ea typeface="+mn-ea"/>
              <a:cs typeface="+mn-cs"/>
            </a:endParaRPr>
          </a:p>
        </p:txBody>
      </p:sp>
      <p:pic>
        <p:nvPicPr>
          <p:cNvPr id="6" name="Bilde 5" descr="Et bilde som inneholder tekst, skjermbilde, Font&#10;&#10;Automatisk generert beskrivelse">
            <a:extLst>
              <a:ext uri="{FF2B5EF4-FFF2-40B4-BE49-F238E27FC236}">
                <a16:creationId xmlns:a16="http://schemas.microsoft.com/office/drawing/2014/main" id="{EF2B2E47-E00D-F71A-8919-D1649BD9806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40711" y="2057597"/>
            <a:ext cx="5869736" cy="3075741"/>
          </a:xfrm>
          <a:prstGeom prst="rect">
            <a:avLst/>
          </a:prstGeom>
        </p:spPr>
      </p:pic>
    </p:spTree>
    <p:custDataLst>
      <p:custData r:id="rId1"/>
      <p:custData r:id="rId2"/>
      <p:tags r:id="rId3"/>
    </p:custDataLst>
    <p:extLst>
      <p:ext uri="{BB962C8B-B14F-4D97-AF65-F5344CB8AC3E}">
        <p14:creationId xmlns:p14="http://schemas.microsoft.com/office/powerpoint/2010/main" val="72968376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tekst 1">
            <a:extLst>
              <a:ext uri="{FF2B5EF4-FFF2-40B4-BE49-F238E27FC236}">
                <a16:creationId xmlns:a16="http://schemas.microsoft.com/office/drawing/2014/main" id="{4DA4BF25-AD86-4616-91A9-C51CAE5F7D25}"/>
              </a:ext>
            </a:extLst>
          </p:cNvPr>
          <p:cNvSpPr>
            <a:spLocks noGrp="1"/>
          </p:cNvSpPr>
          <p:nvPr>
            <p:ph type="body" sz="quarter" idx="14"/>
          </p:nvPr>
        </p:nvSpPr>
        <p:spPr/>
        <p:txBody>
          <a:bodyPr/>
          <a:lstStyle/>
          <a:p>
            <a:endParaRPr lang="nb-NO"/>
          </a:p>
        </p:txBody>
      </p:sp>
      <p:sp>
        <p:nvSpPr>
          <p:cNvPr id="3" name="Tittel 2">
            <a:extLst>
              <a:ext uri="{FF2B5EF4-FFF2-40B4-BE49-F238E27FC236}">
                <a16:creationId xmlns:a16="http://schemas.microsoft.com/office/drawing/2014/main" id="{59F1B698-A137-490A-A3C1-DC9460F1B0D7}"/>
              </a:ext>
            </a:extLst>
          </p:cNvPr>
          <p:cNvSpPr>
            <a:spLocks noGrp="1"/>
          </p:cNvSpPr>
          <p:nvPr>
            <p:ph type="ctrTitle"/>
          </p:nvPr>
        </p:nvSpPr>
        <p:spPr/>
        <p:txBody>
          <a:bodyPr/>
          <a:lstStyle/>
          <a:p>
            <a:endParaRPr lang="nb-NO"/>
          </a:p>
        </p:txBody>
      </p:sp>
      <p:sp>
        <p:nvSpPr>
          <p:cNvPr id="4" name="Undertittel 3">
            <a:extLst>
              <a:ext uri="{FF2B5EF4-FFF2-40B4-BE49-F238E27FC236}">
                <a16:creationId xmlns:a16="http://schemas.microsoft.com/office/drawing/2014/main" id="{999D2480-94F8-44E3-92CF-263E30DD9426}"/>
              </a:ext>
            </a:extLst>
          </p:cNvPr>
          <p:cNvSpPr>
            <a:spLocks noGrp="1"/>
          </p:cNvSpPr>
          <p:nvPr>
            <p:ph type="subTitle" idx="1"/>
          </p:nvPr>
        </p:nvSpPr>
        <p:spPr/>
        <p:txBody>
          <a:bodyPr/>
          <a:lstStyle/>
          <a:p>
            <a:endParaRPr lang="nb-NO"/>
          </a:p>
        </p:txBody>
      </p:sp>
      <p:sp>
        <p:nvSpPr>
          <p:cNvPr id="5" name="Plassholder for dato 4">
            <a:extLst>
              <a:ext uri="{FF2B5EF4-FFF2-40B4-BE49-F238E27FC236}">
                <a16:creationId xmlns:a16="http://schemas.microsoft.com/office/drawing/2014/main" id="{4894E1B1-8C72-4EE4-9B75-3403B43ECEE1}"/>
              </a:ext>
            </a:extLst>
          </p:cNvPr>
          <p:cNvSpPr>
            <a:spLocks noGrp="1"/>
          </p:cNvSpPr>
          <p:nvPr>
            <p:ph type="dt" sz="half" idx="10"/>
          </p:nvPr>
        </p:nvSpPr>
        <p:spPr/>
        <p:txBody>
          <a:bodyPr/>
          <a:lstStyle/>
          <a:p>
            <a:fld id="{73C88736-6D3A-48AD-9F66-CA81D27E10D7}" type="datetime1">
              <a:rPr lang="nb-NO" smtClean="0"/>
              <a:t>26.11.2024</a:t>
            </a:fld>
            <a:endParaRPr lang="nb-NO"/>
          </a:p>
        </p:txBody>
      </p:sp>
      <p:sp>
        <p:nvSpPr>
          <p:cNvPr id="6" name="Plassholder for tekst 5">
            <a:extLst>
              <a:ext uri="{FF2B5EF4-FFF2-40B4-BE49-F238E27FC236}">
                <a16:creationId xmlns:a16="http://schemas.microsoft.com/office/drawing/2014/main" id="{514D9C59-E229-4B61-908B-C8053FD9D34B}"/>
              </a:ext>
            </a:extLst>
          </p:cNvPr>
          <p:cNvSpPr>
            <a:spLocks noGrp="1"/>
          </p:cNvSpPr>
          <p:nvPr>
            <p:ph type="body" sz="quarter" idx="12"/>
          </p:nvPr>
        </p:nvSpPr>
        <p:spPr/>
        <p:txBody>
          <a:bodyPr/>
          <a:lstStyle/>
          <a:p>
            <a:endParaRPr lang="nb-NO"/>
          </a:p>
        </p:txBody>
      </p:sp>
      <p:pic>
        <p:nvPicPr>
          <p:cNvPr id="13" name="Plassholder for bilde 12" descr="Et bilde som inneholder tekst, skjermbilde, Font, design&#10;&#10;Automatisk generert beskrivelse">
            <a:extLst>
              <a:ext uri="{FF2B5EF4-FFF2-40B4-BE49-F238E27FC236}">
                <a16:creationId xmlns:a16="http://schemas.microsoft.com/office/drawing/2014/main" id="{20CE0D6B-D7EC-0221-FBCE-28E8DC3E6901}"/>
              </a:ext>
            </a:extLst>
          </p:cNvPr>
          <p:cNvPicPr>
            <a:picLocks noGrp="1" noChangeAspect="1"/>
          </p:cNvPicPr>
          <p:nvPr>
            <p:ph type="pic" sz="quarter" idx="11"/>
          </p:nvPr>
        </p:nvPicPr>
        <p:blipFill>
          <a:blip r:embed="rId5">
            <a:extLst>
              <a:ext uri="{28A0092B-C50C-407E-A947-70E740481C1C}">
                <a14:useLocalDpi xmlns:a14="http://schemas.microsoft.com/office/drawing/2010/main" val="0"/>
              </a:ext>
            </a:extLst>
          </a:blip>
          <a:srcRect t="-58" b="7836"/>
          <a:stretch/>
        </p:blipFill>
        <p:spPr>
          <a:xfrm>
            <a:off x="403200" y="1371858"/>
            <a:ext cx="7936398" cy="4881067"/>
          </a:xfrm>
        </p:spPr>
      </p:pic>
      <p:sp>
        <p:nvSpPr>
          <p:cNvPr id="14" name="Ellipse 13">
            <a:extLst>
              <a:ext uri="{FF2B5EF4-FFF2-40B4-BE49-F238E27FC236}">
                <a16:creationId xmlns:a16="http://schemas.microsoft.com/office/drawing/2014/main" id="{C47F8B5F-44FF-17C3-A937-418A55D05498}"/>
              </a:ext>
            </a:extLst>
          </p:cNvPr>
          <p:cNvSpPr/>
          <p:nvPr/>
        </p:nvSpPr>
        <p:spPr>
          <a:xfrm>
            <a:off x="2181885" y="1643870"/>
            <a:ext cx="651849" cy="199135"/>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noFill/>
            </a:endParaRPr>
          </a:p>
        </p:txBody>
      </p:sp>
      <p:sp>
        <p:nvSpPr>
          <p:cNvPr id="15" name="Ellipse 14">
            <a:extLst>
              <a:ext uri="{FF2B5EF4-FFF2-40B4-BE49-F238E27FC236}">
                <a16:creationId xmlns:a16="http://schemas.microsoft.com/office/drawing/2014/main" id="{9A72BDC5-F6EF-7D32-F07C-7F87CB708CE1}"/>
              </a:ext>
            </a:extLst>
          </p:cNvPr>
          <p:cNvSpPr/>
          <p:nvPr/>
        </p:nvSpPr>
        <p:spPr>
          <a:xfrm>
            <a:off x="3467477" y="4946781"/>
            <a:ext cx="2860895" cy="693527"/>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6" name="TekstSylinder 15">
            <a:extLst>
              <a:ext uri="{FF2B5EF4-FFF2-40B4-BE49-F238E27FC236}">
                <a16:creationId xmlns:a16="http://schemas.microsoft.com/office/drawing/2014/main" id="{9822959E-FF37-7A4C-B995-D4C886ED7D57}"/>
              </a:ext>
            </a:extLst>
          </p:cNvPr>
          <p:cNvSpPr txBox="1"/>
          <p:nvPr/>
        </p:nvSpPr>
        <p:spPr>
          <a:xfrm>
            <a:off x="8985000" y="5946207"/>
            <a:ext cx="3207000" cy="400110"/>
          </a:xfrm>
          <a:prstGeom prst="rect">
            <a:avLst/>
          </a:prstGeom>
          <a:noFill/>
        </p:spPr>
        <p:txBody>
          <a:bodyPr wrap="square" rtlCol="0">
            <a:spAutoFit/>
          </a:bodyPr>
          <a:lstStyle/>
          <a:p>
            <a:r>
              <a:rPr lang="nb-NO" sz="2000" dirty="0">
                <a:hlinkClick r:id="rId6"/>
              </a:rPr>
              <a:t>www.sdir.no/sjofolk</a:t>
            </a:r>
            <a:endParaRPr lang="nb-NO" sz="2000" dirty="0"/>
          </a:p>
        </p:txBody>
      </p:sp>
    </p:spTree>
    <p:custDataLst>
      <p:custData r:id="rId1"/>
      <p:custData r:id="rId2"/>
    </p:custDataLst>
    <p:extLst>
      <p:ext uri="{BB962C8B-B14F-4D97-AF65-F5344CB8AC3E}">
        <p14:creationId xmlns:p14="http://schemas.microsoft.com/office/powerpoint/2010/main" val="350642243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tekst 1">
            <a:extLst>
              <a:ext uri="{FF2B5EF4-FFF2-40B4-BE49-F238E27FC236}">
                <a16:creationId xmlns:a16="http://schemas.microsoft.com/office/drawing/2014/main" id="{4DA4BF25-AD86-4616-91A9-C51CAE5F7D25}"/>
              </a:ext>
            </a:extLst>
          </p:cNvPr>
          <p:cNvSpPr>
            <a:spLocks noGrp="1"/>
          </p:cNvSpPr>
          <p:nvPr>
            <p:ph type="body" sz="quarter" idx="14"/>
          </p:nvPr>
        </p:nvSpPr>
        <p:spPr/>
        <p:txBody>
          <a:bodyPr/>
          <a:lstStyle/>
          <a:p>
            <a:endParaRPr lang="nb-NO"/>
          </a:p>
        </p:txBody>
      </p:sp>
      <p:sp>
        <p:nvSpPr>
          <p:cNvPr id="3" name="Tittel 2">
            <a:extLst>
              <a:ext uri="{FF2B5EF4-FFF2-40B4-BE49-F238E27FC236}">
                <a16:creationId xmlns:a16="http://schemas.microsoft.com/office/drawing/2014/main" id="{59F1B698-A137-490A-A3C1-DC9460F1B0D7}"/>
              </a:ext>
            </a:extLst>
          </p:cNvPr>
          <p:cNvSpPr>
            <a:spLocks noGrp="1"/>
          </p:cNvSpPr>
          <p:nvPr>
            <p:ph type="ctrTitle"/>
          </p:nvPr>
        </p:nvSpPr>
        <p:spPr/>
        <p:txBody>
          <a:bodyPr/>
          <a:lstStyle/>
          <a:p>
            <a:endParaRPr lang="nb-NO"/>
          </a:p>
        </p:txBody>
      </p:sp>
      <p:sp>
        <p:nvSpPr>
          <p:cNvPr id="4" name="Undertittel 3">
            <a:extLst>
              <a:ext uri="{FF2B5EF4-FFF2-40B4-BE49-F238E27FC236}">
                <a16:creationId xmlns:a16="http://schemas.microsoft.com/office/drawing/2014/main" id="{999D2480-94F8-44E3-92CF-263E30DD9426}"/>
              </a:ext>
            </a:extLst>
          </p:cNvPr>
          <p:cNvSpPr>
            <a:spLocks noGrp="1"/>
          </p:cNvSpPr>
          <p:nvPr>
            <p:ph type="subTitle" idx="1"/>
          </p:nvPr>
        </p:nvSpPr>
        <p:spPr/>
        <p:txBody>
          <a:bodyPr/>
          <a:lstStyle/>
          <a:p>
            <a:endParaRPr lang="nb-NO"/>
          </a:p>
        </p:txBody>
      </p:sp>
      <p:sp>
        <p:nvSpPr>
          <p:cNvPr id="5" name="Plassholder for dato 4">
            <a:extLst>
              <a:ext uri="{FF2B5EF4-FFF2-40B4-BE49-F238E27FC236}">
                <a16:creationId xmlns:a16="http://schemas.microsoft.com/office/drawing/2014/main" id="{4894E1B1-8C72-4EE4-9B75-3403B43ECEE1}"/>
              </a:ext>
            </a:extLst>
          </p:cNvPr>
          <p:cNvSpPr>
            <a:spLocks noGrp="1"/>
          </p:cNvSpPr>
          <p:nvPr>
            <p:ph type="dt" sz="half" idx="10"/>
          </p:nvPr>
        </p:nvSpPr>
        <p:spPr/>
        <p:txBody>
          <a:bodyPr/>
          <a:lstStyle/>
          <a:p>
            <a:fld id="{73C88736-6D3A-48AD-9F66-CA81D27E10D7}" type="datetime1">
              <a:rPr lang="nb-NO" smtClean="0"/>
              <a:t>26.11.2024</a:t>
            </a:fld>
            <a:endParaRPr lang="nb-NO"/>
          </a:p>
        </p:txBody>
      </p:sp>
      <p:sp>
        <p:nvSpPr>
          <p:cNvPr id="6" name="Plassholder for tekst 5">
            <a:extLst>
              <a:ext uri="{FF2B5EF4-FFF2-40B4-BE49-F238E27FC236}">
                <a16:creationId xmlns:a16="http://schemas.microsoft.com/office/drawing/2014/main" id="{514D9C59-E229-4B61-908B-C8053FD9D34B}"/>
              </a:ext>
            </a:extLst>
          </p:cNvPr>
          <p:cNvSpPr>
            <a:spLocks noGrp="1"/>
          </p:cNvSpPr>
          <p:nvPr>
            <p:ph type="body" sz="quarter" idx="12"/>
          </p:nvPr>
        </p:nvSpPr>
        <p:spPr/>
        <p:txBody>
          <a:bodyPr/>
          <a:lstStyle/>
          <a:p>
            <a:endParaRPr lang="nb-NO"/>
          </a:p>
        </p:txBody>
      </p:sp>
      <p:pic>
        <p:nvPicPr>
          <p:cNvPr id="9" name="Plassholder for bilde 8" descr="Et bilde som inneholder tekst, skjermbilde, Nettside, programvare&#10;&#10;Automatisk generert beskrivelse">
            <a:extLst>
              <a:ext uri="{FF2B5EF4-FFF2-40B4-BE49-F238E27FC236}">
                <a16:creationId xmlns:a16="http://schemas.microsoft.com/office/drawing/2014/main" id="{63A24935-ECC6-748F-49D9-2B9A37D26E8F}"/>
              </a:ext>
            </a:extLst>
          </p:cNvPr>
          <p:cNvPicPr>
            <a:picLocks noGrp="1" noChangeAspect="1"/>
          </p:cNvPicPr>
          <p:nvPr>
            <p:ph type="pic" sz="quarter" idx="11"/>
          </p:nvPr>
        </p:nvPicPr>
        <p:blipFill>
          <a:blip r:embed="rId5">
            <a:extLst>
              <a:ext uri="{28A0092B-C50C-407E-A947-70E740481C1C}">
                <a14:useLocalDpi xmlns:a14="http://schemas.microsoft.com/office/drawing/2010/main" val="0"/>
              </a:ext>
            </a:extLst>
          </a:blip>
          <a:srcRect l="1" t="9301" r="546" b="4990"/>
          <a:stretch/>
        </p:blipFill>
        <p:spPr>
          <a:xfrm>
            <a:off x="374683" y="1656784"/>
            <a:ext cx="8171840" cy="4399579"/>
          </a:xfrm>
        </p:spPr>
      </p:pic>
      <p:sp>
        <p:nvSpPr>
          <p:cNvPr id="10" name="Ellipse 9">
            <a:extLst>
              <a:ext uri="{FF2B5EF4-FFF2-40B4-BE49-F238E27FC236}">
                <a16:creationId xmlns:a16="http://schemas.microsoft.com/office/drawing/2014/main" id="{C5E0D935-AE49-F917-FC4E-D0F0ECDD3FB5}"/>
              </a:ext>
            </a:extLst>
          </p:cNvPr>
          <p:cNvSpPr/>
          <p:nvPr/>
        </p:nvSpPr>
        <p:spPr>
          <a:xfrm>
            <a:off x="2136618" y="4065006"/>
            <a:ext cx="2987643" cy="642796"/>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Tree>
    <p:custDataLst>
      <p:custData r:id="rId1"/>
      <p:custData r:id="rId2"/>
    </p:custDataLst>
    <p:extLst>
      <p:ext uri="{BB962C8B-B14F-4D97-AF65-F5344CB8AC3E}">
        <p14:creationId xmlns:p14="http://schemas.microsoft.com/office/powerpoint/2010/main" val="27816707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tekst 1">
            <a:extLst>
              <a:ext uri="{FF2B5EF4-FFF2-40B4-BE49-F238E27FC236}">
                <a16:creationId xmlns:a16="http://schemas.microsoft.com/office/drawing/2014/main" id="{4DA4BF25-AD86-4616-91A9-C51CAE5F7D25}"/>
              </a:ext>
            </a:extLst>
          </p:cNvPr>
          <p:cNvSpPr>
            <a:spLocks noGrp="1"/>
          </p:cNvSpPr>
          <p:nvPr>
            <p:ph type="body" sz="quarter" idx="14"/>
          </p:nvPr>
        </p:nvSpPr>
        <p:spPr/>
        <p:txBody>
          <a:bodyPr/>
          <a:lstStyle/>
          <a:p>
            <a:endParaRPr lang="nb-NO"/>
          </a:p>
        </p:txBody>
      </p:sp>
      <p:sp>
        <p:nvSpPr>
          <p:cNvPr id="3" name="Tittel 2">
            <a:extLst>
              <a:ext uri="{FF2B5EF4-FFF2-40B4-BE49-F238E27FC236}">
                <a16:creationId xmlns:a16="http://schemas.microsoft.com/office/drawing/2014/main" id="{59F1B698-A137-490A-A3C1-DC9460F1B0D7}"/>
              </a:ext>
            </a:extLst>
          </p:cNvPr>
          <p:cNvSpPr>
            <a:spLocks noGrp="1"/>
          </p:cNvSpPr>
          <p:nvPr>
            <p:ph type="ctrTitle"/>
          </p:nvPr>
        </p:nvSpPr>
        <p:spPr/>
        <p:txBody>
          <a:bodyPr/>
          <a:lstStyle/>
          <a:p>
            <a:endParaRPr lang="nb-NO"/>
          </a:p>
        </p:txBody>
      </p:sp>
      <p:sp>
        <p:nvSpPr>
          <p:cNvPr id="4" name="Undertittel 3">
            <a:extLst>
              <a:ext uri="{FF2B5EF4-FFF2-40B4-BE49-F238E27FC236}">
                <a16:creationId xmlns:a16="http://schemas.microsoft.com/office/drawing/2014/main" id="{999D2480-94F8-44E3-92CF-263E30DD9426}"/>
              </a:ext>
            </a:extLst>
          </p:cNvPr>
          <p:cNvSpPr>
            <a:spLocks noGrp="1"/>
          </p:cNvSpPr>
          <p:nvPr>
            <p:ph type="subTitle" idx="1"/>
          </p:nvPr>
        </p:nvSpPr>
        <p:spPr/>
        <p:txBody>
          <a:bodyPr/>
          <a:lstStyle/>
          <a:p>
            <a:endParaRPr lang="nb-NO"/>
          </a:p>
        </p:txBody>
      </p:sp>
      <p:sp>
        <p:nvSpPr>
          <p:cNvPr id="5" name="Plassholder for dato 4">
            <a:extLst>
              <a:ext uri="{FF2B5EF4-FFF2-40B4-BE49-F238E27FC236}">
                <a16:creationId xmlns:a16="http://schemas.microsoft.com/office/drawing/2014/main" id="{4894E1B1-8C72-4EE4-9B75-3403B43ECEE1}"/>
              </a:ext>
            </a:extLst>
          </p:cNvPr>
          <p:cNvSpPr>
            <a:spLocks noGrp="1"/>
          </p:cNvSpPr>
          <p:nvPr>
            <p:ph type="dt" sz="half" idx="10"/>
          </p:nvPr>
        </p:nvSpPr>
        <p:spPr/>
        <p:txBody>
          <a:bodyPr/>
          <a:lstStyle/>
          <a:p>
            <a:fld id="{73C88736-6D3A-48AD-9F66-CA81D27E10D7}" type="datetime1">
              <a:rPr lang="nb-NO" smtClean="0"/>
              <a:t>26.11.2024</a:t>
            </a:fld>
            <a:endParaRPr lang="nb-NO"/>
          </a:p>
        </p:txBody>
      </p:sp>
      <p:sp>
        <p:nvSpPr>
          <p:cNvPr id="6" name="Plassholder for tekst 5">
            <a:extLst>
              <a:ext uri="{FF2B5EF4-FFF2-40B4-BE49-F238E27FC236}">
                <a16:creationId xmlns:a16="http://schemas.microsoft.com/office/drawing/2014/main" id="{514D9C59-E229-4B61-908B-C8053FD9D34B}"/>
              </a:ext>
            </a:extLst>
          </p:cNvPr>
          <p:cNvSpPr>
            <a:spLocks noGrp="1"/>
          </p:cNvSpPr>
          <p:nvPr>
            <p:ph type="body" sz="quarter" idx="12"/>
          </p:nvPr>
        </p:nvSpPr>
        <p:spPr/>
        <p:txBody>
          <a:bodyPr/>
          <a:lstStyle/>
          <a:p>
            <a:endParaRPr lang="nb-NO"/>
          </a:p>
        </p:txBody>
      </p:sp>
      <p:pic>
        <p:nvPicPr>
          <p:cNvPr id="9" name="Plassholder for bilde 8" descr="Et bilde som inneholder tekst, skjermbilde, Nettside, programvare&#10;&#10;Automatisk generert beskrivelse">
            <a:extLst>
              <a:ext uri="{FF2B5EF4-FFF2-40B4-BE49-F238E27FC236}">
                <a16:creationId xmlns:a16="http://schemas.microsoft.com/office/drawing/2014/main" id="{C3895E88-25FD-6D07-D215-007ACD985095}"/>
              </a:ext>
            </a:extLst>
          </p:cNvPr>
          <p:cNvPicPr>
            <a:picLocks noGrp="1" noChangeAspect="1"/>
          </p:cNvPicPr>
          <p:nvPr>
            <p:ph type="pic" sz="quarter" idx="11"/>
          </p:nvPr>
        </p:nvPicPr>
        <p:blipFill>
          <a:blip r:embed="rId5">
            <a:extLst>
              <a:ext uri="{28A0092B-C50C-407E-A947-70E740481C1C}">
                <a14:useLocalDpi xmlns:a14="http://schemas.microsoft.com/office/drawing/2010/main" val="0"/>
              </a:ext>
            </a:extLst>
          </a:blip>
          <a:srcRect t="8501" b="8501"/>
          <a:stretch>
            <a:fillRect/>
          </a:stretch>
        </p:blipFill>
        <p:spPr>
          <a:xfrm>
            <a:off x="403200" y="1625803"/>
            <a:ext cx="7999772" cy="4498866"/>
          </a:xfrm>
        </p:spPr>
      </p:pic>
    </p:spTree>
    <p:custDataLst>
      <p:custData r:id="rId1"/>
      <p:custData r:id="rId2"/>
    </p:custDataLst>
    <p:extLst>
      <p:ext uri="{BB962C8B-B14F-4D97-AF65-F5344CB8AC3E}">
        <p14:creationId xmlns:p14="http://schemas.microsoft.com/office/powerpoint/2010/main" val="373643741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lede 5">
            <a:extLst>
              <a:ext uri="{FF2B5EF4-FFF2-40B4-BE49-F238E27FC236}">
                <a16:creationId xmlns:a16="http://schemas.microsoft.com/office/drawing/2014/main" id="{A3F562E7-72EF-DC47-A37A-64BA4F93A2E1}"/>
              </a:ext>
            </a:extLst>
          </p:cNvPr>
          <p:cNvPicPr>
            <a:picLocks noChangeAspect="1"/>
          </p:cNvPicPr>
          <p:nvPr/>
        </p:nvPicPr>
        <p:blipFill>
          <a:blip r:embed="rId3"/>
          <a:srcRect/>
          <a:stretch/>
        </p:blipFill>
        <p:spPr>
          <a:xfrm>
            <a:off x="0" y="0"/>
            <a:ext cx="12192000" cy="6858000"/>
          </a:xfrm>
          <a:prstGeom prst="rect">
            <a:avLst/>
          </a:prstGeom>
        </p:spPr>
      </p:pic>
      <p:pic>
        <p:nvPicPr>
          <p:cNvPr id="9" name="Billede 8">
            <a:extLst>
              <a:ext uri="{FF2B5EF4-FFF2-40B4-BE49-F238E27FC236}">
                <a16:creationId xmlns:a16="http://schemas.microsoft.com/office/drawing/2014/main" id="{18D4BE77-6C0F-1044-8B38-A0B3D200DF0A}"/>
              </a:ext>
            </a:extLst>
          </p:cNvPr>
          <p:cNvPicPr>
            <a:picLocks noChangeAspect="1"/>
          </p:cNvPicPr>
          <p:nvPr/>
        </p:nvPicPr>
        <p:blipFill>
          <a:blip r:embed="rId4"/>
          <a:srcRect/>
          <a:stretch/>
        </p:blipFill>
        <p:spPr>
          <a:xfrm>
            <a:off x="712224" y="5166414"/>
            <a:ext cx="1179329" cy="1210917"/>
          </a:xfrm>
          <a:prstGeom prst="rect">
            <a:avLst/>
          </a:prstGeom>
        </p:spPr>
      </p:pic>
      <p:sp>
        <p:nvSpPr>
          <p:cNvPr id="10" name="Tekstfelt 9">
            <a:extLst>
              <a:ext uri="{FF2B5EF4-FFF2-40B4-BE49-F238E27FC236}">
                <a16:creationId xmlns:a16="http://schemas.microsoft.com/office/drawing/2014/main" id="{7918F5BB-3A8F-624C-9C71-006E764EA2A1}"/>
              </a:ext>
            </a:extLst>
          </p:cNvPr>
          <p:cNvSpPr txBox="1"/>
          <p:nvPr/>
        </p:nvSpPr>
        <p:spPr>
          <a:xfrm>
            <a:off x="-141316" y="1454727"/>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Tekstfelt 11">
            <a:extLst>
              <a:ext uri="{FF2B5EF4-FFF2-40B4-BE49-F238E27FC236}">
                <a16:creationId xmlns:a16="http://schemas.microsoft.com/office/drawing/2014/main" id="{0EF8B551-88E0-D842-B8E1-F4703DBFD920}"/>
              </a:ext>
            </a:extLst>
          </p:cNvPr>
          <p:cNvSpPr txBox="1"/>
          <p:nvPr/>
        </p:nvSpPr>
        <p:spPr>
          <a:xfrm>
            <a:off x="712223" y="2586764"/>
            <a:ext cx="6996267" cy="1384995"/>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2800" b="0" i="1" u="none" strike="noStrike" kern="1200" cap="none" spc="0" normalizeH="0" baseline="0" noProof="0">
                <a:ln>
                  <a:noFill/>
                </a:ln>
                <a:solidFill>
                  <a:prstClr val="white"/>
                </a:solidFill>
                <a:effectLst/>
                <a:uLnTx/>
                <a:uFillTx/>
                <a:latin typeface="Calibri"/>
                <a:ea typeface="Dotum"/>
                <a:cs typeface="Calibri"/>
              </a:rPr>
              <a:t>Slik kan du arbeide med forebygging av krenkende adferd slik som mobbing og trakassering</a:t>
            </a:r>
          </a:p>
        </p:txBody>
      </p:sp>
      <p:pic>
        <p:nvPicPr>
          <p:cNvPr id="3" name="Billede 2">
            <a:extLst>
              <a:ext uri="{FF2B5EF4-FFF2-40B4-BE49-F238E27FC236}">
                <a16:creationId xmlns:a16="http://schemas.microsoft.com/office/drawing/2014/main" id="{40D5DB03-5657-754A-B593-91EB88555ACB}"/>
              </a:ext>
            </a:extLst>
          </p:cNvPr>
          <p:cNvPicPr>
            <a:picLocks noChangeAspect="1"/>
          </p:cNvPicPr>
          <p:nvPr/>
        </p:nvPicPr>
        <p:blipFill>
          <a:blip r:embed="rId5"/>
          <a:srcRect/>
          <a:stretch/>
        </p:blipFill>
        <p:spPr>
          <a:xfrm>
            <a:off x="2138228" y="5616039"/>
            <a:ext cx="3578078" cy="761293"/>
          </a:xfrm>
          <a:prstGeom prst="rect">
            <a:avLst/>
          </a:prstGeom>
        </p:spPr>
      </p:pic>
      <p:sp>
        <p:nvSpPr>
          <p:cNvPr id="11" name="Tekstfelt 10">
            <a:extLst>
              <a:ext uri="{FF2B5EF4-FFF2-40B4-BE49-F238E27FC236}">
                <a16:creationId xmlns:a16="http://schemas.microsoft.com/office/drawing/2014/main" id="{6FF34B2C-6756-9344-88F7-B29226821563}"/>
              </a:ext>
            </a:extLst>
          </p:cNvPr>
          <p:cNvSpPr txBox="1"/>
          <p:nvPr/>
        </p:nvSpPr>
        <p:spPr>
          <a:xfrm>
            <a:off x="6433244" y="6151418"/>
            <a:ext cx="5046532" cy="2308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da-DK" sz="900" b="0" i="0" u="none" strike="noStrike" kern="1200" cap="none" spc="0" normalizeH="0" baseline="0" noProof="0">
                <a:ln>
                  <a:noFill/>
                </a:ln>
                <a:solidFill>
                  <a:prstClr val="white"/>
                </a:solidFill>
                <a:effectLst/>
                <a:uLnTx/>
                <a:uFillTx/>
                <a:latin typeface="Calibri" panose="020F0502020204030204" pitchFamily="34" charset="0"/>
                <a:ea typeface="Dotum" panose="020B0600000101010101" pitchFamily="34" charset="-127"/>
                <a:cs typeface="Calibri" panose="020F0502020204030204" pitchFamily="34" charset="0"/>
              </a:rPr>
              <a:t>Utarbeidet av organisasjonspsykolog Mads Schramm i samarbeid med SEA HEALTH &amp; WELFARE</a:t>
            </a:r>
          </a:p>
        </p:txBody>
      </p:sp>
      <p:pic>
        <p:nvPicPr>
          <p:cNvPr id="14" name="Billede 13">
            <a:extLst>
              <a:ext uri="{FF2B5EF4-FFF2-40B4-BE49-F238E27FC236}">
                <a16:creationId xmlns:a16="http://schemas.microsoft.com/office/drawing/2014/main" id="{46F97AF4-0F7A-2A44-BDB7-44AB16FFF163}"/>
              </a:ext>
            </a:extLst>
          </p:cNvPr>
          <p:cNvPicPr>
            <a:picLocks noChangeAspect="1"/>
          </p:cNvPicPr>
          <p:nvPr/>
        </p:nvPicPr>
        <p:blipFill>
          <a:blip r:embed="rId6"/>
          <a:srcRect/>
          <a:stretch/>
        </p:blipFill>
        <p:spPr>
          <a:xfrm>
            <a:off x="810836" y="833698"/>
            <a:ext cx="6373736" cy="1428986"/>
          </a:xfrm>
          <a:prstGeom prst="rect">
            <a:avLst/>
          </a:prstGeom>
        </p:spPr>
      </p:pic>
    </p:spTree>
    <p:extLst>
      <p:ext uri="{BB962C8B-B14F-4D97-AF65-F5344CB8AC3E}">
        <p14:creationId xmlns:p14="http://schemas.microsoft.com/office/powerpoint/2010/main" val="42528552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lassholder for dato 5">
            <a:extLst>
              <a:ext uri="{FF2B5EF4-FFF2-40B4-BE49-F238E27FC236}">
                <a16:creationId xmlns:a16="http://schemas.microsoft.com/office/drawing/2014/main" id="{D40457E2-E024-48A8-8AA4-ECD90A53592F}"/>
              </a:ext>
            </a:extLst>
          </p:cNvPr>
          <p:cNvSpPr>
            <a:spLocks noGrp="1"/>
          </p:cNvSpPr>
          <p:nvPr>
            <p:ph type="dt" sz="half" idx="10"/>
          </p:nvPr>
        </p:nvSpPr>
        <p:spPr/>
        <p:txBody>
          <a:bodyPr/>
          <a:lstStyle/>
          <a:p>
            <a:fld id="{73C88736-6D3A-48AD-9F66-CA81D27E10D7}" type="datetime1">
              <a:rPr lang="nb-NO" smtClean="0"/>
              <a:pPr/>
              <a:t>26.11.2024</a:t>
            </a:fld>
            <a:endParaRPr lang="nb-NO"/>
          </a:p>
        </p:txBody>
      </p:sp>
      <p:pic>
        <p:nvPicPr>
          <p:cNvPr id="4" name="Plassholder for bilde 8" descr="Et bilde som inneholder klær, person, Menneskeansikt, Vernehjelm&#10;&#10;Automatisk generert beskrivelse">
            <a:extLst>
              <a:ext uri="{FF2B5EF4-FFF2-40B4-BE49-F238E27FC236}">
                <a16:creationId xmlns:a16="http://schemas.microsoft.com/office/drawing/2014/main" id="{BE1F6992-2FA1-EB24-9A9C-3611D5C0DE8F}"/>
              </a:ext>
            </a:extLst>
          </p:cNvPr>
          <p:cNvPicPr>
            <a:picLocks noGrp="1" noChangeAspect="1"/>
          </p:cNvPicPr>
          <p:nvPr>
            <p:ph type="pic" sz="quarter" idx="11"/>
          </p:nvPr>
        </p:nvPicPr>
        <p:blipFill>
          <a:blip r:embed="rId5">
            <a:extLst>
              <a:ext uri="{28A0092B-C50C-407E-A947-70E740481C1C}">
                <a14:useLocalDpi xmlns:a14="http://schemas.microsoft.com/office/drawing/2010/main" val="0"/>
              </a:ext>
            </a:extLst>
          </a:blip>
          <a:srcRect t="7823" b="7823"/>
          <a:stretch>
            <a:fillRect/>
          </a:stretch>
        </p:blipFill>
        <p:spPr>
          <a:xfrm>
            <a:off x="-2724" y="0"/>
            <a:ext cx="12194724" cy="6858000"/>
          </a:xfrm>
        </p:spPr>
      </p:pic>
    </p:spTree>
    <p:custDataLst>
      <p:custData r:id="rId1"/>
      <p:custData r:id="rId2"/>
    </p:custDataLst>
    <p:extLst>
      <p:ext uri="{BB962C8B-B14F-4D97-AF65-F5344CB8AC3E}">
        <p14:creationId xmlns:p14="http://schemas.microsoft.com/office/powerpoint/2010/main" val="350404660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tekst 1">
            <a:extLst>
              <a:ext uri="{FF2B5EF4-FFF2-40B4-BE49-F238E27FC236}">
                <a16:creationId xmlns:a16="http://schemas.microsoft.com/office/drawing/2014/main" id="{4DA4BF25-AD86-4616-91A9-C51CAE5F7D25}"/>
              </a:ext>
            </a:extLst>
          </p:cNvPr>
          <p:cNvSpPr>
            <a:spLocks noGrp="1"/>
          </p:cNvSpPr>
          <p:nvPr>
            <p:ph type="body" sz="quarter" idx="14"/>
          </p:nvPr>
        </p:nvSpPr>
        <p:spPr/>
        <p:txBody>
          <a:bodyPr/>
          <a:lstStyle/>
          <a:p>
            <a:endParaRPr lang="nb-NO"/>
          </a:p>
        </p:txBody>
      </p:sp>
      <p:sp>
        <p:nvSpPr>
          <p:cNvPr id="3" name="Tittel 2">
            <a:extLst>
              <a:ext uri="{FF2B5EF4-FFF2-40B4-BE49-F238E27FC236}">
                <a16:creationId xmlns:a16="http://schemas.microsoft.com/office/drawing/2014/main" id="{59F1B698-A137-490A-A3C1-DC9460F1B0D7}"/>
              </a:ext>
            </a:extLst>
          </p:cNvPr>
          <p:cNvSpPr>
            <a:spLocks noGrp="1"/>
          </p:cNvSpPr>
          <p:nvPr>
            <p:ph type="ctrTitle"/>
          </p:nvPr>
        </p:nvSpPr>
        <p:spPr/>
        <p:txBody>
          <a:bodyPr/>
          <a:lstStyle/>
          <a:p>
            <a:endParaRPr lang="nb-NO"/>
          </a:p>
        </p:txBody>
      </p:sp>
      <p:sp>
        <p:nvSpPr>
          <p:cNvPr id="4" name="Undertittel 3">
            <a:extLst>
              <a:ext uri="{FF2B5EF4-FFF2-40B4-BE49-F238E27FC236}">
                <a16:creationId xmlns:a16="http://schemas.microsoft.com/office/drawing/2014/main" id="{999D2480-94F8-44E3-92CF-263E30DD9426}"/>
              </a:ext>
            </a:extLst>
          </p:cNvPr>
          <p:cNvSpPr>
            <a:spLocks noGrp="1"/>
          </p:cNvSpPr>
          <p:nvPr>
            <p:ph type="subTitle" idx="1"/>
          </p:nvPr>
        </p:nvSpPr>
        <p:spPr/>
        <p:txBody>
          <a:bodyPr/>
          <a:lstStyle/>
          <a:p>
            <a:endParaRPr lang="nb-NO"/>
          </a:p>
        </p:txBody>
      </p:sp>
      <p:sp>
        <p:nvSpPr>
          <p:cNvPr id="5" name="Plassholder for dato 4">
            <a:extLst>
              <a:ext uri="{FF2B5EF4-FFF2-40B4-BE49-F238E27FC236}">
                <a16:creationId xmlns:a16="http://schemas.microsoft.com/office/drawing/2014/main" id="{4894E1B1-8C72-4EE4-9B75-3403B43ECEE1}"/>
              </a:ext>
            </a:extLst>
          </p:cNvPr>
          <p:cNvSpPr>
            <a:spLocks noGrp="1"/>
          </p:cNvSpPr>
          <p:nvPr>
            <p:ph type="dt" sz="half" idx="10"/>
          </p:nvPr>
        </p:nvSpPr>
        <p:spPr/>
        <p:txBody>
          <a:bodyPr/>
          <a:lstStyle/>
          <a:p>
            <a:fld id="{73C88736-6D3A-48AD-9F66-CA81D27E10D7}" type="datetime1">
              <a:rPr lang="nb-NO" smtClean="0"/>
              <a:t>26.11.2024</a:t>
            </a:fld>
            <a:endParaRPr lang="nb-NO"/>
          </a:p>
        </p:txBody>
      </p:sp>
      <p:sp>
        <p:nvSpPr>
          <p:cNvPr id="6" name="Plassholder for tekst 5">
            <a:extLst>
              <a:ext uri="{FF2B5EF4-FFF2-40B4-BE49-F238E27FC236}">
                <a16:creationId xmlns:a16="http://schemas.microsoft.com/office/drawing/2014/main" id="{514D9C59-E229-4B61-908B-C8053FD9D34B}"/>
              </a:ext>
            </a:extLst>
          </p:cNvPr>
          <p:cNvSpPr>
            <a:spLocks noGrp="1"/>
          </p:cNvSpPr>
          <p:nvPr>
            <p:ph type="body" sz="quarter" idx="12"/>
          </p:nvPr>
        </p:nvSpPr>
        <p:spPr/>
        <p:txBody>
          <a:bodyPr/>
          <a:lstStyle/>
          <a:p>
            <a:endParaRPr lang="nb-NO"/>
          </a:p>
        </p:txBody>
      </p:sp>
      <p:pic>
        <p:nvPicPr>
          <p:cNvPr id="11" name="Plassholder for bilde 10" descr="Et bilde som inneholder tekst, skjermbilde, Font&#10;&#10;Automatisk generert beskrivelse">
            <a:extLst>
              <a:ext uri="{FF2B5EF4-FFF2-40B4-BE49-F238E27FC236}">
                <a16:creationId xmlns:a16="http://schemas.microsoft.com/office/drawing/2014/main" id="{B1C3E4B0-B36B-5A5C-D4B0-65F19F15682C}"/>
              </a:ext>
            </a:extLst>
          </p:cNvPr>
          <p:cNvPicPr>
            <a:picLocks noGrp="1" noChangeAspect="1"/>
          </p:cNvPicPr>
          <p:nvPr>
            <p:ph type="pic" sz="quarter" idx="11"/>
          </p:nvPr>
        </p:nvPicPr>
        <p:blipFill>
          <a:blip r:embed="rId5">
            <a:extLst>
              <a:ext uri="{28A0092B-C50C-407E-A947-70E740481C1C}">
                <a14:useLocalDpi xmlns:a14="http://schemas.microsoft.com/office/drawing/2010/main" val="0"/>
              </a:ext>
            </a:extLst>
          </a:blip>
          <a:srcRect t="640" b="-438"/>
          <a:stretch/>
        </p:blipFill>
        <p:spPr>
          <a:xfrm>
            <a:off x="369799" y="1322452"/>
            <a:ext cx="6463119" cy="4856978"/>
          </a:xfrm>
        </p:spPr>
      </p:pic>
      <p:sp>
        <p:nvSpPr>
          <p:cNvPr id="12" name="TekstSylinder 11">
            <a:extLst>
              <a:ext uri="{FF2B5EF4-FFF2-40B4-BE49-F238E27FC236}">
                <a16:creationId xmlns:a16="http://schemas.microsoft.com/office/drawing/2014/main" id="{6DC309AB-7A47-2104-60FB-1C7B9A35AFF9}"/>
              </a:ext>
            </a:extLst>
          </p:cNvPr>
          <p:cNvSpPr txBox="1"/>
          <p:nvPr/>
        </p:nvSpPr>
        <p:spPr>
          <a:xfrm>
            <a:off x="7552663" y="5779320"/>
            <a:ext cx="4255129" cy="400110"/>
          </a:xfrm>
          <a:prstGeom prst="rect">
            <a:avLst/>
          </a:prstGeom>
          <a:noFill/>
        </p:spPr>
        <p:txBody>
          <a:bodyPr wrap="square" rtlCol="0">
            <a:spAutoFit/>
          </a:bodyPr>
          <a:lstStyle/>
          <a:p>
            <a:r>
              <a:rPr lang="nb-NO" sz="2000" dirty="0">
                <a:hlinkClick r:id="rId6"/>
              </a:rPr>
              <a:t>www.arbeidsmiljoportalen.no</a:t>
            </a:r>
            <a:endParaRPr lang="nb-NO" sz="2000" dirty="0"/>
          </a:p>
        </p:txBody>
      </p:sp>
      <p:pic>
        <p:nvPicPr>
          <p:cNvPr id="8" name="Bilde 7" descr="Et bilde som inneholder tekst, skjermbilde, design&#10;&#10;Automatisk generert beskrivelse">
            <a:extLst>
              <a:ext uri="{FF2B5EF4-FFF2-40B4-BE49-F238E27FC236}">
                <a16:creationId xmlns:a16="http://schemas.microsoft.com/office/drawing/2014/main" id="{B8C66F94-589F-649E-238F-3403FAC0F6BB}"/>
              </a:ext>
            </a:extLst>
          </p:cNvPr>
          <p:cNvPicPr>
            <a:picLocks noChangeAspect="1"/>
          </p:cNvPicPr>
          <p:nvPr/>
        </p:nvPicPr>
        <p:blipFill>
          <a:blip r:embed="rId7">
            <a:extLst>
              <a:ext uri="{28A0092B-C50C-407E-A947-70E740481C1C}">
                <a14:useLocalDpi xmlns:a14="http://schemas.microsoft.com/office/drawing/2010/main" val="0"/>
              </a:ext>
            </a:extLst>
          </a:blip>
          <a:srcRect l="1981" t="10854"/>
          <a:stretch/>
        </p:blipFill>
        <p:spPr>
          <a:xfrm rot="1281190">
            <a:off x="6411626" y="941114"/>
            <a:ext cx="5068300" cy="3721443"/>
          </a:xfrm>
          <a:prstGeom prst="rect">
            <a:avLst/>
          </a:prstGeom>
        </p:spPr>
      </p:pic>
    </p:spTree>
    <p:custDataLst>
      <p:custData r:id="rId1"/>
      <p:custData r:id="rId2"/>
    </p:custDataLst>
    <p:extLst>
      <p:ext uri="{BB962C8B-B14F-4D97-AF65-F5344CB8AC3E}">
        <p14:creationId xmlns:p14="http://schemas.microsoft.com/office/powerpoint/2010/main" val="94166910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a:extLst>
              <a:ext uri="{FF2B5EF4-FFF2-40B4-BE49-F238E27FC236}">
                <a16:creationId xmlns:a16="http://schemas.microsoft.com/office/drawing/2014/main" id="{29BD4DA6-A61E-1544-8E54-0875DA70B8FD}"/>
              </a:ext>
            </a:extLst>
          </p:cNvPr>
          <p:cNvPicPr>
            <a:picLocks noGrp="1" noChangeAspect="1"/>
          </p:cNvPicPr>
          <p:nvPr>
            <p:ph type="pic" sz="quarter" idx="11"/>
          </p:nvPr>
        </p:nvPicPr>
        <p:blipFill>
          <a:blip r:embed="rId6" cstate="screen">
            <a:extLst>
              <a:ext uri="{28A0092B-C50C-407E-A947-70E740481C1C}">
                <a14:useLocalDpi xmlns:a14="http://schemas.microsoft.com/office/drawing/2010/main"/>
              </a:ext>
            </a:extLst>
          </a:blip>
          <a:srcRect/>
          <a:stretch>
            <a:fillRect/>
          </a:stretch>
        </p:blipFill>
        <p:spPr/>
      </p:pic>
      <p:sp>
        <p:nvSpPr>
          <p:cNvPr id="2" name="Text Placeholder 1">
            <a:extLst>
              <a:ext uri="{FF2B5EF4-FFF2-40B4-BE49-F238E27FC236}">
                <a16:creationId xmlns:a16="http://schemas.microsoft.com/office/drawing/2014/main" id="{F8E310EA-596F-8C4B-8CCB-58318298F0E4}"/>
              </a:ext>
            </a:extLst>
          </p:cNvPr>
          <p:cNvSpPr>
            <a:spLocks noGrp="1"/>
          </p:cNvSpPr>
          <p:nvPr>
            <p:ph type="body" sz="quarter" idx="14"/>
          </p:nvPr>
        </p:nvSpPr>
        <p:spPr/>
        <p:txBody>
          <a:bodyPr/>
          <a:lstStyle/>
          <a:p>
            <a:endParaRPr lang="en-GB"/>
          </a:p>
        </p:txBody>
      </p:sp>
      <p:sp>
        <p:nvSpPr>
          <p:cNvPr id="3" name="Title 2">
            <a:extLst>
              <a:ext uri="{FF2B5EF4-FFF2-40B4-BE49-F238E27FC236}">
                <a16:creationId xmlns:a16="http://schemas.microsoft.com/office/drawing/2014/main" id="{31301386-99B1-F349-9B4F-0B0BDA8E7ED3}"/>
              </a:ext>
            </a:extLst>
          </p:cNvPr>
          <p:cNvSpPr>
            <a:spLocks noGrp="1"/>
          </p:cNvSpPr>
          <p:nvPr>
            <p:ph type="ctrTitle"/>
          </p:nvPr>
        </p:nvSpPr>
        <p:spPr/>
        <p:txBody>
          <a:bodyPr/>
          <a:lstStyle/>
          <a:p>
            <a:r>
              <a:rPr lang="en-GB" dirty="0" err="1"/>
              <a:t>Veien</a:t>
            </a:r>
            <a:r>
              <a:rPr lang="en-GB" dirty="0"/>
              <a:t> </a:t>
            </a:r>
            <a:r>
              <a:rPr lang="en-GB" dirty="0" err="1"/>
              <a:t>videre</a:t>
            </a:r>
            <a:endParaRPr lang="en-GB" dirty="0"/>
          </a:p>
        </p:txBody>
      </p:sp>
      <p:sp>
        <p:nvSpPr>
          <p:cNvPr id="4" name="Subtitle 3">
            <a:extLst>
              <a:ext uri="{FF2B5EF4-FFF2-40B4-BE49-F238E27FC236}">
                <a16:creationId xmlns:a16="http://schemas.microsoft.com/office/drawing/2014/main" id="{A417BB4F-91BA-7145-9F22-678265874EE3}"/>
              </a:ext>
            </a:extLst>
          </p:cNvPr>
          <p:cNvSpPr>
            <a:spLocks noGrp="1"/>
          </p:cNvSpPr>
          <p:nvPr>
            <p:ph type="subTitle" idx="1"/>
          </p:nvPr>
        </p:nvSpPr>
        <p:spPr/>
        <p:txBody>
          <a:bodyPr/>
          <a:lstStyle/>
          <a:p>
            <a:endParaRPr lang="en-GB" dirty="0"/>
          </a:p>
        </p:txBody>
      </p:sp>
      <p:sp>
        <p:nvSpPr>
          <p:cNvPr id="5" name="Date Placeholder 4">
            <a:extLst>
              <a:ext uri="{FF2B5EF4-FFF2-40B4-BE49-F238E27FC236}">
                <a16:creationId xmlns:a16="http://schemas.microsoft.com/office/drawing/2014/main" id="{DAC49210-55BD-6C4F-824B-25B41E81BEB4}"/>
              </a:ext>
            </a:extLst>
          </p:cNvPr>
          <p:cNvSpPr>
            <a:spLocks noGrp="1"/>
          </p:cNvSpPr>
          <p:nvPr>
            <p:ph type="dt" sz="half" idx="10"/>
          </p:nvPr>
        </p:nvSpPr>
        <p:spPr/>
        <p:txBody>
          <a:bodyPr/>
          <a:lstStyle/>
          <a:p>
            <a:fld id="{73C88736-6D3A-48AD-9F66-CA81D27E10D7}" type="datetime1">
              <a:rPr lang="nb-NO" smtClean="0"/>
              <a:t>26.11.2024</a:t>
            </a:fld>
            <a:endParaRPr lang="nb-NO"/>
          </a:p>
        </p:txBody>
      </p:sp>
      <p:sp>
        <p:nvSpPr>
          <p:cNvPr id="6" name="Text Placeholder 5">
            <a:extLst>
              <a:ext uri="{FF2B5EF4-FFF2-40B4-BE49-F238E27FC236}">
                <a16:creationId xmlns:a16="http://schemas.microsoft.com/office/drawing/2014/main" id="{DF0B0815-9949-0C44-8E27-3FC7E61E726D}"/>
              </a:ext>
            </a:extLst>
          </p:cNvPr>
          <p:cNvSpPr>
            <a:spLocks noGrp="1"/>
          </p:cNvSpPr>
          <p:nvPr>
            <p:ph type="body" sz="quarter" idx="12"/>
          </p:nvPr>
        </p:nvSpPr>
        <p:spPr/>
        <p:txBody>
          <a:bodyPr/>
          <a:lstStyle/>
          <a:p>
            <a:endParaRPr lang="en-GB"/>
          </a:p>
        </p:txBody>
      </p:sp>
    </p:spTree>
    <p:custDataLst>
      <p:custData r:id="rId1"/>
      <p:custData r:id="rId2"/>
      <p:tags r:id="rId3"/>
    </p:custDataLst>
    <p:extLst>
      <p:ext uri="{BB962C8B-B14F-4D97-AF65-F5344CB8AC3E}">
        <p14:creationId xmlns:p14="http://schemas.microsoft.com/office/powerpoint/2010/main" val="279981600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B86400D-83A5-524F-A67B-EEC16F74EF84}"/>
              </a:ext>
            </a:extLst>
          </p:cNvPr>
          <p:cNvPicPr>
            <a:picLocks/>
          </p:cNvPicPr>
          <p:nvPr/>
        </p:nvPicPr>
        <p:blipFill>
          <a:blip r:embed="rId6">
            <a:extLst>
              <a:ext uri="{28A0092B-C50C-407E-A947-70E740481C1C}">
                <a14:useLocalDpi xmlns:a14="http://schemas.microsoft.com/office/drawing/2010/main" val="0"/>
              </a:ext>
            </a:extLst>
          </a:blip>
          <a:srcRect l="262" r="262"/>
          <a:stretch/>
        </p:blipFill>
        <p:spPr>
          <a:xfrm>
            <a:off x="8217651" y="1934846"/>
            <a:ext cx="2797391" cy="2812116"/>
          </a:xfrm>
          <a:prstGeom prst="ellipse">
            <a:avLst/>
          </a:prstGeom>
        </p:spPr>
      </p:pic>
      <p:sp>
        <p:nvSpPr>
          <p:cNvPr id="4" name="Text Placeholder 3">
            <a:extLst>
              <a:ext uri="{FF2B5EF4-FFF2-40B4-BE49-F238E27FC236}">
                <a16:creationId xmlns:a16="http://schemas.microsoft.com/office/drawing/2014/main" id="{DAABDD1F-647D-2149-B6DD-B00E45079443}"/>
              </a:ext>
            </a:extLst>
          </p:cNvPr>
          <p:cNvSpPr>
            <a:spLocks noGrp="1"/>
          </p:cNvSpPr>
          <p:nvPr>
            <p:ph type="body" sz="quarter" idx="11"/>
          </p:nvPr>
        </p:nvSpPr>
        <p:spPr>
          <a:xfrm>
            <a:off x="765196" y="2115331"/>
            <a:ext cx="5752648" cy="2963564"/>
          </a:xfrm>
        </p:spPr>
        <p:txBody>
          <a:bodyPr/>
          <a:lstStyle/>
          <a:p>
            <a:r>
              <a:rPr lang="nb-NO" dirty="0"/>
              <a:t>Ta gjerne kontakt med meg eller en av de andre fagpersonene i Sjøfartsdirektoratet:</a:t>
            </a:r>
          </a:p>
          <a:p>
            <a:endParaRPr lang="en-GB" dirty="0">
              <a:solidFill>
                <a:schemeClr val="tx2"/>
              </a:solidFill>
            </a:endParaRPr>
          </a:p>
          <a:p>
            <a:endParaRPr lang="en-GB" dirty="0">
              <a:solidFill>
                <a:schemeClr val="tx2"/>
              </a:solidFill>
            </a:endParaRPr>
          </a:p>
          <a:p>
            <a:r>
              <a:rPr lang="nb-NO" sz="1800" b="1" dirty="0">
                <a:solidFill>
                  <a:schemeClr val="accent3"/>
                </a:solidFill>
              </a:rPr>
              <a:t>Morten Granly</a:t>
            </a:r>
          </a:p>
          <a:p>
            <a:r>
              <a:rPr lang="nb-NO" sz="1800" dirty="0">
                <a:solidFill>
                  <a:schemeClr val="accent3"/>
                </a:solidFill>
              </a:rPr>
              <a:t>Region 1 Oslo </a:t>
            </a:r>
          </a:p>
          <a:p>
            <a:endParaRPr lang="en-GB" sz="1800" dirty="0">
              <a:solidFill>
                <a:schemeClr val="accent3"/>
              </a:solidFill>
            </a:endParaRPr>
          </a:p>
          <a:p>
            <a:r>
              <a:rPr lang="nb-NO" sz="1800" dirty="0">
                <a:solidFill>
                  <a:schemeClr val="accent3"/>
                </a:solidFill>
              </a:rPr>
              <a:t>mogr@sdir.no</a:t>
            </a:r>
          </a:p>
          <a:p>
            <a:endParaRPr lang="en-GB" dirty="0"/>
          </a:p>
          <a:p>
            <a:endParaRPr lang="en-GB" dirty="0"/>
          </a:p>
        </p:txBody>
      </p:sp>
      <p:sp>
        <p:nvSpPr>
          <p:cNvPr id="2" name="Title 1">
            <a:extLst>
              <a:ext uri="{FF2B5EF4-FFF2-40B4-BE49-F238E27FC236}">
                <a16:creationId xmlns:a16="http://schemas.microsoft.com/office/drawing/2014/main" id="{46095520-6043-374D-BB13-9DD8CC4F895A}"/>
              </a:ext>
            </a:extLst>
          </p:cNvPr>
          <p:cNvSpPr>
            <a:spLocks noGrp="1"/>
          </p:cNvSpPr>
          <p:nvPr>
            <p:ph type="title"/>
          </p:nvPr>
        </p:nvSpPr>
        <p:spPr/>
        <p:txBody>
          <a:bodyPr/>
          <a:lstStyle/>
          <a:p>
            <a:r>
              <a:rPr lang="nb-NO" dirty="0"/>
              <a:t>Takk for oppmerksomheten</a:t>
            </a:r>
          </a:p>
        </p:txBody>
      </p:sp>
      <p:sp>
        <p:nvSpPr>
          <p:cNvPr id="3" name="Text Placeholder 2">
            <a:extLst>
              <a:ext uri="{FF2B5EF4-FFF2-40B4-BE49-F238E27FC236}">
                <a16:creationId xmlns:a16="http://schemas.microsoft.com/office/drawing/2014/main" id="{F9C3166C-DBE8-B245-99A7-D95BCAEC7306}"/>
              </a:ext>
            </a:extLst>
          </p:cNvPr>
          <p:cNvSpPr>
            <a:spLocks noGrp="1"/>
          </p:cNvSpPr>
          <p:nvPr>
            <p:ph type="body" sz="quarter" idx="10"/>
          </p:nvPr>
        </p:nvSpPr>
        <p:spPr/>
        <p:txBody>
          <a:bodyPr/>
          <a:lstStyle/>
          <a:p>
            <a:endParaRPr lang="nb-NO"/>
          </a:p>
        </p:txBody>
      </p:sp>
    </p:spTree>
    <p:custDataLst>
      <p:custData r:id="rId1"/>
      <p:custData r:id="rId2"/>
      <p:tags r:id="rId3"/>
    </p:custDataLst>
    <p:extLst>
      <p:ext uri="{BB962C8B-B14F-4D97-AF65-F5344CB8AC3E}">
        <p14:creationId xmlns:p14="http://schemas.microsoft.com/office/powerpoint/2010/main" val="24161148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Bilde 10" descr="Et bilde som inneholder utendørs, klær, skip, person&#10;&#10;Automatisk generert beskrivelse">
            <a:extLst>
              <a:ext uri="{FF2B5EF4-FFF2-40B4-BE49-F238E27FC236}">
                <a16:creationId xmlns:a16="http://schemas.microsoft.com/office/drawing/2014/main" id="{5D4F331F-2CAA-42E3-267A-4D9F4027C56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custDataLst>
      <p:custData r:id="rId1"/>
      <p:custData r:id="rId2"/>
    </p:custDataLst>
    <p:extLst>
      <p:ext uri="{BB962C8B-B14F-4D97-AF65-F5344CB8AC3E}">
        <p14:creationId xmlns:p14="http://schemas.microsoft.com/office/powerpoint/2010/main" val="873045577"/>
      </p:ext>
    </p:extLst>
  </p:cSld>
  <p:clrMapOvr>
    <a:masterClrMapping/>
  </p:clrMapOvr>
  <mc:AlternateContent xmlns:mc="http://schemas.openxmlformats.org/markup-compatibility/2006" xmlns:p14="http://schemas.microsoft.com/office/powerpoint/2010/main">
    <mc:Choice Requires="p14">
      <p:transition spd="med" p14:dur="700" advClick="0" advTm="4000">
        <p:fade/>
      </p:transition>
    </mc:Choice>
    <mc:Fallback xmlns="">
      <p:transition spd="med" advClick="0" advTm="4000">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1">
            <a:extLst>
              <a:ext uri="{FF2B5EF4-FFF2-40B4-BE49-F238E27FC236}">
                <a16:creationId xmlns:a16="http://schemas.microsoft.com/office/drawing/2014/main" id="{324566D5-E18E-795F-716D-523D940ADE7C}"/>
              </a:ext>
            </a:extLst>
          </p:cNvPr>
          <p:cNvSpPr>
            <a:spLocks noGrp="1"/>
          </p:cNvSpPr>
          <p:nvPr>
            <p:ph type="body" sz="quarter" idx="14"/>
          </p:nvPr>
        </p:nvSpPr>
        <p:spPr>
          <a:xfrm>
            <a:off x="374683" y="381372"/>
            <a:ext cx="2971999" cy="774194"/>
          </a:xfrm>
        </p:spPr>
        <p:txBody>
          <a:bodyPr/>
          <a:lstStyle/>
          <a:p>
            <a:endParaRPr lang="en-US"/>
          </a:p>
        </p:txBody>
      </p:sp>
      <p:sp>
        <p:nvSpPr>
          <p:cNvPr id="11" name="Title 2">
            <a:extLst>
              <a:ext uri="{FF2B5EF4-FFF2-40B4-BE49-F238E27FC236}">
                <a16:creationId xmlns:a16="http://schemas.microsoft.com/office/drawing/2014/main" id="{59FB2887-F511-FCCE-D462-DF96983FB0EF}"/>
              </a:ext>
            </a:extLst>
          </p:cNvPr>
          <p:cNvSpPr>
            <a:spLocks noGrp="1"/>
          </p:cNvSpPr>
          <p:nvPr>
            <p:ph type="ctrTitle"/>
          </p:nvPr>
        </p:nvSpPr>
        <p:spPr>
          <a:xfrm>
            <a:off x="765195" y="2081068"/>
            <a:ext cx="7114249" cy="523220"/>
          </a:xfrm>
        </p:spPr>
        <p:txBody>
          <a:bodyPr/>
          <a:lstStyle/>
          <a:p>
            <a:endParaRPr lang="en-US"/>
          </a:p>
        </p:txBody>
      </p:sp>
      <p:sp>
        <p:nvSpPr>
          <p:cNvPr id="13" name="Subtitle 3">
            <a:extLst>
              <a:ext uri="{FF2B5EF4-FFF2-40B4-BE49-F238E27FC236}">
                <a16:creationId xmlns:a16="http://schemas.microsoft.com/office/drawing/2014/main" id="{F1BB1F08-D2FA-3602-6375-1F6C556B8E88}"/>
              </a:ext>
            </a:extLst>
          </p:cNvPr>
          <p:cNvSpPr>
            <a:spLocks noGrp="1"/>
          </p:cNvSpPr>
          <p:nvPr>
            <p:ph type="subTitle" idx="1"/>
          </p:nvPr>
        </p:nvSpPr>
        <p:spPr>
          <a:xfrm>
            <a:off x="765195" y="2617202"/>
            <a:ext cx="7114249" cy="369268"/>
          </a:xfrm>
        </p:spPr>
        <p:txBody>
          <a:bodyPr/>
          <a:lstStyle/>
          <a:p>
            <a:endParaRPr lang="en-US"/>
          </a:p>
        </p:txBody>
      </p:sp>
      <p:sp>
        <p:nvSpPr>
          <p:cNvPr id="15" name="Date Placeholder 4">
            <a:extLst>
              <a:ext uri="{FF2B5EF4-FFF2-40B4-BE49-F238E27FC236}">
                <a16:creationId xmlns:a16="http://schemas.microsoft.com/office/drawing/2014/main" id="{E012C9FC-BDBC-75EB-2F1E-4BB2FF318F0A}"/>
              </a:ext>
            </a:extLst>
          </p:cNvPr>
          <p:cNvSpPr>
            <a:spLocks noGrp="1"/>
          </p:cNvSpPr>
          <p:nvPr>
            <p:ph type="dt" sz="half" idx="10"/>
          </p:nvPr>
        </p:nvSpPr>
        <p:spPr>
          <a:xfrm>
            <a:off x="9064592" y="572820"/>
            <a:ext cx="2743200" cy="230833"/>
          </a:xfrm>
        </p:spPr>
        <p:txBody>
          <a:bodyPr/>
          <a:lstStyle/>
          <a:p>
            <a:pPr>
              <a:spcAft>
                <a:spcPts val="600"/>
              </a:spcAft>
            </a:pPr>
            <a:fld id="{73C88736-6D3A-48AD-9F66-CA81D27E10D7}" type="datetime1">
              <a:rPr lang="nb-NO" smtClean="0"/>
              <a:pPr>
                <a:spcAft>
                  <a:spcPts val="600"/>
                </a:spcAft>
              </a:pPr>
              <a:t>26.11.2024</a:t>
            </a:fld>
            <a:endParaRPr lang="nb-NO"/>
          </a:p>
        </p:txBody>
      </p:sp>
      <p:sp>
        <p:nvSpPr>
          <p:cNvPr id="17" name="Text Placeholder 5">
            <a:extLst>
              <a:ext uri="{FF2B5EF4-FFF2-40B4-BE49-F238E27FC236}">
                <a16:creationId xmlns:a16="http://schemas.microsoft.com/office/drawing/2014/main" id="{3DD4FE6C-0029-BE68-4F27-958CD26EA000}"/>
              </a:ext>
            </a:extLst>
          </p:cNvPr>
          <p:cNvSpPr>
            <a:spLocks noGrp="1"/>
          </p:cNvSpPr>
          <p:nvPr>
            <p:ph type="body" sz="quarter" idx="12"/>
          </p:nvPr>
        </p:nvSpPr>
        <p:spPr>
          <a:xfrm>
            <a:off x="403200" y="6346317"/>
            <a:ext cx="3299681" cy="158497"/>
          </a:xfrm>
        </p:spPr>
        <p:txBody>
          <a:bodyPr/>
          <a:lstStyle/>
          <a:p>
            <a:endParaRPr lang="en-US"/>
          </a:p>
        </p:txBody>
      </p:sp>
      <p:pic>
        <p:nvPicPr>
          <p:cNvPr id="4" name="Bilde 3" descr="Et bilde som inneholder transport, klær, kjøretøy, person&#10;&#10;Automatisk generert beskrivelse">
            <a:extLst>
              <a:ext uri="{FF2B5EF4-FFF2-40B4-BE49-F238E27FC236}">
                <a16:creationId xmlns:a16="http://schemas.microsoft.com/office/drawing/2014/main" id="{C08BBBA3-30C3-C7FE-1475-5C39D31E3BDB}"/>
              </a:ext>
            </a:extLst>
          </p:cNvPr>
          <p:cNvPicPr>
            <a:picLocks noChangeAspect="1"/>
          </p:cNvPicPr>
          <p:nvPr/>
        </p:nvPicPr>
        <p:blipFill>
          <a:blip r:embed="rId6">
            <a:extLst>
              <a:ext uri="{28A0092B-C50C-407E-A947-70E740481C1C}">
                <a14:useLocalDpi xmlns:a14="http://schemas.microsoft.com/office/drawing/2010/main" val="0"/>
              </a:ext>
            </a:extLst>
          </a:blip>
          <a:srcRect t="11008" r="1" b="14009"/>
          <a:stretch/>
        </p:blipFill>
        <p:spPr>
          <a:xfrm>
            <a:off x="1" y="10"/>
            <a:ext cx="12194724" cy="6857990"/>
          </a:xfrm>
          <a:prstGeom prst="rect">
            <a:avLst/>
          </a:prstGeom>
          <a:noFill/>
        </p:spPr>
      </p:pic>
    </p:spTree>
    <p:custDataLst>
      <p:custData r:id="rId1"/>
      <p:custData r:id="rId2"/>
      <p:tags r:id="rId3"/>
    </p:custDataLst>
    <p:extLst>
      <p:ext uri="{BB962C8B-B14F-4D97-AF65-F5344CB8AC3E}">
        <p14:creationId xmlns:p14="http://schemas.microsoft.com/office/powerpoint/2010/main" val="2250783990"/>
      </p:ext>
    </p:extLst>
  </p:cSld>
  <p:clrMapOvr>
    <a:masterClrMapping/>
  </p:clrMapOvr>
  <mc:AlternateContent xmlns:mc="http://schemas.openxmlformats.org/markup-compatibility/2006" xmlns:p14="http://schemas.microsoft.com/office/powerpoint/2010/main">
    <mc:Choice Requires="p14">
      <p:transition spd="med" p14:dur="700" advClick="0" advTm="4000">
        <p:fade/>
      </p:transition>
    </mc:Choice>
    <mc:Fallback xmlns="">
      <p:transition spd="med" advClick="0" advTm="4000">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Bilde 9" descr="Et bilde som inneholder utendørs&#10;&#10;Automatisk generert beskrivelse">
            <a:extLst>
              <a:ext uri="{FF2B5EF4-FFF2-40B4-BE49-F238E27FC236}">
                <a16:creationId xmlns:a16="http://schemas.microsoft.com/office/drawing/2014/main" id="{98B797A7-70A7-D100-6A7C-57AD2148B221}"/>
              </a:ext>
            </a:extLst>
          </p:cNvPr>
          <p:cNvPicPr>
            <a:picLocks noChangeAspect="1"/>
          </p:cNvPicPr>
          <p:nvPr/>
        </p:nvPicPr>
        <p:blipFill>
          <a:blip r:embed="rId6">
            <a:extLst>
              <a:ext uri="{28A0092B-C50C-407E-A947-70E740481C1C}">
                <a14:useLocalDpi xmlns:a14="http://schemas.microsoft.com/office/drawing/2010/main" val="0"/>
              </a:ext>
            </a:extLst>
          </a:blip>
          <a:srcRect l="19693" r="38119"/>
          <a:stretch/>
        </p:blipFill>
        <p:spPr>
          <a:xfrm rot="5400000">
            <a:off x="2667000" y="-2667000"/>
            <a:ext cx="6858000" cy="12192000"/>
          </a:xfrm>
          <a:prstGeom prst="rect">
            <a:avLst/>
          </a:prstGeom>
          <a:noFill/>
        </p:spPr>
      </p:pic>
    </p:spTree>
    <p:custDataLst>
      <p:custData r:id="rId1"/>
      <p:custData r:id="rId2"/>
      <p:tags r:id="rId3"/>
    </p:custDataLst>
    <p:extLst>
      <p:ext uri="{BB962C8B-B14F-4D97-AF65-F5344CB8AC3E}">
        <p14:creationId xmlns:p14="http://schemas.microsoft.com/office/powerpoint/2010/main" val="824165022"/>
      </p:ext>
    </p:extLst>
  </p:cSld>
  <p:clrMapOvr>
    <a:masterClrMapping/>
  </p:clrMapOvr>
  <mc:AlternateContent xmlns:mc="http://schemas.openxmlformats.org/markup-compatibility/2006" xmlns:p14="http://schemas.microsoft.com/office/powerpoint/2010/main">
    <mc:Choice Requires="p14">
      <p:transition spd="med" p14:dur="700" advClick="0" advTm="4000">
        <p:fade/>
      </p:transition>
    </mc:Choice>
    <mc:Fallback xmlns="">
      <p:transition spd="med" advClick="0" advTm="4000">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de 6" descr="Et bilde som inneholder person, sort og hvit, klær, mann&#10;&#10;Automatisk generert beskrivelse">
            <a:extLst>
              <a:ext uri="{FF2B5EF4-FFF2-40B4-BE49-F238E27FC236}">
                <a16:creationId xmlns:a16="http://schemas.microsoft.com/office/drawing/2014/main" id="{FF2F3803-14A0-70D5-B685-3D5552580854}"/>
              </a:ext>
            </a:extLst>
          </p:cNvPr>
          <p:cNvPicPr>
            <a:picLocks noChangeAspect="1"/>
          </p:cNvPicPr>
          <p:nvPr/>
        </p:nvPicPr>
        <p:blipFill>
          <a:blip r:embed="rId6">
            <a:extLst>
              <a:ext uri="{28A0092B-C50C-407E-A947-70E740481C1C}">
                <a14:useLocalDpi xmlns:a14="http://schemas.microsoft.com/office/drawing/2010/main" val="0"/>
              </a:ext>
            </a:extLst>
          </a:blip>
          <a:srcRect b="25000"/>
          <a:stretch/>
        </p:blipFill>
        <p:spPr>
          <a:xfrm>
            <a:off x="20" y="10"/>
            <a:ext cx="12191980" cy="6857990"/>
          </a:xfrm>
          <a:prstGeom prst="rect">
            <a:avLst/>
          </a:prstGeom>
          <a:noFill/>
        </p:spPr>
      </p:pic>
    </p:spTree>
    <p:custDataLst>
      <p:custData r:id="rId1"/>
      <p:custData r:id="rId2"/>
      <p:tags r:id="rId3"/>
    </p:custDataLst>
    <p:extLst>
      <p:ext uri="{BB962C8B-B14F-4D97-AF65-F5344CB8AC3E}">
        <p14:creationId xmlns:p14="http://schemas.microsoft.com/office/powerpoint/2010/main" val="893214038"/>
      </p:ext>
    </p:extLst>
  </p:cSld>
  <p:clrMapOvr>
    <a:masterClrMapping/>
  </p:clrMapOvr>
  <mc:AlternateContent xmlns:mc="http://schemas.openxmlformats.org/markup-compatibility/2006" xmlns:p14="http://schemas.microsoft.com/office/powerpoint/2010/main">
    <mc:Choice Requires="p14">
      <p:transition spd="med" p14:dur="700" advClick="0" advTm="4000">
        <p:fade/>
      </p:transition>
    </mc:Choice>
    <mc:Fallback xmlns="">
      <p:transition spd="med" advClick="0" advTm="4000">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1">
            <a:extLst>
              <a:ext uri="{FF2B5EF4-FFF2-40B4-BE49-F238E27FC236}">
                <a16:creationId xmlns:a16="http://schemas.microsoft.com/office/drawing/2014/main" id="{E028EDBE-2E73-BD29-EBCF-18625CDF9689}"/>
              </a:ext>
            </a:extLst>
          </p:cNvPr>
          <p:cNvSpPr>
            <a:spLocks noGrp="1"/>
          </p:cNvSpPr>
          <p:nvPr>
            <p:ph type="body" sz="quarter" idx="14"/>
          </p:nvPr>
        </p:nvSpPr>
        <p:spPr>
          <a:xfrm>
            <a:off x="374683" y="381372"/>
            <a:ext cx="2971999" cy="774194"/>
          </a:xfrm>
        </p:spPr>
        <p:txBody>
          <a:bodyPr/>
          <a:lstStyle/>
          <a:p>
            <a:endParaRPr lang="en-US"/>
          </a:p>
        </p:txBody>
      </p:sp>
      <p:sp>
        <p:nvSpPr>
          <p:cNvPr id="14" name="Title 2">
            <a:extLst>
              <a:ext uri="{FF2B5EF4-FFF2-40B4-BE49-F238E27FC236}">
                <a16:creationId xmlns:a16="http://schemas.microsoft.com/office/drawing/2014/main" id="{6758619E-F0F9-A935-6983-0F0B46422798}"/>
              </a:ext>
            </a:extLst>
          </p:cNvPr>
          <p:cNvSpPr>
            <a:spLocks noGrp="1"/>
          </p:cNvSpPr>
          <p:nvPr>
            <p:ph type="ctrTitle"/>
          </p:nvPr>
        </p:nvSpPr>
        <p:spPr>
          <a:xfrm>
            <a:off x="765195" y="2081068"/>
            <a:ext cx="7114249" cy="523220"/>
          </a:xfrm>
        </p:spPr>
        <p:txBody>
          <a:bodyPr/>
          <a:lstStyle/>
          <a:p>
            <a:endParaRPr lang="en-US"/>
          </a:p>
        </p:txBody>
      </p:sp>
      <p:sp>
        <p:nvSpPr>
          <p:cNvPr id="16" name="Subtitle 3">
            <a:extLst>
              <a:ext uri="{FF2B5EF4-FFF2-40B4-BE49-F238E27FC236}">
                <a16:creationId xmlns:a16="http://schemas.microsoft.com/office/drawing/2014/main" id="{1E78E628-E3E7-0D5E-1965-2C052F8A5B77}"/>
              </a:ext>
            </a:extLst>
          </p:cNvPr>
          <p:cNvSpPr>
            <a:spLocks noGrp="1"/>
          </p:cNvSpPr>
          <p:nvPr>
            <p:ph type="subTitle" idx="1"/>
          </p:nvPr>
        </p:nvSpPr>
        <p:spPr>
          <a:xfrm>
            <a:off x="765195" y="2617202"/>
            <a:ext cx="7114249" cy="369268"/>
          </a:xfrm>
        </p:spPr>
        <p:txBody>
          <a:bodyPr/>
          <a:lstStyle/>
          <a:p>
            <a:endParaRPr lang="en-US"/>
          </a:p>
        </p:txBody>
      </p:sp>
      <p:sp>
        <p:nvSpPr>
          <p:cNvPr id="18" name="Date Placeholder 4">
            <a:extLst>
              <a:ext uri="{FF2B5EF4-FFF2-40B4-BE49-F238E27FC236}">
                <a16:creationId xmlns:a16="http://schemas.microsoft.com/office/drawing/2014/main" id="{75BF38AC-CD07-FEEF-A136-88C6EA7E023F}"/>
              </a:ext>
            </a:extLst>
          </p:cNvPr>
          <p:cNvSpPr>
            <a:spLocks noGrp="1"/>
          </p:cNvSpPr>
          <p:nvPr>
            <p:ph type="dt" sz="half" idx="10"/>
          </p:nvPr>
        </p:nvSpPr>
        <p:spPr>
          <a:xfrm>
            <a:off x="9064592" y="572820"/>
            <a:ext cx="2743200" cy="230833"/>
          </a:xfrm>
        </p:spPr>
        <p:txBody>
          <a:bodyPr/>
          <a:lstStyle/>
          <a:p>
            <a:pPr>
              <a:spcAft>
                <a:spcPts val="600"/>
              </a:spcAft>
            </a:pPr>
            <a:fld id="{73C88736-6D3A-48AD-9F66-CA81D27E10D7}" type="datetime1">
              <a:rPr lang="nb-NO" smtClean="0"/>
              <a:pPr>
                <a:spcAft>
                  <a:spcPts val="600"/>
                </a:spcAft>
              </a:pPr>
              <a:t>26.11.2024</a:t>
            </a:fld>
            <a:endParaRPr lang="nb-NO"/>
          </a:p>
        </p:txBody>
      </p:sp>
      <p:sp>
        <p:nvSpPr>
          <p:cNvPr id="20" name="Text Placeholder 5">
            <a:extLst>
              <a:ext uri="{FF2B5EF4-FFF2-40B4-BE49-F238E27FC236}">
                <a16:creationId xmlns:a16="http://schemas.microsoft.com/office/drawing/2014/main" id="{EDC689D3-0832-BEBE-ABD0-FD846858AE53}"/>
              </a:ext>
            </a:extLst>
          </p:cNvPr>
          <p:cNvSpPr>
            <a:spLocks noGrp="1"/>
          </p:cNvSpPr>
          <p:nvPr>
            <p:ph type="body" sz="quarter" idx="12"/>
          </p:nvPr>
        </p:nvSpPr>
        <p:spPr>
          <a:xfrm>
            <a:off x="403200" y="6346317"/>
            <a:ext cx="3299681" cy="158497"/>
          </a:xfrm>
        </p:spPr>
        <p:txBody>
          <a:bodyPr/>
          <a:lstStyle/>
          <a:p>
            <a:endParaRPr lang="en-US"/>
          </a:p>
        </p:txBody>
      </p:sp>
      <p:pic>
        <p:nvPicPr>
          <p:cNvPr id="7" name="Bilde 6" descr="Et bilde som inneholder sky, himmel, utendørs, person&#10;&#10;Automatisk generert beskrivelse">
            <a:extLst>
              <a:ext uri="{FF2B5EF4-FFF2-40B4-BE49-F238E27FC236}">
                <a16:creationId xmlns:a16="http://schemas.microsoft.com/office/drawing/2014/main" id="{6E3E99C9-D95B-4C0E-CECB-96B5AD57B540}"/>
              </a:ext>
            </a:extLst>
          </p:cNvPr>
          <p:cNvPicPr>
            <a:picLocks noChangeAspect="1"/>
          </p:cNvPicPr>
          <p:nvPr/>
        </p:nvPicPr>
        <p:blipFill>
          <a:blip r:embed="rId6">
            <a:extLst>
              <a:ext uri="{28A0092B-C50C-407E-A947-70E740481C1C}">
                <a14:useLocalDpi xmlns:a14="http://schemas.microsoft.com/office/drawing/2010/main" val="0"/>
              </a:ext>
            </a:extLst>
          </a:blip>
          <a:srcRect t="16515" r="1" b="8502"/>
          <a:stretch/>
        </p:blipFill>
        <p:spPr>
          <a:xfrm>
            <a:off x="1" y="10"/>
            <a:ext cx="12194724" cy="6857990"/>
          </a:xfrm>
          <a:prstGeom prst="rect">
            <a:avLst/>
          </a:prstGeom>
          <a:noFill/>
        </p:spPr>
      </p:pic>
    </p:spTree>
    <p:custDataLst>
      <p:custData r:id="rId1"/>
      <p:custData r:id="rId2"/>
      <p:tags r:id="rId3"/>
    </p:custDataLst>
    <p:extLst>
      <p:ext uri="{BB962C8B-B14F-4D97-AF65-F5344CB8AC3E}">
        <p14:creationId xmlns:p14="http://schemas.microsoft.com/office/powerpoint/2010/main" val="1111488311"/>
      </p:ext>
    </p:extLst>
  </p:cSld>
  <p:clrMapOvr>
    <a:masterClrMapping/>
  </p:clrMapOvr>
  <mc:AlternateContent xmlns:mc="http://schemas.openxmlformats.org/markup-compatibility/2006" xmlns:p14="http://schemas.microsoft.com/office/powerpoint/2010/main">
    <mc:Choice Requires="p14">
      <p:transition spd="med" p14:dur="700" advClick="0" advTm="4000">
        <p:fade/>
      </p:transition>
    </mc:Choice>
    <mc:Fallback xmlns="">
      <p:transition spd="med" advClick="0" advTm="4000">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Bilde 22" descr="Et bilde som inneholder klær, person, himmel, folk&#10;&#10;Automatisk generert beskrivelse">
            <a:extLst>
              <a:ext uri="{FF2B5EF4-FFF2-40B4-BE49-F238E27FC236}">
                <a16:creationId xmlns:a16="http://schemas.microsoft.com/office/drawing/2014/main" id="{8D71028C-D02C-59C1-D4B2-64671068849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8128000"/>
          </a:xfrm>
          <a:prstGeom prst="rect">
            <a:avLst/>
          </a:prstGeom>
        </p:spPr>
      </p:pic>
    </p:spTree>
    <p:custDataLst>
      <p:custData r:id="rId1"/>
      <p:custData r:id="rId2"/>
    </p:custDataLst>
    <p:extLst>
      <p:ext uri="{BB962C8B-B14F-4D97-AF65-F5344CB8AC3E}">
        <p14:creationId xmlns:p14="http://schemas.microsoft.com/office/powerpoint/2010/main" val="2782789482"/>
      </p:ext>
    </p:extLst>
  </p:cSld>
  <p:clrMapOvr>
    <a:masterClrMapping/>
  </p:clrMapOvr>
  <mc:AlternateContent xmlns:mc="http://schemas.openxmlformats.org/markup-compatibility/2006" xmlns:p14="http://schemas.microsoft.com/office/powerpoint/2010/main">
    <mc:Choice Requires="p14">
      <p:transition spd="med" p14:dur="700" advClick="0" advTm="4000">
        <p:fade/>
      </p:transition>
    </mc:Choice>
    <mc:Fallback xmlns="">
      <p:transition spd="med" advClick="0" advTm="4000">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EMPLAFYSLIDEID" val="636733901599357119"/>
</p:tagLst>
</file>

<file path=ppt/tags/tag10.xml><?xml version="1.0" encoding="utf-8"?>
<p:tagLst xmlns:a="http://schemas.openxmlformats.org/drawingml/2006/main" xmlns:r="http://schemas.openxmlformats.org/officeDocument/2006/relationships" xmlns:p="http://schemas.openxmlformats.org/presentationml/2006/main">
  <p:tag name="TEMPLAFYSLIDEID" val="636733901599357122"/>
</p:tagLst>
</file>

<file path=ppt/tags/tag11.xml><?xml version="1.0" encoding="utf-8"?>
<p:tagLst xmlns:a="http://schemas.openxmlformats.org/drawingml/2006/main" xmlns:r="http://schemas.openxmlformats.org/officeDocument/2006/relationships" xmlns:p="http://schemas.openxmlformats.org/presentationml/2006/main">
  <p:tag name="TEMPLAFYSLIDEID" val="636733901599357122"/>
</p:tagLst>
</file>

<file path=ppt/tags/tag12.xml><?xml version="1.0" encoding="utf-8"?>
<p:tagLst xmlns:a="http://schemas.openxmlformats.org/drawingml/2006/main" xmlns:r="http://schemas.openxmlformats.org/officeDocument/2006/relationships" xmlns:p="http://schemas.openxmlformats.org/presentationml/2006/main">
  <p:tag name="TEMPLAFYSLIDEID" val="636733901599357122"/>
</p:tagLst>
</file>

<file path=ppt/tags/tag13.xml><?xml version="1.0" encoding="utf-8"?>
<p:tagLst xmlns:a="http://schemas.openxmlformats.org/drawingml/2006/main" xmlns:r="http://schemas.openxmlformats.org/officeDocument/2006/relationships" xmlns:p="http://schemas.openxmlformats.org/presentationml/2006/main">
  <p:tag name="TEMPLAFYSLIDEID" val="636733901599550304"/>
</p:tagLst>
</file>

<file path=ppt/tags/tag14.xml><?xml version="1.0" encoding="utf-8"?>
<p:tagLst xmlns:a="http://schemas.openxmlformats.org/drawingml/2006/main" xmlns:r="http://schemas.openxmlformats.org/officeDocument/2006/relationships" xmlns:p="http://schemas.openxmlformats.org/presentationml/2006/main">
  <p:tag name="TEMPLAFYSLIDEID" val="636733901599550304"/>
</p:tagLst>
</file>

<file path=ppt/tags/tag15.xml><?xml version="1.0" encoding="utf-8"?>
<p:tagLst xmlns:a="http://schemas.openxmlformats.org/drawingml/2006/main" xmlns:r="http://schemas.openxmlformats.org/officeDocument/2006/relationships" xmlns:p="http://schemas.openxmlformats.org/presentationml/2006/main">
  <p:tag name="TEMPLAFYSLIDEID" val="636733901599357121"/>
</p:tagLst>
</file>

<file path=ppt/tags/tag16.xml><?xml version="1.0" encoding="utf-8"?>
<p:tagLst xmlns:a="http://schemas.openxmlformats.org/drawingml/2006/main" xmlns:r="http://schemas.openxmlformats.org/officeDocument/2006/relationships" xmlns:p="http://schemas.openxmlformats.org/presentationml/2006/main">
  <p:tag name="TEMPLAFYSLIDEID" val="636733893643290631"/>
</p:tagLst>
</file>

<file path=ppt/tags/tag2.xml><?xml version="1.0" encoding="utf-8"?>
<p:tagLst xmlns:a="http://schemas.openxmlformats.org/drawingml/2006/main" xmlns:r="http://schemas.openxmlformats.org/officeDocument/2006/relationships" xmlns:p="http://schemas.openxmlformats.org/presentationml/2006/main">
  <p:tag name="TEMPLAFYSLIDEID" val="636733893643290627"/>
</p:tagLst>
</file>

<file path=ppt/tags/tag3.xml><?xml version="1.0" encoding="utf-8"?>
<p:tagLst xmlns:a="http://schemas.openxmlformats.org/drawingml/2006/main" xmlns:r="http://schemas.openxmlformats.org/officeDocument/2006/relationships" xmlns:p="http://schemas.openxmlformats.org/presentationml/2006/main">
  <p:tag name="TEMPLAFYSLIDEID" val="636733893643290627"/>
</p:tagLst>
</file>

<file path=ppt/tags/tag4.xml><?xml version="1.0" encoding="utf-8"?>
<p:tagLst xmlns:a="http://schemas.openxmlformats.org/drawingml/2006/main" xmlns:r="http://schemas.openxmlformats.org/officeDocument/2006/relationships" xmlns:p="http://schemas.openxmlformats.org/presentationml/2006/main">
  <p:tag name="TEMPLAFYSLIDEID" val="636733893643290627"/>
</p:tagLst>
</file>

<file path=ppt/tags/tag5.xml><?xml version="1.0" encoding="utf-8"?>
<p:tagLst xmlns:a="http://schemas.openxmlformats.org/drawingml/2006/main" xmlns:r="http://schemas.openxmlformats.org/officeDocument/2006/relationships" xmlns:p="http://schemas.openxmlformats.org/presentationml/2006/main">
  <p:tag name="TEMPLAFYSLIDEID" val="636733893643290627"/>
</p:tagLst>
</file>

<file path=ppt/tags/tag6.xml><?xml version="1.0" encoding="utf-8"?>
<p:tagLst xmlns:a="http://schemas.openxmlformats.org/drawingml/2006/main" xmlns:r="http://schemas.openxmlformats.org/officeDocument/2006/relationships" xmlns:p="http://schemas.openxmlformats.org/presentationml/2006/main">
  <p:tag name="TEMPLAFYSLIDEID" val="636733893643290627"/>
</p:tagLst>
</file>

<file path=ppt/tags/tag7.xml><?xml version="1.0" encoding="utf-8"?>
<p:tagLst xmlns:a="http://schemas.openxmlformats.org/drawingml/2006/main" xmlns:r="http://schemas.openxmlformats.org/officeDocument/2006/relationships" xmlns:p="http://schemas.openxmlformats.org/presentationml/2006/main">
  <p:tag name="TEMPLAFYSLIDEID" val="636745970704002846"/>
</p:tagLst>
</file>

<file path=ppt/tags/tag8.xml><?xml version="1.0" encoding="utf-8"?>
<p:tagLst xmlns:a="http://schemas.openxmlformats.org/drawingml/2006/main" xmlns:r="http://schemas.openxmlformats.org/officeDocument/2006/relationships" xmlns:p="http://schemas.openxmlformats.org/presentationml/2006/main">
  <p:tag name="TEMPLAFYSLIDEID" val="636733901599357122"/>
</p:tagLst>
</file>

<file path=ppt/tags/tag9.xml><?xml version="1.0" encoding="utf-8"?>
<p:tagLst xmlns:a="http://schemas.openxmlformats.org/drawingml/2006/main" xmlns:r="http://schemas.openxmlformats.org/officeDocument/2006/relationships" xmlns:p="http://schemas.openxmlformats.org/presentationml/2006/main">
  <p:tag name="TEMPLAFYSLIDEID" val="636733901599357122"/>
</p:tagLst>
</file>

<file path=ppt/theme/theme1.xml><?xml version="1.0" encoding="utf-8"?>
<a:theme xmlns:a="http://schemas.openxmlformats.org/drawingml/2006/main" name="Sjøfartsdirektoratet - Norsk">
  <a:themeElements>
    <a:clrScheme name="Office-tema">
      <a:dk1>
        <a:sysClr val="windowText" lastClr="000000"/>
      </a:dk1>
      <a:lt1>
        <a:sysClr val="window" lastClr="FFFFFF"/>
      </a:lt1>
      <a:dk2>
        <a:srgbClr val="004176"/>
      </a:dk2>
      <a:lt2>
        <a:srgbClr val="1495FF"/>
      </a:lt2>
      <a:accent1>
        <a:srgbClr val="004176"/>
      </a:accent1>
      <a:accent2>
        <a:srgbClr val="1495FF"/>
      </a:accent2>
      <a:accent3>
        <a:srgbClr val="00D1AE"/>
      </a:accent3>
      <a:accent4>
        <a:srgbClr val="878787"/>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t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dir_Standard_PPTMal_2018.pptx" id="{D796CE39-E874-4AF2-A97C-1E8CBFE13469}" vid="{42B227CF-75B2-4ABF-A5AD-DD510D86D70B}"/>
    </a:ext>
  </a:extLst>
</a:theme>
</file>

<file path=ppt/theme/theme2.xml><?xml version="1.0" encoding="utf-8"?>
<a:theme xmlns:a="http://schemas.openxmlformats.org/drawingml/2006/main" name="Sjøfartsdirektoratet - English">
  <a:themeElements>
    <a:clrScheme name="Office-tema">
      <a:dk1>
        <a:sysClr val="windowText" lastClr="000000"/>
      </a:dk1>
      <a:lt1>
        <a:sysClr val="window" lastClr="FFFFFF"/>
      </a:lt1>
      <a:dk2>
        <a:srgbClr val="004176"/>
      </a:dk2>
      <a:lt2>
        <a:srgbClr val="1495FF"/>
      </a:lt2>
      <a:accent1>
        <a:srgbClr val="004176"/>
      </a:accent1>
      <a:accent2>
        <a:srgbClr val="1495FF"/>
      </a:accent2>
      <a:accent3>
        <a:srgbClr val="00D1AE"/>
      </a:accent3>
      <a:accent4>
        <a:srgbClr val="878787"/>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t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dir_Standard_PPTMal_2018.pptx" id="{D796CE39-E874-4AF2-A97C-1E8CBFE13469}" vid="{F3E510F9-5198-49AF-A9C2-C163E412D8FD}"/>
    </a:ext>
  </a:extLst>
</a:theme>
</file>

<file path=ppt/theme/theme3.xml><?xml version="1.0" encoding="utf-8"?>
<a:theme xmlns:a="http://schemas.openxmlformats.org/drawingml/2006/main" name="Sjøfartsdirektoratet - Norsk bokmål">
  <a:themeElements>
    <a:clrScheme name="Office-tema">
      <a:dk1>
        <a:sysClr val="windowText" lastClr="000000"/>
      </a:dk1>
      <a:lt1>
        <a:sysClr val="window" lastClr="FFFFFF"/>
      </a:lt1>
      <a:dk2>
        <a:srgbClr val="004176"/>
      </a:dk2>
      <a:lt2>
        <a:srgbClr val="1495FF"/>
      </a:lt2>
      <a:accent1>
        <a:srgbClr val="004176"/>
      </a:accent1>
      <a:accent2>
        <a:srgbClr val="1495FF"/>
      </a:accent2>
      <a:accent3>
        <a:srgbClr val="00D1AE"/>
      </a:accent3>
      <a:accent4>
        <a:srgbClr val="878787"/>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t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dir_Standard_PPTMal_2018.potx" id="{EE049E03-AD4B-42A0-9702-EE5140C3CA5B}" vid="{939DF7AB-21D3-43B0-9E84-E3E58447D24B}"/>
    </a:ext>
  </a:extLst>
</a:theme>
</file>

<file path=ppt/theme/theme4.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10.xml.rels><?xml version="1.0" encoding="UTF-8" standalone="yes"?>
<Relationships xmlns="http://schemas.openxmlformats.org/package/2006/relationships"><Relationship Id="rId1" Type="http://schemas.openxmlformats.org/officeDocument/2006/relationships/customXmlProps" Target="itemProps10.xml"/></Relationships>
</file>

<file path=customXml/_rels/item100.xml.rels><?xml version="1.0" encoding="UTF-8" standalone="yes"?>
<Relationships xmlns="http://schemas.openxmlformats.org/package/2006/relationships"><Relationship Id="rId1" Type="http://schemas.openxmlformats.org/officeDocument/2006/relationships/customXmlProps" Target="itemProps100.xml"/></Relationships>
</file>

<file path=customXml/_rels/item101.xml.rels><?xml version="1.0" encoding="UTF-8" standalone="yes"?>
<Relationships xmlns="http://schemas.openxmlformats.org/package/2006/relationships"><Relationship Id="rId1" Type="http://schemas.openxmlformats.org/officeDocument/2006/relationships/customXmlProps" Target="itemProps101.xml"/></Relationships>
</file>

<file path=customXml/_rels/item102.xml.rels><?xml version="1.0" encoding="UTF-8" standalone="yes"?>
<Relationships xmlns="http://schemas.openxmlformats.org/package/2006/relationships"><Relationship Id="rId1" Type="http://schemas.openxmlformats.org/officeDocument/2006/relationships/customXmlProps" Target="itemProps102.xml"/></Relationships>
</file>

<file path=customXml/_rels/item103.xml.rels><?xml version="1.0" encoding="UTF-8" standalone="yes"?>
<Relationships xmlns="http://schemas.openxmlformats.org/package/2006/relationships"><Relationship Id="rId1" Type="http://schemas.openxmlformats.org/officeDocument/2006/relationships/customXmlProps" Target="itemProps103.xml"/></Relationships>
</file>

<file path=customXml/_rels/item104.xml.rels><?xml version="1.0" encoding="UTF-8" standalone="yes"?>
<Relationships xmlns="http://schemas.openxmlformats.org/package/2006/relationships"><Relationship Id="rId1" Type="http://schemas.openxmlformats.org/officeDocument/2006/relationships/customXmlProps" Target="itemProps104.xml"/></Relationships>
</file>

<file path=customXml/_rels/item105.xml.rels><?xml version="1.0" encoding="UTF-8" standalone="yes"?>
<Relationships xmlns="http://schemas.openxmlformats.org/package/2006/relationships"><Relationship Id="rId1" Type="http://schemas.openxmlformats.org/officeDocument/2006/relationships/customXmlProps" Target="itemProps105.xml"/></Relationships>
</file>

<file path=customXml/_rels/item106.xml.rels><?xml version="1.0" encoding="UTF-8" standalone="yes"?>
<Relationships xmlns="http://schemas.openxmlformats.org/package/2006/relationships"><Relationship Id="rId1" Type="http://schemas.openxmlformats.org/officeDocument/2006/relationships/customXmlProps" Target="itemProps106.xml"/></Relationships>
</file>

<file path=customXml/_rels/item107.xml.rels><?xml version="1.0" encoding="UTF-8" standalone="yes"?>
<Relationships xmlns="http://schemas.openxmlformats.org/package/2006/relationships"><Relationship Id="rId1" Type="http://schemas.openxmlformats.org/officeDocument/2006/relationships/customXmlProps" Target="itemProps107.xml"/></Relationships>
</file>

<file path=customXml/_rels/item108.xml.rels><?xml version="1.0" encoding="UTF-8" standalone="yes"?>
<Relationships xmlns="http://schemas.openxmlformats.org/package/2006/relationships"><Relationship Id="rId1" Type="http://schemas.openxmlformats.org/officeDocument/2006/relationships/customXmlProps" Target="itemProps108.xml"/></Relationships>
</file>

<file path=customXml/_rels/item109.xml.rels><?xml version="1.0" encoding="UTF-8" standalone="yes"?>
<Relationships xmlns="http://schemas.openxmlformats.org/package/2006/relationships"><Relationship Id="rId1" Type="http://schemas.openxmlformats.org/officeDocument/2006/relationships/customXmlProps" Target="itemProps109.xml"/></Relationships>
</file>

<file path=customXml/_rels/item11.xml.rels><?xml version="1.0" encoding="UTF-8" standalone="yes"?>
<Relationships xmlns="http://schemas.openxmlformats.org/package/2006/relationships"><Relationship Id="rId1" Type="http://schemas.openxmlformats.org/officeDocument/2006/relationships/customXmlProps" Target="itemProps11.xml"/></Relationships>
</file>

<file path=customXml/_rels/item110.xml.rels><?xml version="1.0" encoding="UTF-8" standalone="yes"?>
<Relationships xmlns="http://schemas.openxmlformats.org/package/2006/relationships"><Relationship Id="rId1" Type="http://schemas.openxmlformats.org/officeDocument/2006/relationships/customXmlProps" Target="itemProps110.xml"/></Relationships>
</file>

<file path=customXml/_rels/item111.xml.rels><?xml version="1.0" encoding="UTF-8" standalone="yes"?>
<Relationships xmlns="http://schemas.openxmlformats.org/package/2006/relationships"><Relationship Id="rId1" Type="http://schemas.openxmlformats.org/officeDocument/2006/relationships/customXmlProps" Target="itemProps111.xml"/></Relationships>
</file>

<file path=customXml/_rels/item112.xml.rels><?xml version="1.0" encoding="UTF-8" standalone="yes"?>
<Relationships xmlns="http://schemas.openxmlformats.org/package/2006/relationships"><Relationship Id="rId1" Type="http://schemas.openxmlformats.org/officeDocument/2006/relationships/customXmlProps" Target="itemProps112.xml"/></Relationships>
</file>

<file path=customXml/_rels/item113.xml.rels><?xml version="1.0" encoding="UTF-8" standalone="yes"?>
<Relationships xmlns="http://schemas.openxmlformats.org/package/2006/relationships"><Relationship Id="rId1" Type="http://schemas.openxmlformats.org/officeDocument/2006/relationships/customXmlProps" Target="itemProps113.xml"/></Relationships>
</file>

<file path=customXml/_rels/item114.xml.rels><?xml version="1.0" encoding="UTF-8" standalone="yes"?>
<Relationships xmlns="http://schemas.openxmlformats.org/package/2006/relationships"><Relationship Id="rId1" Type="http://schemas.openxmlformats.org/officeDocument/2006/relationships/customXmlProps" Target="itemProps114.xml"/></Relationships>
</file>

<file path=customXml/_rels/item115.xml.rels><?xml version="1.0" encoding="UTF-8" standalone="yes"?>
<Relationships xmlns="http://schemas.openxmlformats.org/package/2006/relationships"><Relationship Id="rId1" Type="http://schemas.openxmlformats.org/officeDocument/2006/relationships/customXmlProps" Target="itemProps115.xml"/></Relationships>
</file>

<file path=customXml/_rels/item116.xml.rels><?xml version="1.0" encoding="UTF-8" standalone="yes"?>
<Relationships xmlns="http://schemas.openxmlformats.org/package/2006/relationships"><Relationship Id="rId1" Type="http://schemas.openxmlformats.org/officeDocument/2006/relationships/customXmlProps" Target="itemProps116.xml"/></Relationships>
</file>

<file path=customXml/_rels/item117.xml.rels><?xml version="1.0" encoding="UTF-8" standalone="yes"?>
<Relationships xmlns="http://schemas.openxmlformats.org/package/2006/relationships"><Relationship Id="rId1" Type="http://schemas.openxmlformats.org/officeDocument/2006/relationships/customXmlProps" Target="itemProps117.xml"/></Relationships>
</file>

<file path=customXml/_rels/item118.xml.rels><?xml version="1.0" encoding="UTF-8" standalone="yes"?>
<Relationships xmlns="http://schemas.openxmlformats.org/package/2006/relationships"><Relationship Id="rId1" Type="http://schemas.openxmlformats.org/officeDocument/2006/relationships/customXmlProps" Target="itemProps118.xml"/></Relationships>
</file>

<file path=customXml/_rels/item119.xml.rels><?xml version="1.0" encoding="UTF-8" standalone="yes"?>
<Relationships xmlns="http://schemas.openxmlformats.org/package/2006/relationships"><Relationship Id="rId1" Type="http://schemas.openxmlformats.org/officeDocument/2006/relationships/customXmlProps" Target="itemProps119.xml"/></Relationships>
</file>

<file path=customXml/_rels/item12.xml.rels><?xml version="1.0" encoding="UTF-8" standalone="yes"?>
<Relationships xmlns="http://schemas.openxmlformats.org/package/2006/relationships"><Relationship Id="rId1" Type="http://schemas.openxmlformats.org/officeDocument/2006/relationships/customXmlProps" Target="itemProps12.xml"/></Relationships>
</file>

<file path=customXml/_rels/item120.xml.rels><?xml version="1.0" encoding="UTF-8" standalone="yes"?>
<Relationships xmlns="http://schemas.openxmlformats.org/package/2006/relationships"><Relationship Id="rId1" Type="http://schemas.openxmlformats.org/officeDocument/2006/relationships/customXmlProps" Target="itemProps120.xml"/></Relationships>
</file>

<file path=customXml/_rels/item121.xml.rels><?xml version="1.0" encoding="UTF-8" standalone="yes"?>
<Relationships xmlns="http://schemas.openxmlformats.org/package/2006/relationships"><Relationship Id="rId1" Type="http://schemas.openxmlformats.org/officeDocument/2006/relationships/customXmlProps" Target="itemProps121.xml"/></Relationships>
</file>

<file path=customXml/_rels/item13.xml.rels><?xml version="1.0" encoding="UTF-8" standalone="yes"?>
<Relationships xmlns="http://schemas.openxmlformats.org/package/2006/relationships"><Relationship Id="rId1" Type="http://schemas.openxmlformats.org/officeDocument/2006/relationships/customXmlProps" Target="itemProps13.xml"/></Relationships>
</file>

<file path=customXml/_rels/item14.xml.rels><?xml version="1.0" encoding="UTF-8" standalone="yes"?>
<Relationships xmlns="http://schemas.openxmlformats.org/package/2006/relationships"><Relationship Id="rId1" Type="http://schemas.openxmlformats.org/officeDocument/2006/relationships/customXmlProps" Target="itemProps14.xml"/></Relationships>
</file>

<file path=customXml/_rels/item15.xml.rels><?xml version="1.0" encoding="UTF-8" standalone="yes"?>
<Relationships xmlns="http://schemas.openxmlformats.org/package/2006/relationships"><Relationship Id="rId1" Type="http://schemas.openxmlformats.org/officeDocument/2006/relationships/customXmlProps" Target="itemProps15.xml"/></Relationships>
</file>

<file path=customXml/_rels/item16.xml.rels><?xml version="1.0" encoding="UTF-8" standalone="yes"?>
<Relationships xmlns="http://schemas.openxmlformats.org/package/2006/relationships"><Relationship Id="rId1" Type="http://schemas.openxmlformats.org/officeDocument/2006/relationships/customXmlProps" Target="itemProps16.xml"/></Relationships>
</file>

<file path=customXml/_rels/item17.xml.rels><?xml version="1.0" encoding="UTF-8" standalone="yes"?>
<Relationships xmlns="http://schemas.openxmlformats.org/package/2006/relationships"><Relationship Id="rId1" Type="http://schemas.openxmlformats.org/officeDocument/2006/relationships/customXmlProps" Target="itemProps17.xml"/></Relationships>
</file>

<file path=customXml/_rels/item18.xml.rels><?xml version="1.0" encoding="UTF-8" standalone="yes"?>
<Relationships xmlns="http://schemas.openxmlformats.org/package/2006/relationships"><Relationship Id="rId1" Type="http://schemas.openxmlformats.org/officeDocument/2006/relationships/customXmlProps" Target="itemProps18.xml"/></Relationships>
</file>

<file path=customXml/_rels/item19.xml.rels><?xml version="1.0" encoding="UTF-8" standalone="yes"?>
<Relationships xmlns="http://schemas.openxmlformats.org/package/2006/relationships"><Relationship Id="rId1" Type="http://schemas.openxmlformats.org/officeDocument/2006/relationships/customXmlProps" Target="itemProps19.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20.xml.rels><?xml version="1.0" encoding="UTF-8" standalone="yes"?>
<Relationships xmlns="http://schemas.openxmlformats.org/package/2006/relationships"><Relationship Id="rId1" Type="http://schemas.openxmlformats.org/officeDocument/2006/relationships/customXmlProps" Target="itemProps20.xml"/></Relationships>
</file>

<file path=customXml/_rels/item21.xml.rels><?xml version="1.0" encoding="UTF-8" standalone="yes"?>
<Relationships xmlns="http://schemas.openxmlformats.org/package/2006/relationships"><Relationship Id="rId1" Type="http://schemas.openxmlformats.org/officeDocument/2006/relationships/customXmlProps" Target="itemProps21.xml"/></Relationships>
</file>

<file path=customXml/_rels/item22.xml.rels><?xml version="1.0" encoding="UTF-8" standalone="yes"?>
<Relationships xmlns="http://schemas.openxmlformats.org/package/2006/relationships"><Relationship Id="rId1" Type="http://schemas.openxmlformats.org/officeDocument/2006/relationships/customXmlProps" Target="itemProps22.xml"/></Relationships>
</file>

<file path=customXml/_rels/item23.xml.rels><?xml version="1.0" encoding="UTF-8" standalone="yes"?>
<Relationships xmlns="http://schemas.openxmlformats.org/package/2006/relationships"><Relationship Id="rId1" Type="http://schemas.openxmlformats.org/officeDocument/2006/relationships/customXmlProps" Target="itemProps23.xml"/></Relationships>
</file>

<file path=customXml/_rels/item24.xml.rels><?xml version="1.0" encoding="UTF-8" standalone="yes"?>
<Relationships xmlns="http://schemas.openxmlformats.org/package/2006/relationships"><Relationship Id="rId1" Type="http://schemas.openxmlformats.org/officeDocument/2006/relationships/customXmlProps" Target="itemProps24.xml"/></Relationships>
</file>

<file path=customXml/_rels/item25.xml.rels><?xml version="1.0" encoding="UTF-8" standalone="yes"?>
<Relationships xmlns="http://schemas.openxmlformats.org/package/2006/relationships"><Relationship Id="rId1" Type="http://schemas.openxmlformats.org/officeDocument/2006/relationships/customXmlProps" Target="itemProps25.xml"/></Relationships>
</file>

<file path=customXml/_rels/item26.xml.rels><?xml version="1.0" encoding="UTF-8" standalone="yes"?>
<Relationships xmlns="http://schemas.openxmlformats.org/package/2006/relationships"><Relationship Id="rId1" Type="http://schemas.openxmlformats.org/officeDocument/2006/relationships/customXmlProps" Target="itemProps26.xml"/></Relationships>
</file>

<file path=customXml/_rels/item27.xml.rels><?xml version="1.0" encoding="UTF-8" standalone="yes"?>
<Relationships xmlns="http://schemas.openxmlformats.org/package/2006/relationships"><Relationship Id="rId1" Type="http://schemas.openxmlformats.org/officeDocument/2006/relationships/customXmlProps" Target="itemProps27.xml"/></Relationships>
</file>

<file path=customXml/_rels/item28.xml.rels><?xml version="1.0" encoding="UTF-8" standalone="yes"?>
<Relationships xmlns="http://schemas.openxmlformats.org/package/2006/relationships"><Relationship Id="rId1" Type="http://schemas.openxmlformats.org/officeDocument/2006/relationships/customXmlProps" Target="itemProps28.xml"/></Relationships>
</file>

<file path=customXml/_rels/item29.xml.rels><?xml version="1.0" encoding="UTF-8" standalone="yes"?>
<Relationships xmlns="http://schemas.openxmlformats.org/package/2006/relationships"><Relationship Id="rId1" Type="http://schemas.openxmlformats.org/officeDocument/2006/relationships/customXmlProps" Target="itemProps29.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30.xml.rels><?xml version="1.0" encoding="UTF-8" standalone="yes"?>
<Relationships xmlns="http://schemas.openxmlformats.org/package/2006/relationships"><Relationship Id="rId1" Type="http://schemas.openxmlformats.org/officeDocument/2006/relationships/customXmlProps" Target="itemProps30.xml"/></Relationships>
</file>

<file path=customXml/_rels/item31.xml.rels><?xml version="1.0" encoding="UTF-8" standalone="yes"?>
<Relationships xmlns="http://schemas.openxmlformats.org/package/2006/relationships"><Relationship Id="rId1" Type="http://schemas.openxmlformats.org/officeDocument/2006/relationships/customXmlProps" Target="itemProps31.xml"/></Relationships>
</file>

<file path=customXml/_rels/item32.xml.rels><?xml version="1.0" encoding="UTF-8" standalone="yes"?>
<Relationships xmlns="http://schemas.openxmlformats.org/package/2006/relationships"><Relationship Id="rId1" Type="http://schemas.openxmlformats.org/officeDocument/2006/relationships/customXmlProps" Target="itemProps32.xml"/></Relationships>
</file>

<file path=customXml/_rels/item33.xml.rels><?xml version="1.0" encoding="UTF-8" standalone="yes"?>
<Relationships xmlns="http://schemas.openxmlformats.org/package/2006/relationships"><Relationship Id="rId1" Type="http://schemas.openxmlformats.org/officeDocument/2006/relationships/customXmlProps" Target="itemProps33.xml"/></Relationships>
</file>

<file path=customXml/_rels/item34.xml.rels><?xml version="1.0" encoding="UTF-8" standalone="yes"?>
<Relationships xmlns="http://schemas.openxmlformats.org/package/2006/relationships"><Relationship Id="rId1" Type="http://schemas.openxmlformats.org/officeDocument/2006/relationships/customXmlProps" Target="itemProps34.xml"/></Relationships>
</file>

<file path=customXml/_rels/item35.xml.rels><?xml version="1.0" encoding="UTF-8" standalone="yes"?>
<Relationships xmlns="http://schemas.openxmlformats.org/package/2006/relationships"><Relationship Id="rId1" Type="http://schemas.openxmlformats.org/officeDocument/2006/relationships/customXmlProps" Target="itemProps35.xml"/></Relationships>
</file>

<file path=customXml/_rels/item36.xml.rels><?xml version="1.0" encoding="UTF-8" standalone="yes"?>
<Relationships xmlns="http://schemas.openxmlformats.org/package/2006/relationships"><Relationship Id="rId1" Type="http://schemas.openxmlformats.org/officeDocument/2006/relationships/customXmlProps" Target="itemProps36.xml"/></Relationships>
</file>

<file path=customXml/_rels/item37.xml.rels><?xml version="1.0" encoding="UTF-8" standalone="yes"?>
<Relationships xmlns="http://schemas.openxmlformats.org/package/2006/relationships"><Relationship Id="rId1" Type="http://schemas.openxmlformats.org/officeDocument/2006/relationships/customXmlProps" Target="itemProps37.xml"/></Relationships>
</file>

<file path=customXml/_rels/item38.xml.rels><?xml version="1.0" encoding="UTF-8" standalone="yes"?>
<Relationships xmlns="http://schemas.openxmlformats.org/package/2006/relationships"><Relationship Id="rId1" Type="http://schemas.openxmlformats.org/officeDocument/2006/relationships/customXmlProps" Target="itemProps38.xml"/></Relationships>
</file>

<file path=customXml/_rels/item39.xml.rels><?xml version="1.0" encoding="UTF-8" standalone="yes"?>
<Relationships xmlns="http://schemas.openxmlformats.org/package/2006/relationships"><Relationship Id="rId1" Type="http://schemas.openxmlformats.org/officeDocument/2006/relationships/customXmlProps" Target="itemProps39.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40.xml.rels><?xml version="1.0" encoding="UTF-8" standalone="yes"?>
<Relationships xmlns="http://schemas.openxmlformats.org/package/2006/relationships"><Relationship Id="rId1" Type="http://schemas.openxmlformats.org/officeDocument/2006/relationships/customXmlProps" Target="itemProps40.xml"/></Relationships>
</file>

<file path=customXml/_rels/item41.xml.rels><?xml version="1.0" encoding="UTF-8" standalone="yes"?>
<Relationships xmlns="http://schemas.openxmlformats.org/package/2006/relationships"><Relationship Id="rId1" Type="http://schemas.openxmlformats.org/officeDocument/2006/relationships/customXmlProps" Target="itemProps41.xml"/></Relationships>
</file>

<file path=customXml/_rels/item42.xml.rels><?xml version="1.0" encoding="UTF-8" standalone="yes"?>
<Relationships xmlns="http://schemas.openxmlformats.org/package/2006/relationships"><Relationship Id="rId1" Type="http://schemas.openxmlformats.org/officeDocument/2006/relationships/customXmlProps" Target="itemProps42.xml"/></Relationships>
</file>

<file path=customXml/_rels/item43.xml.rels><?xml version="1.0" encoding="UTF-8" standalone="yes"?>
<Relationships xmlns="http://schemas.openxmlformats.org/package/2006/relationships"><Relationship Id="rId1" Type="http://schemas.openxmlformats.org/officeDocument/2006/relationships/customXmlProps" Target="itemProps43.xml"/></Relationships>
</file>

<file path=customXml/_rels/item44.xml.rels><?xml version="1.0" encoding="UTF-8" standalone="yes"?>
<Relationships xmlns="http://schemas.openxmlformats.org/package/2006/relationships"><Relationship Id="rId1" Type="http://schemas.openxmlformats.org/officeDocument/2006/relationships/customXmlProps" Target="itemProps44.xml"/></Relationships>
</file>

<file path=customXml/_rels/item45.xml.rels><?xml version="1.0" encoding="UTF-8" standalone="yes"?>
<Relationships xmlns="http://schemas.openxmlformats.org/package/2006/relationships"><Relationship Id="rId1" Type="http://schemas.openxmlformats.org/officeDocument/2006/relationships/customXmlProps" Target="itemProps45.xml"/></Relationships>
</file>

<file path=customXml/_rels/item46.xml.rels><?xml version="1.0" encoding="UTF-8" standalone="yes"?>
<Relationships xmlns="http://schemas.openxmlformats.org/package/2006/relationships"><Relationship Id="rId1" Type="http://schemas.openxmlformats.org/officeDocument/2006/relationships/customXmlProps" Target="itemProps46.xml"/></Relationships>
</file>

<file path=customXml/_rels/item47.xml.rels><?xml version="1.0" encoding="UTF-8" standalone="yes"?>
<Relationships xmlns="http://schemas.openxmlformats.org/package/2006/relationships"><Relationship Id="rId1" Type="http://schemas.openxmlformats.org/officeDocument/2006/relationships/customXmlProps" Target="itemProps47.xml"/></Relationships>
</file>

<file path=customXml/_rels/item48.xml.rels><?xml version="1.0" encoding="UTF-8" standalone="yes"?>
<Relationships xmlns="http://schemas.openxmlformats.org/package/2006/relationships"><Relationship Id="rId1" Type="http://schemas.openxmlformats.org/officeDocument/2006/relationships/customXmlProps" Target="itemProps48.xml"/></Relationships>
</file>

<file path=customXml/_rels/item49.xml.rels><?xml version="1.0" encoding="UTF-8" standalone="yes"?>
<Relationships xmlns="http://schemas.openxmlformats.org/package/2006/relationships"><Relationship Id="rId1" Type="http://schemas.openxmlformats.org/officeDocument/2006/relationships/customXmlProps" Target="itemProps49.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50.xml.rels><?xml version="1.0" encoding="UTF-8" standalone="yes"?>
<Relationships xmlns="http://schemas.openxmlformats.org/package/2006/relationships"><Relationship Id="rId1" Type="http://schemas.openxmlformats.org/officeDocument/2006/relationships/customXmlProps" Target="itemProps50.xml"/></Relationships>
</file>

<file path=customXml/_rels/item51.xml.rels><?xml version="1.0" encoding="UTF-8" standalone="yes"?>
<Relationships xmlns="http://schemas.openxmlformats.org/package/2006/relationships"><Relationship Id="rId1" Type="http://schemas.openxmlformats.org/officeDocument/2006/relationships/customXmlProps" Target="itemProps51.xml"/></Relationships>
</file>

<file path=customXml/_rels/item52.xml.rels><?xml version="1.0" encoding="UTF-8" standalone="yes"?>
<Relationships xmlns="http://schemas.openxmlformats.org/package/2006/relationships"><Relationship Id="rId1" Type="http://schemas.openxmlformats.org/officeDocument/2006/relationships/customXmlProps" Target="itemProps52.xml"/></Relationships>
</file>

<file path=customXml/_rels/item53.xml.rels><?xml version="1.0" encoding="UTF-8" standalone="yes"?>
<Relationships xmlns="http://schemas.openxmlformats.org/package/2006/relationships"><Relationship Id="rId1" Type="http://schemas.openxmlformats.org/officeDocument/2006/relationships/customXmlProps" Target="itemProps53.xml"/></Relationships>
</file>

<file path=customXml/_rels/item54.xml.rels><?xml version="1.0" encoding="UTF-8" standalone="yes"?>
<Relationships xmlns="http://schemas.openxmlformats.org/package/2006/relationships"><Relationship Id="rId1" Type="http://schemas.openxmlformats.org/officeDocument/2006/relationships/customXmlProps" Target="itemProps54.xml"/></Relationships>
</file>

<file path=customXml/_rels/item55.xml.rels><?xml version="1.0" encoding="UTF-8" standalone="yes"?>
<Relationships xmlns="http://schemas.openxmlformats.org/package/2006/relationships"><Relationship Id="rId1" Type="http://schemas.openxmlformats.org/officeDocument/2006/relationships/customXmlProps" Target="itemProps55.xml"/></Relationships>
</file>

<file path=customXml/_rels/item56.xml.rels><?xml version="1.0" encoding="UTF-8" standalone="yes"?>
<Relationships xmlns="http://schemas.openxmlformats.org/package/2006/relationships"><Relationship Id="rId1" Type="http://schemas.openxmlformats.org/officeDocument/2006/relationships/customXmlProps" Target="itemProps56.xml"/></Relationships>
</file>

<file path=customXml/_rels/item57.xml.rels><?xml version="1.0" encoding="UTF-8" standalone="yes"?>
<Relationships xmlns="http://schemas.openxmlformats.org/package/2006/relationships"><Relationship Id="rId1" Type="http://schemas.openxmlformats.org/officeDocument/2006/relationships/customXmlProps" Target="itemProps57.xml"/></Relationships>
</file>

<file path=customXml/_rels/item58.xml.rels><?xml version="1.0" encoding="UTF-8" standalone="yes"?>
<Relationships xmlns="http://schemas.openxmlformats.org/package/2006/relationships"><Relationship Id="rId1" Type="http://schemas.openxmlformats.org/officeDocument/2006/relationships/customXmlProps" Target="itemProps58.xml"/></Relationships>
</file>

<file path=customXml/_rels/item59.xml.rels><?xml version="1.0" encoding="UTF-8" standalone="yes"?>
<Relationships xmlns="http://schemas.openxmlformats.org/package/2006/relationships"><Relationship Id="rId1" Type="http://schemas.openxmlformats.org/officeDocument/2006/relationships/customXmlProps" Target="itemProps59.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60.xml.rels><?xml version="1.0" encoding="UTF-8" standalone="yes"?>
<Relationships xmlns="http://schemas.openxmlformats.org/package/2006/relationships"><Relationship Id="rId1" Type="http://schemas.openxmlformats.org/officeDocument/2006/relationships/customXmlProps" Target="itemProps60.xml"/></Relationships>
</file>

<file path=customXml/_rels/item61.xml.rels><?xml version="1.0" encoding="UTF-8" standalone="yes"?>
<Relationships xmlns="http://schemas.openxmlformats.org/package/2006/relationships"><Relationship Id="rId1" Type="http://schemas.openxmlformats.org/officeDocument/2006/relationships/customXmlProps" Target="itemProps61.xml"/></Relationships>
</file>

<file path=customXml/_rels/item62.xml.rels><?xml version="1.0" encoding="UTF-8" standalone="yes"?>
<Relationships xmlns="http://schemas.openxmlformats.org/package/2006/relationships"><Relationship Id="rId1" Type="http://schemas.openxmlformats.org/officeDocument/2006/relationships/customXmlProps" Target="itemProps62.xml"/></Relationships>
</file>

<file path=customXml/_rels/item63.xml.rels><?xml version="1.0" encoding="UTF-8" standalone="yes"?>
<Relationships xmlns="http://schemas.openxmlformats.org/package/2006/relationships"><Relationship Id="rId1" Type="http://schemas.openxmlformats.org/officeDocument/2006/relationships/customXmlProps" Target="itemProps63.xml"/></Relationships>
</file>

<file path=customXml/_rels/item64.xml.rels><?xml version="1.0" encoding="UTF-8" standalone="yes"?>
<Relationships xmlns="http://schemas.openxmlformats.org/package/2006/relationships"><Relationship Id="rId1" Type="http://schemas.openxmlformats.org/officeDocument/2006/relationships/customXmlProps" Target="itemProps64.xml"/></Relationships>
</file>

<file path=customXml/_rels/item65.xml.rels><?xml version="1.0" encoding="UTF-8" standalone="yes"?>
<Relationships xmlns="http://schemas.openxmlformats.org/package/2006/relationships"><Relationship Id="rId1" Type="http://schemas.openxmlformats.org/officeDocument/2006/relationships/customXmlProps" Target="itemProps65.xml"/></Relationships>
</file>

<file path=customXml/_rels/item66.xml.rels><?xml version="1.0" encoding="UTF-8" standalone="yes"?>
<Relationships xmlns="http://schemas.openxmlformats.org/package/2006/relationships"><Relationship Id="rId1" Type="http://schemas.openxmlformats.org/officeDocument/2006/relationships/customXmlProps" Target="itemProps66.xml"/></Relationships>
</file>

<file path=customXml/_rels/item67.xml.rels><?xml version="1.0" encoding="UTF-8" standalone="yes"?>
<Relationships xmlns="http://schemas.openxmlformats.org/package/2006/relationships"><Relationship Id="rId1" Type="http://schemas.openxmlformats.org/officeDocument/2006/relationships/customXmlProps" Target="itemProps67.xml"/></Relationships>
</file>

<file path=customXml/_rels/item68.xml.rels><?xml version="1.0" encoding="UTF-8" standalone="yes"?>
<Relationships xmlns="http://schemas.openxmlformats.org/package/2006/relationships"><Relationship Id="rId1" Type="http://schemas.openxmlformats.org/officeDocument/2006/relationships/customXmlProps" Target="itemProps68.xml"/></Relationships>
</file>

<file path=customXml/_rels/item69.xml.rels><?xml version="1.0" encoding="UTF-8" standalone="yes"?>
<Relationships xmlns="http://schemas.openxmlformats.org/package/2006/relationships"><Relationship Id="rId1" Type="http://schemas.openxmlformats.org/officeDocument/2006/relationships/customXmlProps" Target="itemProps69.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_rels/item70.xml.rels><?xml version="1.0" encoding="UTF-8" standalone="yes"?>
<Relationships xmlns="http://schemas.openxmlformats.org/package/2006/relationships"><Relationship Id="rId1" Type="http://schemas.openxmlformats.org/officeDocument/2006/relationships/customXmlProps" Target="itemProps70.xml"/></Relationships>
</file>

<file path=customXml/_rels/item71.xml.rels><?xml version="1.0" encoding="UTF-8" standalone="yes"?>
<Relationships xmlns="http://schemas.openxmlformats.org/package/2006/relationships"><Relationship Id="rId1" Type="http://schemas.openxmlformats.org/officeDocument/2006/relationships/customXmlProps" Target="itemProps71.xml"/></Relationships>
</file>

<file path=customXml/_rels/item72.xml.rels><?xml version="1.0" encoding="UTF-8" standalone="yes"?>
<Relationships xmlns="http://schemas.openxmlformats.org/package/2006/relationships"><Relationship Id="rId1" Type="http://schemas.openxmlformats.org/officeDocument/2006/relationships/customXmlProps" Target="itemProps72.xml"/></Relationships>
</file>

<file path=customXml/_rels/item73.xml.rels><?xml version="1.0" encoding="UTF-8" standalone="yes"?>
<Relationships xmlns="http://schemas.openxmlformats.org/package/2006/relationships"><Relationship Id="rId1" Type="http://schemas.openxmlformats.org/officeDocument/2006/relationships/customXmlProps" Target="itemProps73.xml"/></Relationships>
</file>

<file path=customXml/_rels/item74.xml.rels><?xml version="1.0" encoding="UTF-8" standalone="yes"?>
<Relationships xmlns="http://schemas.openxmlformats.org/package/2006/relationships"><Relationship Id="rId1" Type="http://schemas.openxmlformats.org/officeDocument/2006/relationships/customXmlProps" Target="itemProps74.xml"/></Relationships>
</file>

<file path=customXml/_rels/item75.xml.rels><?xml version="1.0" encoding="UTF-8" standalone="yes"?>
<Relationships xmlns="http://schemas.openxmlformats.org/package/2006/relationships"><Relationship Id="rId1" Type="http://schemas.openxmlformats.org/officeDocument/2006/relationships/customXmlProps" Target="itemProps75.xml"/></Relationships>
</file>

<file path=customXml/_rels/item76.xml.rels><?xml version="1.0" encoding="UTF-8" standalone="yes"?>
<Relationships xmlns="http://schemas.openxmlformats.org/package/2006/relationships"><Relationship Id="rId1" Type="http://schemas.openxmlformats.org/officeDocument/2006/relationships/customXmlProps" Target="itemProps76.xml"/></Relationships>
</file>

<file path=customXml/_rels/item77.xml.rels><?xml version="1.0" encoding="UTF-8" standalone="yes"?>
<Relationships xmlns="http://schemas.openxmlformats.org/package/2006/relationships"><Relationship Id="rId1" Type="http://schemas.openxmlformats.org/officeDocument/2006/relationships/customXmlProps" Target="itemProps77.xml"/></Relationships>
</file>

<file path=customXml/_rels/item78.xml.rels><?xml version="1.0" encoding="UTF-8" standalone="yes"?>
<Relationships xmlns="http://schemas.openxmlformats.org/package/2006/relationships"><Relationship Id="rId1" Type="http://schemas.openxmlformats.org/officeDocument/2006/relationships/customXmlProps" Target="itemProps78.xml"/></Relationships>
</file>

<file path=customXml/_rels/item79.xml.rels><?xml version="1.0" encoding="UTF-8" standalone="yes"?>
<Relationships xmlns="http://schemas.openxmlformats.org/package/2006/relationships"><Relationship Id="rId1" Type="http://schemas.openxmlformats.org/officeDocument/2006/relationships/customXmlProps" Target="itemProps79.xml"/></Relationships>
</file>

<file path=customXml/_rels/item8.xml.rels><?xml version="1.0" encoding="UTF-8" standalone="yes"?>
<Relationships xmlns="http://schemas.openxmlformats.org/package/2006/relationships"><Relationship Id="rId1" Type="http://schemas.openxmlformats.org/officeDocument/2006/relationships/customXmlProps" Target="itemProps8.xml"/></Relationships>
</file>

<file path=customXml/_rels/item80.xml.rels><?xml version="1.0" encoding="UTF-8" standalone="yes"?>
<Relationships xmlns="http://schemas.openxmlformats.org/package/2006/relationships"><Relationship Id="rId1" Type="http://schemas.openxmlformats.org/officeDocument/2006/relationships/customXmlProps" Target="itemProps80.xml"/></Relationships>
</file>

<file path=customXml/_rels/item81.xml.rels><?xml version="1.0" encoding="UTF-8" standalone="yes"?>
<Relationships xmlns="http://schemas.openxmlformats.org/package/2006/relationships"><Relationship Id="rId1" Type="http://schemas.openxmlformats.org/officeDocument/2006/relationships/customXmlProps" Target="itemProps81.xml"/></Relationships>
</file>

<file path=customXml/_rels/item82.xml.rels><?xml version="1.0" encoding="UTF-8" standalone="yes"?>
<Relationships xmlns="http://schemas.openxmlformats.org/package/2006/relationships"><Relationship Id="rId1" Type="http://schemas.openxmlformats.org/officeDocument/2006/relationships/customXmlProps" Target="itemProps82.xml"/></Relationships>
</file>

<file path=customXml/_rels/item83.xml.rels><?xml version="1.0" encoding="UTF-8" standalone="yes"?>
<Relationships xmlns="http://schemas.openxmlformats.org/package/2006/relationships"><Relationship Id="rId1" Type="http://schemas.openxmlformats.org/officeDocument/2006/relationships/customXmlProps" Target="itemProps83.xml"/></Relationships>
</file>

<file path=customXml/_rels/item84.xml.rels><?xml version="1.0" encoding="UTF-8" standalone="yes"?>
<Relationships xmlns="http://schemas.openxmlformats.org/package/2006/relationships"><Relationship Id="rId1" Type="http://schemas.openxmlformats.org/officeDocument/2006/relationships/customXmlProps" Target="itemProps84.xml"/></Relationships>
</file>

<file path=customXml/_rels/item85.xml.rels><?xml version="1.0" encoding="UTF-8" standalone="yes"?>
<Relationships xmlns="http://schemas.openxmlformats.org/package/2006/relationships"><Relationship Id="rId1" Type="http://schemas.openxmlformats.org/officeDocument/2006/relationships/customXmlProps" Target="itemProps85.xml"/></Relationships>
</file>

<file path=customXml/_rels/item86.xml.rels><?xml version="1.0" encoding="UTF-8" standalone="yes"?>
<Relationships xmlns="http://schemas.openxmlformats.org/package/2006/relationships"><Relationship Id="rId1" Type="http://schemas.openxmlformats.org/officeDocument/2006/relationships/customXmlProps" Target="itemProps86.xml"/></Relationships>
</file>

<file path=customXml/_rels/item87.xml.rels><?xml version="1.0" encoding="UTF-8" standalone="yes"?>
<Relationships xmlns="http://schemas.openxmlformats.org/package/2006/relationships"><Relationship Id="rId1" Type="http://schemas.openxmlformats.org/officeDocument/2006/relationships/customXmlProps" Target="itemProps87.xml"/></Relationships>
</file>

<file path=customXml/_rels/item88.xml.rels><?xml version="1.0" encoding="UTF-8" standalone="yes"?>
<Relationships xmlns="http://schemas.openxmlformats.org/package/2006/relationships"><Relationship Id="rId1" Type="http://schemas.openxmlformats.org/officeDocument/2006/relationships/customXmlProps" Target="itemProps88.xml"/></Relationships>
</file>

<file path=customXml/_rels/item89.xml.rels><?xml version="1.0" encoding="UTF-8" standalone="yes"?>
<Relationships xmlns="http://schemas.openxmlformats.org/package/2006/relationships"><Relationship Id="rId1" Type="http://schemas.openxmlformats.org/officeDocument/2006/relationships/customXmlProps" Target="itemProps89.xml"/></Relationships>
</file>

<file path=customXml/_rels/item9.xml.rels><?xml version="1.0" encoding="UTF-8" standalone="yes"?>
<Relationships xmlns="http://schemas.openxmlformats.org/package/2006/relationships"><Relationship Id="rId1" Type="http://schemas.openxmlformats.org/officeDocument/2006/relationships/customXmlProps" Target="itemProps9.xml"/></Relationships>
</file>

<file path=customXml/_rels/item90.xml.rels><?xml version="1.0" encoding="UTF-8" standalone="yes"?>
<Relationships xmlns="http://schemas.openxmlformats.org/package/2006/relationships"><Relationship Id="rId1" Type="http://schemas.openxmlformats.org/officeDocument/2006/relationships/customXmlProps" Target="itemProps90.xml"/></Relationships>
</file>

<file path=customXml/_rels/item91.xml.rels><?xml version="1.0" encoding="UTF-8" standalone="yes"?>
<Relationships xmlns="http://schemas.openxmlformats.org/package/2006/relationships"><Relationship Id="rId1" Type="http://schemas.openxmlformats.org/officeDocument/2006/relationships/customXmlProps" Target="itemProps91.xml"/></Relationships>
</file>

<file path=customXml/_rels/item92.xml.rels><?xml version="1.0" encoding="UTF-8" standalone="yes"?>
<Relationships xmlns="http://schemas.openxmlformats.org/package/2006/relationships"><Relationship Id="rId1" Type="http://schemas.openxmlformats.org/officeDocument/2006/relationships/customXmlProps" Target="itemProps92.xml"/></Relationships>
</file>

<file path=customXml/_rels/item93.xml.rels><?xml version="1.0" encoding="UTF-8" standalone="yes"?>
<Relationships xmlns="http://schemas.openxmlformats.org/package/2006/relationships"><Relationship Id="rId1" Type="http://schemas.openxmlformats.org/officeDocument/2006/relationships/customXmlProps" Target="itemProps93.xml"/></Relationships>
</file>

<file path=customXml/_rels/item94.xml.rels><?xml version="1.0" encoding="UTF-8" standalone="yes"?>
<Relationships xmlns="http://schemas.openxmlformats.org/package/2006/relationships"><Relationship Id="rId1" Type="http://schemas.openxmlformats.org/officeDocument/2006/relationships/customXmlProps" Target="itemProps94.xml"/></Relationships>
</file>

<file path=customXml/_rels/item95.xml.rels><?xml version="1.0" encoding="UTF-8" standalone="yes"?>
<Relationships xmlns="http://schemas.openxmlformats.org/package/2006/relationships"><Relationship Id="rId1" Type="http://schemas.openxmlformats.org/officeDocument/2006/relationships/customXmlProps" Target="itemProps95.xml"/></Relationships>
</file>

<file path=customXml/_rels/item96.xml.rels><?xml version="1.0" encoding="UTF-8" standalone="yes"?>
<Relationships xmlns="http://schemas.openxmlformats.org/package/2006/relationships"><Relationship Id="rId1" Type="http://schemas.openxmlformats.org/officeDocument/2006/relationships/customXmlProps" Target="itemProps96.xml"/></Relationships>
</file>

<file path=customXml/_rels/item97.xml.rels><?xml version="1.0" encoding="UTF-8" standalone="yes"?>
<Relationships xmlns="http://schemas.openxmlformats.org/package/2006/relationships"><Relationship Id="rId1" Type="http://schemas.openxmlformats.org/officeDocument/2006/relationships/customXmlProps" Target="itemProps97.xml"/></Relationships>
</file>

<file path=customXml/_rels/item98.xml.rels><?xml version="1.0" encoding="UTF-8" standalone="yes"?>
<Relationships xmlns="http://schemas.openxmlformats.org/package/2006/relationships"><Relationship Id="rId1" Type="http://schemas.openxmlformats.org/officeDocument/2006/relationships/customXmlProps" Target="itemProps98.xml"/></Relationships>
</file>

<file path=customXml/_rels/item99.xml.rels><?xml version="1.0" encoding="UTF-8" standalone="yes"?>
<Relationships xmlns="http://schemas.openxmlformats.org/package/2006/relationships"><Relationship Id="rId1" Type="http://schemas.openxmlformats.org/officeDocument/2006/relationships/customXmlProps" Target="itemProps99.xml"/></Relationships>
</file>

<file path=customXml/item1.xml><?xml version="1.0" encoding="utf-8"?>
<TemplafySlideTemplateConfiguration><![CDATA[{"documentContentValidatorConfiguration":{"enableDocumentContentValidator":false,"documentContentValidatorVersion":0},"elementsMetadata":[],"slideId":"637673068519925045","enableDocumentContentUpdater":true,"version":"1.2"}]]></TemplafySlideTemplateConfiguration>
</file>

<file path=customXml/item10.xml><?xml version="1.0" encoding="utf-8"?>
<TemplafySlideTemplateConfiguration><![CDATA[{"documentContentValidatorConfiguration":{"enableDocumentContentValidator":false,"documentContentValidatorVersion":0},"elementsMetadata":[],"slideId":"637673068528050481","enableDocumentContentUpdater":true,"version":"1.2"}]]></TemplafySlideTemplateConfiguration>
</file>

<file path=customXml/item100.xml><?xml version="1.0" encoding="utf-8"?>
<TemplafySlideFormConfiguration><![CDATA[{"formFields":[],"formDataEntries":[]}]]></TemplafySlideFormConfiguration>
</file>

<file path=customXml/item101.xml><?xml version="1.0" encoding="utf-8"?>
<TemplafySlideTemplateConfiguration><![CDATA[{"documentContentValidatorConfiguration":{"enableDocumentContentValidator":false,"documentContentValidatorVersion":0},"elementsMetadata":[],"slideId":"636754653809509472","enableDocumentContentUpdater":true,"version":"1.2"}]]></TemplafySlideTemplateConfiguration>
</file>

<file path=customXml/item102.xml><?xml version="1.0" encoding="utf-8"?>
<TemplafySlideTemplateConfiguration><![CDATA[{"documentContentValidatorConfiguration":{"enableDocumentContentValidator":false,"documentContentValidatorVersion":0},"elementsMetadata":[],"slideId":"637673068518518794","enableDocumentContentUpdater":true,"version":"1.2"}]]></TemplafySlideTemplateConfiguration>
</file>

<file path=customXml/item103.xml><?xml version="1.0" encoding="utf-8"?>
<TemplafySlideFormConfiguration><![CDATA[{"formFields":[],"formDataEntries":[]}]]></TemplafySlideFormConfiguration>
</file>

<file path=customXml/item104.xml><?xml version="1.0" encoding="utf-8"?>
<TemplafySlideFormConfiguration><![CDATA[{"formFields":[],"formDataEntries":[]}]]></TemplafySlideFormConfiguration>
</file>

<file path=customXml/item105.xml><?xml version="1.0" encoding="utf-8"?>
<TemplafySlideTemplateConfiguration><![CDATA[{"documentContentValidatorConfiguration":{"enableDocumentContentValidator":false,"documentContentValidatorVersion":0},"elementsMetadata":[],"slideId":"637673068523050038","enableDocumentContentUpdater":true,"version":"1.2"}]]></TemplafySlideTemplateConfiguration>
</file>

<file path=customXml/item106.xml><?xml version="1.0" encoding="utf-8"?>
<TemplafySlideTemplateConfiguration><![CDATA[{"documentContentValidatorConfiguration":{"enableDocumentContentValidator":false,"documentContentValidatorVersion":0},"elementsMetadata":[],"slideId":"637673068523050038","enableDocumentContentUpdater":true,"version":"1.2"}]]></TemplafySlideTemplateConfiguration>
</file>

<file path=customXml/item107.xml><?xml version="1.0" encoding="utf-8"?>
<TemplafySlideTemplateConfiguration><![CDATA[{"documentContentValidatorConfiguration":{"enableDocumentContentValidator":false,"documentContentValidatorVersion":0},"elementsMetadata":[],"slideId":"637673068519925045","enableDocumentContentUpdater":true,"version":"1.2"}]]></TemplafySlideTemplateConfiguration>
</file>

<file path=customXml/item108.xml><?xml version="1.0" encoding="utf-8"?>
<TemplafySlideTemplateConfiguration><![CDATA[{"slideVersion":1,"isValidatorEnabled":false,"isLocked":false,"elementsMetadata":[],"slideId":"638324509847676050","enableDocumentContentUpdater":false,"version":"2.0"}]]></TemplafySlideTemplateConfiguration>
</file>

<file path=customXml/item109.xml><?xml version="1.0" encoding="utf-8"?>
<TemplafySlideFormConfiguration><![CDATA[{"formFields":[],"formDataEntries":[]}]]></TemplafySlideFormConfiguration>
</file>

<file path=customXml/item11.xml><?xml version="1.0" encoding="utf-8"?>
<TemplafySlideFormConfiguration><![CDATA[{"formFields":[],"formDataEntries":[]}]]></TemplafySlideFormConfiguration>
</file>

<file path=customXml/item110.xml><?xml version="1.0" encoding="utf-8"?>
<TemplafySlideFormConfiguration><![CDATA[{"formFields":[],"formDataEntries":[]}]]></TemplafySlideFormConfiguration>
</file>

<file path=customXml/item111.xml><?xml version="1.0" encoding="utf-8"?>
<TemplafySlideFormConfiguration><![CDATA[{"formFields":[],"formDataEntries":[]}]]></TemplafySlideFormConfiguration>
</file>

<file path=customXml/item112.xml><?xml version="1.0" encoding="utf-8"?>
<TemplafySlideTemplateConfiguration><![CDATA[{"documentContentValidatorConfiguration":{"enableDocumentContentValidator":false,"documentContentValidatorVersion":0},"elementsMetadata":[],"slideId":"637673068531956291","enableDocumentContentUpdater":true,"version":"1.2"}]]></TemplafySlideTemplateConfiguration>
</file>

<file path=customXml/item113.xml><?xml version="1.0" encoding="utf-8"?>
<TemplafySlideTemplateConfiguration><![CDATA[{"slideVersion":1,"isValidatorEnabled":false,"isLocked":false,"elementsMetadata":[],"slideId":"638324509847676050","enableDocumentContentUpdater":false,"version":"2.0"}]]></TemplafySlideTemplateConfiguration>
</file>

<file path=customXml/item114.xml><?xml version="1.0" encoding="utf-8"?>
<TemplafySlideTemplateConfiguration><![CDATA[{"slideVersion":1,"isValidatorEnabled":false,"isLocked":false,"elementsMetadata":[],"slideId":"638324509847676050","enableDocumentContentUpdater":false,"version":"2.0"}]]></TemplafySlideTemplateConfiguration>
</file>

<file path=customXml/item115.xml><?xml version="1.0" encoding="utf-8"?>
<TemplafySlideTemplateConfiguration><![CDATA[{"documentContentValidatorConfiguration":{"enableDocumentContentValidator":false,"documentContentValidatorVersion":0},"elementsMetadata":[],"slideId":"636997199571148166","enableDocumentContentUpdater":true,"version":"1.2"}]]></TemplafySlideTemplateConfiguration>
</file>

<file path=customXml/item116.xml><?xml version="1.0" encoding="utf-8"?>
<TemplafySlideFormConfiguration><![CDATA[{"formFields":[],"formDataEntries":[]}]]></TemplafySlideFormConfiguration>
</file>

<file path=customXml/item117.xml><?xml version="1.0" encoding="utf-8"?>
<TemplafySlideFormConfiguration><![CDATA[{"formFields":[],"formDataEntries":[]}]]></TemplafySlideFormConfiguration>
</file>

<file path=customXml/item118.xml><?xml version="1.0" encoding="utf-8"?>
<TemplafySlideFormConfiguration><![CDATA[{"formFields":[],"formDataEntries":[]}]]></TemplafySlideFormConfiguration>
</file>

<file path=customXml/item119.xml><?xml version="1.0" encoding="utf-8"?>
<TemplafySlideFormConfiguration><![CDATA[{"formFields":[],"formDataEntries":[]}]]></TemplafySlideFormConfiguration>
</file>

<file path=customXml/item12.xml><?xml version="1.0" encoding="utf-8"?>
<TemplafySlideTemplateConfiguration><![CDATA[{"documentContentValidatorConfiguration":{"enableDocumentContentValidator":false,"documentContentValidatorVersion":0},"elementsMetadata":[],"slideId":"636997199571148167","enableDocumentContentUpdater":true,"version":"1.2"}]]></TemplafySlideTemplateConfiguration>
</file>

<file path=customXml/item120.xml><?xml version="1.0" encoding="utf-8"?>
<TemplafySlideTemplateConfiguration><![CDATA[{"documentContentValidatorConfiguration":{"enableDocumentContentValidator":false,"documentContentValidatorVersion":0},"elementsMetadata":[],"slideId":"637673068526956339","enableDocumentContentUpdater":true,"version":"1.2"}]]></TemplafySlideTemplateConfiguration>
</file>

<file path=customXml/item121.xml><?xml version="1.0" encoding="utf-8"?>
<TemplafySlideFormConfiguration><![CDATA[{"formFields":[],"formDataEntries":[]}]]></TemplafySlideFormConfiguration>
</file>

<file path=customXml/item13.xml><?xml version="1.0" encoding="utf-8"?>
<TemplafySlideFormConfiguration><![CDATA[{"formFields":[],"formDataEntries":[]}]]></TemplafySlideFormConfiguration>
</file>

<file path=customXml/item14.xml><?xml version="1.0" encoding="utf-8"?>
<TemplafySlideTemplateConfiguration><![CDATA[{"documentContentValidatorConfiguration":{"enableDocumentContentValidator":false,"documentContentValidatorVersion":0},"elementsMetadata":[],"slideId":"637792369201861379","enableDocumentContentUpdater":true,"version":"1.2"}]]></TemplafySlideTemplateConfiguration>
</file>

<file path=customXml/item15.xml><?xml version="1.0" encoding="utf-8"?>
<TemplafySlideFormConfiguration><![CDATA[{"formFields":[],"formDataEntries":[]}]]></TemplafySlideFormConfiguration>
</file>

<file path=customXml/item16.xml><?xml version="1.0" encoding="utf-8"?>
<TemplafySlideTemplateConfiguration><![CDATA[{"documentContentValidatorConfiguration":{"enableDocumentContentValidator":false,"documentContentValidatorVersion":0},"elementsMetadata":[],"slideId":"636754654395259681","enableDocumentContentUpdater":true,"version":"1.2"}]]></TemplafySlideTemplateConfiguration>
</file>

<file path=customXml/item17.xml><?xml version="1.0" encoding="utf-8"?>
<TemplafySlideFormConfiguration><![CDATA[{"formFields":[],"formDataEntries":[]}]]></TemplafySlideFormConfiguration>
</file>

<file path=customXml/item18.xml><?xml version="1.0" encoding="utf-8"?>
<TemplafySlideTemplateConfiguration><![CDATA[{"documentContentValidatorConfiguration":{"enableDocumentContentValidator":false,"documentContentValidatorVersion":0},"elementsMetadata":[],"slideId":"636754653809692807","enableDocumentContentUpdater":true,"version":"1.2"}]]></TemplafySlideTemplateConfiguration>
</file>

<file path=customXml/item19.xml><?xml version="1.0" encoding="utf-8"?>
<TemplafySlideFormConfiguration><![CDATA[{"formFields":[],"formDataEntries":[]}]]></TemplafySlideFormConfiguration>
</file>

<file path=customXml/item2.xml><?xml version="1.0" encoding="utf-8"?>
<TemplafySlideTemplateConfiguration><![CDATA[{"documentContentValidatorConfiguration":{"enableDocumentContentValidator":false,"documentContentValidatorVersion":0},"elementsMetadata":[],"slideId":"637673068523050038","enableDocumentContentUpdater":true,"version":"1.2"}]]></TemplafySlideTemplateConfiguration>
</file>

<file path=customXml/item20.xml><?xml version="1.0" encoding="utf-8"?>
<TemplafySlideTemplateConfiguration><![CDATA[{"documentContentValidatorConfiguration":{"enableDocumentContentValidator":false,"documentContentValidatorVersion":0},"elementsMetadata":[],"slideId":"637673068531956291","enableDocumentContentUpdater":true,"version":"1.2"}]]></TemplafySlideTemplateConfiguration>
</file>

<file path=customXml/item21.xml><?xml version="1.0" encoding="utf-8"?>
<TemplafySlideTemplateConfiguration><![CDATA[{"documentContentValidatorConfiguration":{"enableDocumentContentValidator":false,"documentContentValidatorVersion":0},"elementsMetadata":[],"slideId":"636754653809692801","enableDocumentContentUpdater":true,"version":"1.2"}]]></TemplafySlideTemplateConfiguration>
</file>

<file path=customXml/item22.xml><?xml version="1.0" encoding="utf-8"?>
<TemplafySlideFormConfiguration><![CDATA[{"formFields":[],"formDataEntries":[]}]]></TemplafySlideFormConfiguration>
</file>

<file path=customXml/item23.xml><?xml version="1.0" encoding="utf-8"?>
<TemplafySlideTemplateConfiguration><![CDATA[{"documentContentValidatorConfiguration":{"enableDocumentContentValidator":false,"documentContentValidatorVersion":0},"elementsMetadata":[],"slideId":"637673068519925045","enableDocumentContentUpdater":true,"version":"1.2"}]]></TemplafySlideTemplateConfiguration>
</file>

<file path=customXml/item24.xml><?xml version="1.0" encoding="utf-8"?>
<TemplafySlideTemplateConfiguration><![CDATA[{"documentContentValidatorConfiguration":{"enableDocumentContentValidator":true,"documentContentValidatorVersion":5},"elementsMetadata":[],"slideId":"636997199570836046","enableDocumentContentUpdater":true,"version":"1.2"}]]></TemplafySlideTemplateConfiguration>
</file>

<file path=customXml/item25.xml><?xml version="1.0" encoding="utf-8"?>
<TemplafySlideTemplateConfiguration><![CDATA[{"documentContentValidatorConfiguration":{"enableDocumentContentValidator":true,"documentContentValidatorVersion":5},"elementsMetadata":[],"slideId":"636997199570836048","enableDocumentContentUpdater":true,"version":"1.2"}]]></TemplafySlideTemplateConfiguration>
</file>

<file path=customXml/item26.xml><?xml version="1.0" encoding="utf-8"?>
<TemplafySlideFormConfiguration><![CDATA[{"formFields":[],"formDataEntries":[]}]]></TemplafySlideFormConfiguration>
</file>

<file path=customXml/item27.xml><?xml version="1.0" encoding="utf-8"?>
<TemplafySlideFormConfiguration><![CDATA[{"formFields":[],"formDataEntries":[]}]]></TemplafySlideFormConfiguration>
</file>

<file path=customXml/item28.xml><?xml version="1.0" encoding="utf-8"?>
<TemplafySlideTemplateConfiguration><![CDATA[{"slideVersion":1,"isValidatorEnabled":false,"isLocked":false,"elementsMetadata":[],"slideId":"638324509847676050","enableDocumentContentUpdater":false,"version":"2.0"}]]></TemplafySlideTemplateConfiguration>
</file>

<file path=customXml/item29.xml><?xml version="1.0" encoding="utf-8"?>
<TemplafySlideFormConfiguration><![CDATA[{"formFields":[],"formDataEntries":[]}]]></TemplafySlideFormConfiguration>
</file>

<file path=customXml/item3.xml><?xml version="1.0" encoding="utf-8"?>
<TemplafySlideTemplateConfiguration><![CDATA[{"documentContentValidatorConfiguration":{"enableDocumentContentValidator":true,"documentContentValidatorVersion":5},"elementsMetadata":[],"slideId":"636997199569424731","enableDocumentContentUpdater":true,"version":"1.2"}]]></TemplafySlideTemplateConfiguration>
</file>

<file path=customXml/item30.xml><?xml version="1.0" encoding="utf-8"?>
<TemplafySlideFormConfiguration><![CDATA[{"formFields":[],"formDataEntries":[]}]]></TemplafySlideFormConfiguration>
</file>

<file path=customXml/item31.xml><?xml version="1.0" encoding="utf-8"?>
<TemplafySlideFormConfiguration><![CDATA[{"formFields":[],"formDataEntries":[]}]]></TemplafySlideFormConfiguration>
</file>

<file path=customXml/item32.xml><?xml version="1.0" encoding="utf-8"?>
<TemplafySlideFormConfiguration><![CDATA[{"formFields":[],"formDataEntries":[]}]]></TemplafySlideFormConfiguration>
</file>

<file path=customXml/item33.xml><?xml version="1.0" encoding="utf-8"?>
<TemplafySlideFormConfiguration><![CDATA[{"formFields":[],"formDataEntries":[]}]]></TemplafySlideFormConfiguration>
</file>

<file path=customXml/item34.xml><?xml version="1.0" encoding="utf-8"?>
<TemplafySlideTemplateConfiguration><![CDATA[{"documentContentValidatorConfiguration":{"enableDocumentContentValidator":false,"documentContentValidatorVersion":0},"elementsMetadata":[],"slideId":"636754662374891795","enableDocumentContentUpdater":true,"version":"1.2"}]]></TemplafySlideTemplateConfiguration>
</file>

<file path=customXml/item35.xml><?xml version="1.0" encoding="utf-8"?>
<TemplafySlideFormConfiguration><![CDATA[{"formFields":[],"formDataEntries":[]}]]></TemplafySlideFormConfiguration>
</file>

<file path=customXml/item36.xml><?xml version="1.0" encoding="utf-8"?>
<TemplafySlideTemplateConfiguration><![CDATA[{"documentContentValidatorConfiguration":{"enableDocumentContentValidator":false,"documentContentValidatorVersion":0},"elementsMetadata":[],"slideId":"637673068518831286","enableDocumentContentUpdater":true,"version":"1.2"}]]></TemplafySlideTemplateConfiguration>
</file>

<file path=customXml/item37.xml><?xml version="1.0" encoding="utf-8"?>
<TemplafySlideFormConfiguration><![CDATA[{"formFields":[],"formDataEntries":[]}]]></TemplafySlideFormConfiguration>
</file>

<file path=customXml/item38.xml><?xml version="1.0" encoding="utf-8"?>
<TemplafySlideTemplateConfiguration><![CDATA[{"documentContentValidatorConfiguration":{"enableDocumentContentValidator":true,"documentContentValidatorVersion":3},"elementsMetadata":[],"slideId":"636754651329310768","enableDocumentContentUpdater":true,"version":"1.2"}]]></TemplafySlideTemplateConfiguration>
</file>

<file path=customXml/item39.xml><?xml version="1.0" encoding="utf-8"?>
<TemplafySlideFormConfiguration><![CDATA[{"formFields":[],"formDataEntries":[]}]]></TemplafySlideFormConfiguration>
</file>

<file path=customXml/item4.xml><?xml version="1.0" encoding="utf-8"?>
<TemplafySlideFormConfiguration><![CDATA[{"formFields":[],"formDataEntries":[]}]]></TemplafySlideFormConfiguration>
</file>

<file path=customXml/item40.xml><?xml version="1.0" encoding="utf-8"?>
<TemplafySlideFormConfiguration><![CDATA[{"formFields":[],"formDataEntries":[]}]]></TemplafySlideFormConfiguration>
</file>

<file path=customXml/item41.xml><?xml version="1.0" encoding="utf-8"?>
<TemplafyTemplateConfiguration><![CDATA[{"elementsMetadata":[],"transformationConfigurations":[],"templateName":"Standardpresentasjon med link til video oppdatert april 2023","templateDescription":"","enableDocumentContentUpdater":true,"version":"1.2"}]]></TemplafyTemplateConfiguration>
</file>

<file path=customXml/item42.xml><?xml version="1.0" encoding="utf-8"?>
<TemplafySlideTemplateConfiguration><![CDATA[{"documentContentValidatorConfiguration":{"enableDocumentContentValidator":false,"documentContentValidatorVersion":0},"elementsMetadata":[],"slideId":"636754653809509478","enableDocumentContentUpdater":true,"version":"1.2"}]]></TemplafySlideTemplateConfiguration>
</file>

<file path=customXml/item43.xml><?xml version="1.0" encoding="utf-8"?>
<TemplafySlideFormConfiguration><![CDATA[{"formFields":[],"formDataEntries":[]}]]></TemplafySlideFormConfiguration>
</file>

<file path=customXml/item44.xml><?xml version="1.0" encoding="utf-8"?>
<TemplafySlideTemplateConfiguration><![CDATA[{"documentContentValidatorConfiguration":{"enableDocumentContentValidator":false,"documentContentValidatorVersion":0},"elementsMetadata":[],"slideId":"637673068524612568","enableDocumentContentUpdater":true,"version":"1.2"}]]></TemplafySlideTemplateConfiguration>
</file>

<file path=customXml/item45.xml><?xml version="1.0" encoding="utf-8"?>
<TemplafySlideFormConfiguration><![CDATA[{"formFields":[],"formDataEntries":[]}]]></TemplafySlideFormConfiguration>
</file>

<file path=customXml/item46.xml><?xml version="1.0" encoding="utf-8"?>
<TemplafySlideFormConfiguration><![CDATA[{"formFields":[],"formDataEntries":[]}]]></TemplafySlideFormConfiguration>
</file>

<file path=customXml/item47.xml><?xml version="1.0" encoding="utf-8"?>
<TemplafySlideFormConfiguration><![CDATA[{"formFields":[],"formDataEntries":[]}]]></TemplafySlideFormConfiguration>
</file>

<file path=customXml/item48.xml><?xml version="1.0" encoding="utf-8"?>
<TemplafySlideTemplateConfiguration><![CDATA[{"slideVersion":1,"isValidatorEnabled":false,"isLocked":false,"elementsMetadata":[],"slideId":"638324509847676050","enableDocumentContentUpdater":false,"version":"2.0"}]]></TemplafySlideTemplateConfiguration>
</file>

<file path=customXml/item49.xml><?xml version="1.0" encoding="utf-8"?>
<TemplafySlideFormConfiguration><![CDATA[{"formFields":[],"formDataEntries":[]}]]></TemplafySlideFormConfiguration>
</file>

<file path=customXml/item5.xml><?xml version="1.0" encoding="utf-8"?>
<TemplafySlideFormConfiguration><![CDATA[{"formFields":[],"formDataEntries":[]}]]></TemplafySlideFormConfiguration>
</file>

<file path=customXml/item50.xml><?xml version="1.0" encoding="utf-8"?>
<TemplafySlideTemplateConfiguration><![CDATA[{"slideVersion":1,"isValidatorEnabled":false,"isLocked":false,"elementsMetadata":[],"slideId":"638324509847676050","enableDocumentContentUpdater":false,"version":"2.0"}]]></TemplafySlideTemplateConfiguration>
</file>

<file path=customXml/item51.xml><?xml version="1.0" encoding="utf-8"?>
<TemplafySlideFormConfiguration><![CDATA[{"formFields":[],"formDataEntries":[]}]]></TemplafySlideFormConfiguration>
</file>

<file path=customXml/item52.xml><?xml version="1.0" encoding="utf-8"?>
<TemplafySlideTemplateConfiguration><![CDATA[{"documentContentValidatorConfiguration":{"enableDocumentContentValidator":false,"documentContentValidatorVersion":0},"elementsMetadata":[],"slideId":"637673068519925045","enableDocumentContentUpdater":true,"version":"1.2"}]]></TemplafySlideTemplateConfiguration>
</file>

<file path=customXml/item53.xml><?xml version="1.0" encoding="utf-8"?>
<?mso-contentType ?>
<FormTemplates xmlns="http://schemas.microsoft.com/sharepoint/v3/contenttype/forms">
  <Display>DocumentLibraryForm</Display>
  <Edit>DocumentLibraryForm</Edit>
  <New>DocumentLibraryForm</New>
</FormTemplates>
</file>

<file path=customXml/item54.xml><?xml version="1.0" encoding="utf-8"?>
<TemplafySlideFormConfiguration><![CDATA[{"formFields":[],"formDataEntries":[]}]]></TemplafySlideFormConfiguration>
</file>

<file path=customXml/item55.xml><?xml version="1.0" encoding="utf-8"?>
<TemplafySlideTemplateConfiguration><![CDATA[{"documentContentValidatorConfiguration":{"enableDocumentContentValidator":false,"documentContentValidatorVersion":0},"elementsMetadata":[],"slideId":"637673068518831286","enableDocumentContentUpdater":true,"version":"1.2"}]]></TemplafySlideTemplateConfiguration>
</file>

<file path=customXml/item56.xml><?xml version="1.0" encoding="utf-8"?>
<TemplafySlideFormConfiguration><![CDATA[{"formFields":[],"formDataEntries":[]}]]></TemplafySlideFormConfiguration>
</file>

<file path=customXml/item57.xml><?xml version="1.0" encoding="utf-8"?>
<TemplafySlideFormConfiguration><![CDATA[{"formFields":[],"formDataEntries":[]}]]></TemplafySlideFormConfiguration>
</file>

<file path=customXml/item58.xml><?xml version="1.0" encoding="utf-8"?>
<TemplafySlideTemplateConfiguration><![CDATA[{"documentContentValidatorConfiguration":{"enableDocumentContentValidator":false,"documentContentValidatorVersion":0},"elementsMetadata":[],"slideId":"637673068524300026","enableDocumentContentUpdater":true,"version":"1.2"}]]></TemplafySlideTemplateConfiguration>
</file>

<file path=customXml/item59.xml><?xml version="1.0" encoding="utf-8"?>
<TemplafySlideTemplateConfiguration><![CDATA[{"documentContentValidatorConfiguration":{"enableDocumentContentValidator":false,"documentContentValidatorVersion":0},"elementsMetadata":[],"slideId":"637673068518831286","enableDocumentContentUpdater":true,"version":"1.2"}]]></TemplafySlideTemplateConfiguration>
</file>

<file path=customXml/item6.xml><?xml version="1.0" encoding="utf-8"?>
<p:properties xmlns:p="http://schemas.microsoft.com/office/2006/metadata/properties" xmlns:xsi="http://www.w3.org/2001/XMLSchema-instance" xmlns:pc="http://schemas.microsoft.com/office/infopath/2007/PartnerControls">
  <documentManagement>
    <SharedWithUsers xmlns="31f0664e-d11c-4e85-82ae-f20c6b43ccd5">
      <UserInfo>
        <DisplayName>Ben-Sigvald Liknes</DisplayName>
        <AccountId>1294</AccountId>
        <AccountType/>
      </UserInfo>
      <UserInfo>
        <DisplayName>Kari Stautland</DisplayName>
        <AccountId>20</AccountId>
        <AccountType/>
      </UserInfo>
    </SharedWithUsers>
  </documentManagement>
</p:properties>
</file>

<file path=customXml/item60.xml><?xml version="1.0" encoding="utf-8"?>
<TemplafySlideFormConfiguration><![CDATA[{"formFields":[],"formDataEntries":[]}]]></TemplafySlideFormConfiguration>
</file>

<file path=customXml/item61.xml><?xml version="1.0" encoding="utf-8"?>
<TemplafySlideFormConfiguration><![CDATA[{"formFields":[],"formDataEntries":[]}]]></TemplafySlideFormConfiguration>
</file>

<file path=customXml/item62.xml><?xml version="1.0" encoding="utf-8"?>
<TemplafySlideTemplateConfiguration><![CDATA[{"documentContentValidatorConfiguration":{"enableDocumentContentValidator":false,"documentContentValidatorVersion":0},"elementsMetadata":[],"slideId":"636754653809692811","enableDocumentContentUpdater":true,"version":"1.2"}]]></TemplafySlideTemplateConfiguration>
</file>

<file path=customXml/item63.xml><?xml version="1.0" encoding="utf-8"?>
<TemplafySlideFormConfiguration><![CDATA[{"formFields":[],"formDataEntries":[]}]]></TemplafySlideFormConfiguration>
</file>

<file path=customXml/item64.xml><?xml version="1.0" encoding="utf-8"?>
<TemplafySlideTemplateConfiguration><![CDATA[{"slideVersion":1,"isValidatorEnabled":false,"isLocked":false,"elementsMetadata":[],"slideId":"638324509847676050","enableDocumentContentUpdater":false,"version":"2.0"}]]></TemplafySlideTemplateConfiguration>
</file>

<file path=customXml/item65.xml><?xml version="1.0" encoding="utf-8"?>
<TemplafyFormConfiguration><![CDATA[{"formFields":[],"formDataEntries":[]}]]></TemplafyFormConfiguration>
</file>

<file path=customXml/item66.xml><?xml version="1.0" encoding="utf-8"?>
<TemplafySlideFormConfiguration><![CDATA[{"formFields":[],"formDataEntries":[]}]]></TemplafySlideFormConfiguration>
</file>

<file path=customXml/item67.xml><?xml version="1.0" encoding="utf-8"?>
<TemplafySlideTemplateConfiguration><![CDATA[{"documentContentValidatorConfiguration":{"enableDocumentContentValidator":false,"documentContentValidatorVersion":0},"elementsMetadata":[],"slideId":"637673068527269248","enableDocumentContentUpdater":true,"version":"1.2"}]]></TemplafySlideTemplateConfiguration>
</file>

<file path=customXml/item68.xml><?xml version="1.0" encoding="utf-8"?>
<TemplafySlideTemplateConfiguration><![CDATA[{"documentContentValidatorConfiguration":{"enableDocumentContentValidator":false,"documentContentValidatorVersion":0},"elementsMetadata":[],"slideId":"636754653809692780","enableDocumentContentUpdater":true,"version":"1.2"}]]></TemplafySlideTemplateConfiguration>
</file>

<file path=customXml/item69.xml><?xml version="1.0" encoding="utf-8"?>
<TemplafySlideFormConfiguration><![CDATA[{"formFields":[],"formDataEntries":[]}]]></TemplafySlideFormConfiguration>
</file>

<file path=customXml/item7.xml><?xml version="1.0" encoding="utf-8"?>
<TemplafySlideTemplateConfiguration><![CDATA[{"documentContentValidatorConfiguration":{"enableDocumentContentValidator":false,"documentContentValidatorVersion":0},"elementsMetadata":[],"slideId":"636754651328997940","enableDocumentContentUpdater":true,"version":"1.2"}]]></TemplafySlideTemplateConfiguration>
</file>

<file path=customXml/item70.xml><?xml version="1.0" encoding="utf-8"?>
<TemplafySlideTemplateConfiguration><![CDATA[{"documentContentValidatorConfiguration":{"enableDocumentContentValidator":false,"documentContentValidatorVersion":0},"elementsMetadata":[],"slideId":"637673068519456429","enableDocumentContentUpdater":true,"version":"1.2"}]]></TemplafySlideTemplateConfiguration>
</file>

<file path=customXml/item71.xml><?xml version="1.0" encoding="utf-8"?>
<TemplafySlideFormConfiguration><![CDATA[{"formFields":[],"formDataEntries":[]}]]></TemplafySlideFormConfiguration>
</file>

<file path=customXml/item72.xml><?xml version="1.0" encoding="utf-8"?>
<TemplafySlideFormConfiguration><![CDATA[{"formFields":[],"formDataEntries":[]}]]></TemplafySlideFormConfiguration>
</file>

<file path=customXml/item73.xml><?xml version="1.0" encoding="utf-8"?>
<TemplafySlideFormConfiguration><![CDATA[{"formFields":[],"formDataEntries":[]}]]></TemplafySlideFormConfiguration>
</file>

<file path=customXml/item74.xml><?xml version="1.0" encoding="utf-8"?>
<TemplafySlideFormConfiguration><![CDATA[{"formFields":[],"formDataEntries":[]}]]></TemplafySlideFormConfiguration>
</file>

<file path=customXml/item75.xml><?xml version="1.0" encoding="utf-8"?>
<TemplafySlideTemplateConfiguration><![CDATA[{"documentContentValidatorConfiguration":{"enableDocumentContentValidator":false,"documentContentValidatorVersion":0},"elementsMetadata":[],"slideId":"637673068519925045","enableDocumentContentUpdater":true,"version":"1.2"}]]></TemplafySlideTemplateConfiguration>
</file>

<file path=customXml/item76.xml><?xml version="1.0" encoding="utf-8"?>
<TemplafySlideFormConfiguration><![CDATA[{"formFields":[],"formDataEntries":[]}]]></TemplafySlideFormConfiguration>
</file>

<file path=customXml/item77.xml><?xml version="1.0" encoding="utf-8"?>
<TemplafySlideFormConfiguration><![CDATA[{"formFields":[],"formDataEntries":[]}]]></TemplafySlideFormConfiguration>
</file>

<file path=customXml/item78.xml><?xml version="1.0" encoding="utf-8"?>
<TemplafySlideTemplateConfiguration><![CDATA[{"documentContentValidatorConfiguration":{"enableDocumentContentValidator":false,"documentContentValidatorVersion":0},"elementsMetadata":[],"slideId":"637673068517737550","enableDocumentContentUpdater":true,"version":"1.2"}]]></TemplafySlideTemplateConfiguration>
</file>

<file path=customXml/item79.xml><?xml version="1.0" encoding="utf-8"?>
<TemplafySlideFormConfiguration><![CDATA[{"formFields":[],"formDataEntries":[]}]]></TemplafySlideFormConfiguration>
</file>

<file path=customXml/item8.xml><?xml version="1.0" encoding="utf-8"?>
<TemplafySlideFormConfiguration><![CDATA[{"formFields":[],"formDataEntries":[]}]]></TemplafySlideFormConfiguration>
</file>

<file path=customXml/item80.xml><?xml version="1.0" encoding="utf-8"?>
<TemplafySlideTemplateConfiguration><![CDATA[{"documentContentValidatorConfiguration":{"enableDocumentContentValidator":false,"documentContentValidatorVersion":0},"elementsMetadata":[],"slideId":"637673068527112566","enableDocumentContentUpdater":true,"version":"1.2"}]]></TemplafySlideTemplateConfiguration>
</file>

<file path=customXml/item81.xml><?xml version="1.0" encoding="utf-8"?>
<TemplafySlideTemplateConfiguration><![CDATA[{"slideVersion":1,"isValidatorEnabled":false,"isLocked":false,"elementsMetadata":[],"slideId":"638324509847676050","enableDocumentContentUpdater":false,"version":"2.0"}]]></TemplafySlideTemplateConfiguration>
</file>

<file path=customXml/item82.xml><?xml version="1.0" encoding="utf-8"?>
<ct:contentTypeSchema xmlns:ct="http://schemas.microsoft.com/office/2006/metadata/contentType" xmlns:ma="http://schemas.microsoft.com/office/2006/metadata/properties/metaAttributes" ct:_="" ma:_="" ma:contentTypeName="Dokument" ma:contentTypeID="0x010100C2E03D1B7168374EB55B3D1153A14D2E" ma:contentTypeVersion="13" ma:contentTypeDescription="Opprett et nytt dokument." ma:contentTypeScope="" ma:versionID="ddc90f4009f1813bcec99d281adb8095">
  <xsd:schema xmlns:xsd="http://www.w3.org/2001/XMLSchema" xmlns:xs="http://www.w3.org/2001/XMLSchema" xmlns:p="http://schemas.microsoft.com/office/2006/metadata/properties" xmlns:ns2="37305974-c092-4761-bd8b-80393ff8037b" xmlns:ns3="31f0664e-d11c-4e85-82ae-f20c6b43ccd5" targetNamespace="http://schemas.microsoft.com/office/2006/metadata/properties" ma:root="true" ma:fieldsID="cc0befd69b7328a197d530bd08edd9f1" ns2:_="" ns3:_="">
    <xsd:import namespace="37305974-c092-4761-bd8b-80393ff8037b"/>
    <xsd:import namespace="31f0664e-d11c-4e85-82ae-f20c6b43ccd5"/>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7305974-c092-4761-bd8b-80393ff8037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31f0664e-d11c-4e85-82ae-f20c6b43ccd5" elementFormDefault="qualified">
    <xsd:import namespace="http://schemas.microsoft.com/office/2006/documentManagement/types"/>
    <xsd:import namespace="http://schemas.microsoft.com/office/infopath/2007/PartnerControls"/>
    <xsd:element name="SharedWithUsers" ma:index="18" nillable="true" ma:displayName="Del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Delingsdetaljer"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holdstype"/>
        <xsd:element ref="dc:title" minOccurs="0" maxOccurs="1" ma:index="4" ma:displayName="Tit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83.xml><?xml version="1.0" encoding="utf-8"?>
<TemplafySlideFormConfiguration><![CDATA[{"formFields":[],"formDataEntries":[]}]]></TemplafySlideFormConfiguration>
</file>

<file path=customXml/item84.xml><?xml version="1.0" encoding="utf-8"?>
<TemplafySlideTemplateConfiguration><![CDATA[{"documentContentValidatorConfiguration":{"enableDocumentContentValidator":true,"documentContentValidatorVersion":5},"elementsMetadata":[],"slideId":"636997199569424731","enableDocumentContentUpdater":true,"version":"1.2"}]]></TemplafySlideTemplateConfiguration>
</file>

<file path=customXml/item85.xml><?xml version="1.0" encoding="utf-8"?>
<TemplafySlideTemplateConfiguration><![CDATA[{"documentContentValidatorConfiguration":{"enableDocumentContentValidator":false,"documentContentValidatorVersion":0},"elementsMetadata":[],"slideId":"637673068518831286","enableDocumentContentUpdater":true,"version":"1.2"}]]></TemplafySlideTemplateConfiguration>
</file>

<file path=customXml/item86.xml><?xml version="1.0" encoding="utf-8"?>
<TemplafySlideFormConfiguration><![CDATA[{"formFields":[],"formDataEntries":[]}]]></TemplafySlideFormConfiguration>
</file>

<file path=customXml/item87.xml><?xml version="1.0" encoding="utf-8"?>
<TemplafySlideTemplateConfiguration><![CDATA[{"documentContentValidatorConfiguration":{"enableDocumentContentValidator":false,"documentContentValidatorVersion":0},"elementsMetadata":[],"slideId":"637673068527425266","enableDocumentContentUpdater":true,"version":"1.2"}]]></TemplafySlideTemplateConfiguration>
</file>

<file path=customXml/item88.xml><?xml version="1.0" encoding="utf-8"?>
<TemplafySlideTemplateConfiguration><![CDATA[{"documentContentValidatorConfiguration":{"enableDocumentContentValidator":true,"documentContentValidatorVersion":5},"elementsMetadata":[],"slideId":"636997199570991917","enableDocumentContentUpdater":true,"version":"1.2"}]]></TemplafySlideTemplateConfiguration>
</file>

<file path=customXml/item89.xml><?xml version="1.0" encoding="utf-8"?>
<TemplafySlideTemplateConfiguration><![CDATA[{"documentContentValidatorConfiguration":{"enableDocumentContentValidator":false,"documentContentValidatorVersion":0},"elementsMetadata":[],"slideId":"637792369169037871","enableDocumentContentUpdater":true,"version":"1.2"}]]></TemplafySlideTemplateConfiguration>
</file>

<file path=customXml/item9.xml><?xml version="1.0" encoding="utf-8"?>
<TemplafySlideTemplateConfiguration><![CDATA[{"documentContentValidatorConfiguration":{"enableDocumentContentValidator":false,"documentContentValidatorVersion":0},"elementsMetadata":[],"slideId":"637673068527893776","enableDocumentContentUpdater":true,"version":"1.2"}]]></TemplafySlideTemplateConfiguration>
</file>

<file path=customXml/item90.xml><?xml version="1.0" encoding="utf-8"?>
<TemplafySlideTemplateConfiguration><![CDATA[{"documentContentValidatorConfiguration":{"enableDocumentContentValidator":false,"documentContentValidatorVersion":0},"elementsMetadata":[],"slideId":"637673068523050038","enableDocumentContentUpdater":true,"version":"1.2"}]]></TemplafySlideTemplateConfiguration>
</file>

<file path=customXml/item91.xml><?xml version="1.0" encoding="utf-8"?>
<TemplafySlideTemplateConfiguration><![CDATA[{"documentContentValidatorConfiguration":{"enableDocumentContentValidator":false,"documentContentValidatorVersion":0},"elementsMetadata":[],"slideId":"636754641680229255","enableDocumentContentUpdater":true,"version":"1.2"}]]></TemplafySlideTemplateConfiguration>
</file>

<file path=customXml/item92.xml><?xml version="1.0" encoding="utf-8"?>
<TemplafySlideFormConfiguration><![CDATA[{"formFields":[],"formDataEntries":[]}]]></TemplafySlideFormConfiguration>
</file>

<file path=customXml/item93.xml><?xml version="1.0" encoding="utf-8"?>
<TemplafySlideTemplateConfiguration><![CDATA[{"documentContentValidatorConfiguration":{"enableDocumentContentValidator":false,"documentContentValidatorVersion":0},"elementsMetadata":[],"slideId":"637673068522737566","enableDocumentContentUpdater":true,"version":"1.2"}]]></TemplafySlideTemplateConfiguration>
</file>

<file path=customXml/item94.xml><?xml version="1.0" encoding="utf-8"?>
<TemplafySlideTemplateConfiguration><![CDATA[{"documentContentValidatorConfiguration":{"enableDocumentContentValidator":false,"documentContentValidatorVersion":0},"elementsMetadata":[],"slideId":"637673068523050038","enableDocumentContentUpdater":true,"version":"1.2"}]]></TemplafySlideTemplateConfiguration>
</file>

<file path=customXml/item95.xml><?xml version="1.0" encoding="utf-8"?>
<TemplafySlideFormConfiguration><![CDATA[{"formFields":[],"formDataEntries":[]}]]></TemplafySlideFormConfiguration>
</file>

<file path=customXml/item96.xml><?xml version="1.0" encoding="utf-8"?>
<TemplafySlideTemplateConfiguration><![CDATA[{"documentContentValidatorConfiguration":{"enableDocumentContentValidator":false,"documentContentValidatorVersion":0},"elementsMetadata":[],"slideId":"637673068522425055","enableDocumentContentUpdater":true,"version":"1.2"}]]></TemplafySlideTemplateConfiguration>
</file>

<file path=customXml/item97.xml><?xml version="1.0" encoding="utf-8"?>
<TemplafySlideFormConfiguration><![CDATA[{"formFields":[],"formDataEntries":[]}]]></TemplafySlideFormConfiguration>
</file>

<file path=customXml/item98.xml><?xml version="1.0" encoding="utf-8"?>
<TemplafySlideTemplateConfiguration><![CDATA[{"documentContentValidatorConfiguration":{"enableDocumentContentValidator":false,"documentContentValidatorVersion":0},"elementsMetadata":[],"slideId":"636754662374891796","enableDocumentContentUpdater":true,"version":"1.2"}]]></TemplafySlideTemplateConfiguration>
</file>

<file path=customXml/item99.xml><?xml version="1.0" encoding="utf-8"?>
<TemplafySlideFormConfiguration><![CDATA[{"formFields":[],"formDataEntries":[]}]]></TemplafySlideFormConfiguration>
</file>

<file path=customXml/itemProps1.xml><?xml version="1.0" encoding="utf-8"?>
<ds:datastoreItem xmlns:ds="http://schemas.openxmlformats.org/officeDocument/2006/customXml" ds:itemID="{37196179-59E8-4356-AD19-4DD1A8784BF9}">
  <ds:schemaRefs/>
</ds:datastoreItem>
</file>

<file path=customXml/itemProps10.xml><?xml version="1.0" encoding="utf-8"?>
<ds:datastoreItem xmlns:ds="http://schemas.openxmlformats.org/officeDocument/2006/customXml" ds:itemID="{EE93EA8C-52FA-4CEC-AB40-952AB419DBD4}">
  <ds:schemaRefs/>
</ds:datastoreItem>
</file>

<file path=customXml/itemProps100.xml><?xml version="1.0" encoding="utf-8"?>
<ds:datastoreItem xmlns:ds="http://schemas.openxmlformats.org/officeDocument/2006/customXml" ds:itemID="{74FEF1A8-D36B-4554-81EA-D8891BAA8A6E}">
  <ds:schemaRefs/>
</ds:datastoreItem>
</file>

<file path=customXml/itemProps101.xml><?xml version="1.0" encoding="utf-8"?>
<ds:datastoreItem xmlns:ds="http://schemas.openxmlformats.org/officeDocument/2006/customXml" ds:itemID="{1E4B28E5-CC70-4DDC-B758-8D882D7AC625}">
  <ds:schemaRefs/>
</ds:datastoreItem>
</file>

<file path=customXml/itemProps102.xml><?xml version="1.0" encoding="utf-8"?>
<ds:datastoreItem xmlns:ds="http://schemas.openxmlformats.org/officeDocument/2006/customXml" ds:itemID="{C449C456-FE90-4E3D-8C2D-1CCF6C9DD0FB}">
  <ds:schemaRefs/>
</ds:datastoreItem>
</file>

<file path=customXml/itemProps103.xml><?xml version="1.0" encoding="utf-8"?>
<ds:datastoreItem xmlns:ds="http://schemas.openxmlformats.org/officeDocument/2006/customXml" ds:itemID="{A7B1096E-66D7-41AD-848D-A7C237ABB704}">
  <ds:schemaRefs/>
</ds:datastoreItem>
</file>

<file path=customXml/itemProps104.xml><?xml version="1.0" encoding="utf-8"?>
<ds:datastoreItem xmlns:ds="http://schemas.openxmlformats.org/officeDocument/2006/customXml" ds:itemID="{3BEF9D92-68F7-45AE-B6BA-AA1C7C0CD18A}">
  <ds:schemaRefs/>
</ds:datastoreItem>
</file>

<file path=customXml/itemProps105.xml><?xml version="1.0" encoding="utf-8"?>
<ds:datastoreItem xmlns:ds="http://schemas.openxmlformats.org/officeDocument/2006/customXml" ds:itemID="{5A1BD1D2-44F8-4E18-A032-58EDC5B7DBB1}">
  <ds:schemaRefs/>
</ds:datastoreItem>
</file>

<file path=customXml/itemProps106.xml><?xml version="1.0" encoding="utf-8"?>
<ds:datastoreItem xmlns:ds="http://schemas.openxmlformats.org/officeDocument/2006/customXml" ds:itemID="{A7123F48-33EB-4E2C-8499-11A512EE2497}">
  <ds:schemaRefs/>
</ds:datastoreItem>
</file>

<file path=customXml/itemProps107.xml><?xml version="1.0" encoding="utf-8"?>
<ds:datastoreItem xmlns:ds="http://schemas.openxmlformats.org/officeDocument/2006/customXml" ds:itemID="{81024BDD-940C-48D6-AFA8-EE793DBC1B01}">
  <ds:schemaRefs/>
</ds:datastoreItem>
</file>

<file path=customXml/itemProps108.xml><?xml version="1.0" encoding="utf-8"?>
<ds:datastoreItem xmlns:ds="http://schemas.openxmlformats.org/officeDocument/2006/customXml" ds:itemID="{AEAE08B3-6E9E-423E-884B-137769F9B93D}">
  <ds:schemaRefs/>
</ds:datastoreItem>
</file>

<file path=customXml/itemProps109.xml><?xml version="1.0" encoding="utf-8"?>
<ds:datastoreItem xmlns:ds="http://schemas.openxmlformats.org/officeDocument/2006/customXml" ds:itemID="{E89B54F7-54E8-4692-A72C-F5D52BB790BB}">
  <ds:schemaRefs/>
</ds:datastoreItem>
</file>

<file path=customXml/itemProps11.xml><?xml version="1.0" encoding="utf-8"?>
<ds:datastoreItem xmlns:ds="http://schemas.openxmlformats.org/officeDocument/2006/customXml" ds:itemID="{C3B3B81B-C504-4559-B1EF-5A3188D485D3}">
  <ds:schemaRefs/>
</ds:datastoreItem>
</file>

<file path=customXml/itemProps110.xml><?xml version="1.0" encoding="utf-8"?>
<ds:datastoreItem xmlns:ds="http://schemas.openxmlformats.org/officeDocument/2006/customXml" ds:itemID="{7D3688C2-9C3F-443F-89D9-2498EAB1B381}">
  <ds:schemaRefs/>
</ds:datastoreItem>
</file>

<file path=customXml/itemProps111.xml><?xml version="1.0" encoding="utf-8"?>
<ds:datastoreItem xmlns:ds="http://schemas.openxmlformats.org/officeDocument/2006/customXml" ds:itemID="{6A16768F-406D-4E8C-8CAD-F47EE85CE7F3}">
  <ds:schemaRefs/>
</ds:datastoreItem>
</file>

<file path=customXml/itemProps112.xml><?xml version="1.0" encoding="utf-8"?>
<ds:datastoreItem xmlns:ds="http://schemas.openxmlformats.org/officeDocument/2006/customXml" ds:itemID="{63723D53-B6A6-4685-A47A-8ACC577F1B3E}">
  <ds:schemaRefs/>
</ds:datastoreItem>
</file>

<file path=customXml/itemProps113.xml><?xml version="1.0" encoding="utf-8"?>
<ds:datastoreItem xmlns:ds="http://schemas.openxmlformats.org/officeDocument/2006/customXml" ds:itemID="{454BF750-3F7C-46A5-A8EA-7D0AE7BEC90A}">
  <ds:schemaRefs/>
</ds:datastoreItem>
</file>

<file path=customXml/itemProps114.xml><?xml version="1.0" encoding="utf-8"?>
<ds:datastoreItem xmlns:ds="http://schemas.openxmlformats.org/officeDocument/2006/customXml" ds:itemID="{F7769093-6B34-434D-88E4-8297FEE4122D}">
  <ds:schemaRefs/>
</ds:datastoreItem>
</file>

<file path=customXml/itemProps115.xml><?xml version="1.0" encoding="utf-8"?>
<ds:datastoreItem xmlns:ds="http://schemas.openxmlformats.org/officeDocument/2006/customXml" ds:itemID="{23BB0074-F794-4C2F-988C-5F0AA55296D7}">
  <ds:schemaRefs/>
</ds:datastoreItem>
</file>

<file path=customXml/itemProps116.xml><?xml version="1.0" encoding="utf-8"?>
<ds:datastoreItem xmlns:ds="http://schemas.openxmlformats.org/officeDocument/2006/customXml" ds:itemID="{D8F54D88-23A0-43F3-A453-9B1CA27F128D}">
  <ds:schemaRefs/>
</ds:datastoreItem>
</file>

<file path=customXml/itemProps117.xml><?xml version="1.0" encoding="utf-8"?>
<ds:datastoreItem xmlns:ds="http://schemas.openxmlformats.org/officeDocument/2006/customXml" ds:itemID="{C4CDE312-D434-4A46-9954-F2049F5AD84C}">
  <ds:schemaRefs/>
</ds:datastoreItem>
</file>

<file path=customXml/itemProps118.xml><?xml version="1.0" encoding="utf-8"?>
<ds:datastoreItem xmlns:ds="http://schemas.openxmlformats.org/officeDocument/2006/customXml" ds:itemID="{C5ED9C1B-507E-4A04-A199-F144798785AE}">
  <ds:schemaRefs/>
</ds:datastoreItem>
</file>

<file path=customXml/itemProps119.xml><?xml version="1.0" encoding="utf-8"?>
<ds:datastoreItem xmlns:ds="http://schemas.openxmlformats.org/officeDocument/2006/customXml" ds:itemID="{8F7424E4-1623-46A6-934A-AE2B1928C12E}">
  <ds:schemaRefs/>
</ds:datastoreItem>
</file>

<file path=customXml/itemProps12.xml><?xml version="1.0" encoding="utf-8"?>
<ds:datastoreItem xmlns:ds="http://schemas.openxmlformats.org/officeDocument/2006/customXml" ds:itemID="{B2143C78-1682-489E-A449-4528F4A4C2B4}">
  <ds:schemaRefs/>
</ds:datastoreItem>
</file>

<file path=customXml/itemProps120.xml><?xml version="1.0" encoding="utf-8"?>
<ds:datastoreItem xmlns:ds="http://schemas.openxmlformats.org/officeDocument/2006/customXml" ds:itemID="{069636F8-976C-4B08-9698-E7D33BE22A5D}">
  <ds:schemaRefs/>
</ds:datastoreItem>
</file>

<file path=customXml/itemProps121.xml><?xml version="1.0" encoding="utf-8"?>
<ds:datastoreItem xmlns:ds="http://schemas.openxmlformats.org/officeDocument/2006/customXml" ds:itemID="{20F006AF-F851-4F0F-B037-70666A4F46E8}">
  <ds:schemaRefs/>
</ds:datastoreItem>
</file>

<file path=customXml/itemProps13.xml><?xml version="1.0" encoding="utf-8"?>
<ds:datastoreItem xmlns:ds="http://schemas.openxmlformats.org/officeDocument/2006/customXml" ds:itemID="{487DE279-45EF-4E03-8B61-CDCFE5FF4151}">
  <ds:schemaRefs/>
</ds:datastoreItem>
</file>

<file path=customXml/itemProps14.xml><?xml version="1.0" encoding="utf-8"?>
<ds:datastoreItem xmlns:ds="http://schemas.openxmlformats.org/officeDocument/2006/customXml" ds:itemID="{ABBD624E-AEB7-4674-B38C-51DF07AFBD11}">
  <ds:schemaRefs/>
</ds:datastoreItem>
</file>

<file path=customXml/itemProps15.xml><?xml version="1.0" encoding="utf-8"?>
<ds:datastoreItem xmlns:ds="http://schemas.openxmlformats.org/officeDocument/2006/customXml" ds:itemID="{91313341-CF2F-4BC2-8CD2-15343F0F82B3}">
  <ds:schemaRefs/>
</ds:datastoreItem>
</file>

<file path=customXml/itemProps16.xml><?xml version="1.0" encoding="utf-8"?>
<ds:datastoreItem xmlns:ds="http://schemas.openxmlformats.org/officeDocument/2006/customXml" ds:itemID="{CFBB7717-3AB1-47EA-90D5-5D9F72181B39}">
  <ds:schemaRefs/>
</ds:datastoreItem>
</file>

<file path=customXml/itemProps17.xml><?xml version="1.0" encoding="utf-8"?>
<ds:datastoreItem xmlns:ds="http://schemas.openxmlformats.org/officeDocument/2006/customXml" ds:itemID="{2FA1AA43-F68C-463E-9D29-60AAE39891A6}">
  <ds:schemaRefs/>
</ds:datastoreItem>
</file>

<file path=customXml/itemProps18.xml><?xml version="1.0" encoding="utf-8"?>
<ds:datastoreItem xmlns:ds="http://schemas.openxmlformats.org/officeDocument/2006/customXml" ds:itemID="{DA450828-1B6B-4733-849C-0353DEE2DB3F}">
  <ds:schemaRefs/>
</ds:datastoreItem>
</file>

<file path=customXml/itemProps19.xml><?xml version="1.0" encoding="utf-8"?>
<ds:datastoreItem xmlns:ds="http://schemas.openxmlformats.org/officeDocument/2006/customXml" ds:itemID="{160BE704-2B24-4EDD-A297-29EAA5720C62}">
  <ds:schemaRefs/>
</ds:datastoreItem>
</file>

<file path=customXml/itemProps2.xml><?xml version="1.0" encoding="utf-8"?>
<ds:datastoreItem xmlns:ds="http://schemas.openxmlformats.org/officeDocument/2006/customXml" ds:itemID="{706A7758-2B3F-408E-8364-D5600E57B064}">
  <ds:schemaRefs/>
</ds:datastoreItem>
</file>

<file path=customXml/itemProps20.xml><?xml version="1.0" encoding="utf-8"?>
<ds:datastoreItem xmlns:ds="http://schemas.openxmlformats.org/officeDocument/2006/customXml" ds:itemID="{31A95484-4319-470A-A45E-8C96A9BA5F03}">
  <ds:schemaRefs/>
</ds:datastoreItem>
</file>

<file path=customXml/itemProps21.xml><?xml version="1.0" encoding="utf-8"?>
<ds:datastoreItem xmlns:ds="http://schemas.openxmlformats.org/officeDocument/2006/customXml" ds:itemID="{9019C4D8-435D-4308-BE83-1AD46F79F7AE}">
  <ds:schemaRefs/>
</ds:datastoreItem>
</file>

<file path=customXml/itemProps22.xml><?xml version="1.0" encoding="utf-8"?>
<ds:datastoreItem xmlns:ds="http://schemas.openxmlformats.org/officeDocument/2006/customXml" ds:itemID="{E75BD131-0D5B-4951-975F-5497EC8E7A06}">
  <ds:schemaRefs/>
</ds:datastoreItem>
</file>

<file path=customXml/itemProps23.xml><?xml version="1.0" encoding="utf-8"?>
<ds:datastoreItem xmlns:ds="http://schemas.openxmlformats.org/officeDocument/2006/customXml" ds:itemID="{0873F6F7-6031-4FA3-A337-35898005DF29}">
  <ds:schemaRefs/>
</ds:datastoreItem>
</file>

<file path=customXml/itemProps24.xml><?xml version="1.0" encoding="utf-8"?>
<ds:datastoreItem xmlns:ds="http://schemas.openxmlformats.org/officeDocument/2006/customXml" ds:itemID="{9797C2E3-E92D-4684-A70E-96C41C56AF57}">
  <ds:schemaRefs/>
</ds:datastoreItem>
</file>

<file path=customXml/itemProps25.xml><?xml version="1.0" encoding="utf-8"?>
<ds:datastoreItem xmlns:ds="http://schemas.openxmlformats.org/officeDocument/2006/customXml" ds:itemID="{4031888A-1B5F-4837-AEB5-2F68A60A54F9}">
  <ds:schemaRefs/>
</ds:datastoreItem>
</file>

<file path=customXml/itemProps26.xml><?xml version="1.0" encoding="utf-8"?>
<ds:datastoreItem xmlns:ds="http://schemas.openxmlformats.org/officeDocument/2006/customXml" ds:itemID="{B8D90CFA-6E55-407D-A10D-2B1F77840EA5}">
  <ds:schemaRefs/>
</ds:datastoreItem>
</file>

<file path=customXml/itemProps27.xml><?xml version="1.0" encoding="utf-8"?>
<ds:datastoreItem xmlns:ds="http://schemas.openxmlformats.org/officeDocument/2006/customXml" ds:itemID="{B65C68AD-3E48-4026-9DCC-B39BEB07E87A}">
  <ds:schemaRefs/>
</ds:datastoreItem>
</file>

<file path=customXml/itemProps28.xml><?xml version="1.0" encoding="utf-8"?>
<ds:datastoreItem xmlns:ds="http://schemas.openxmlformats.org/officeDocument/2006/customXml" ds:itemID="{C7983936-093C-483F-84E9-1380D8B24DF8}">
  <ds:schemaRefs/>
</ds:datastoreItem>
</file>

<file path=customXml/itemProps29.xml><?xml version="1.0" encoding="utf-8"?>
<ds:datastoreItem xmlns:ds="http://schemas.openxmlformats.org/officeDocument/2006/customXml" ds:itemID="{CAD53E01-B1AB-46A6-9F64-F23206F766C2}">
  <ds:schemaRefs/>
</ds:datastoreItem>
</file>

<file path=customXml/itemProps3.xml><?xml version="1.0" encoding="utf-8"?>
<ds:datastoreItem xmlns:ds="http://schemas.openxmlformats.org/officeDocument/2006/customXml" ds:itemID="{A10EDB78-C89C-4BD2-AE5A-FADA332B8C59}">
  <ds:schemaRefs/>
</ds:datastoreItem>
</file>

<file path=customXml/itemProps30.xml><?xml version="1.0" encoding="utf-8"?>
<ds:datastoreItem xmlns:ds="http://schemas.openxmlformats.org/officeDocument/2006/customXml" ds:itemID="{B37FD7F7-3A21-442A-ACAA-84984AAB6882}">
  <ds:schemaRefs/>
</ds:datastoreItem>
</file>

<file path=customXml/itemProps31.xml><?xml version="1.0" encoding="utf-8"?>
<ds:datastoreItem xmlns:ds="http://schemas.openxmlformats.org/officeDocument/2006/customXml" ds:itemID="{D93AFB3D-DF8C-4912-BC31-3EB1F088B61B}">
  <ds:schemaRefs/>
</ds:datastoreItem>
</file>

<file path=customXml/itemProps32.xml><?xml version="1.0" encoding="utf-8"?>
<ds:datastoreItem xmlns:ds="http://schemas.openxmlformats.org/officeDocument/2006/customXml" ds:itemID="{B6BFE2DF-982D-40AF-A0DA-1CA8ADBDCC6C}">
  <ds:schemaRefs/>
</ds:datastoreItem>
</file>

<file path=customXml/itemProps33.xml><?xml version="1.0" encoding="utf-8"?>
<ds:datastoreItem xmlns:ds="http://schemas.openxmlformats.org/officeDocument/2006/customXml" ds:itemID="{7B23DDF0-FB7D-428F-81F5-EBA9A0945EAC}">
  <ds:schemaRefs/>
</ds:datastoreItem>
</file>

<file path=customXml/itemProps34.xml><?xml version="1.0" encoding="utf-8"?>
<ds:datastoreItem xmlns:ds="http://schemas.openxmlformats.org/officeDocument/2006/customXml" ds:itemID="{C3F32141-73FA-420B-845C-74D7BC67A03A}">
  <ds:schemaRefs/>
</ds:datastoreItem>
</file>

<file path=customXml/itemProps35.xml><?xml version="1.0" encoding="utf-8"?>
<ds:datastoreItem xmlns:ds="http://schemas.openxmlformats.org/officeDocument/2006/customXml" ds:itemID="{AA001167-5B47-40CA-86A4-F0E5C3C56602}">
  <ds:schemaRefs/>
</ds:datastoreItem>
</file>

<file path=customXml/itemProps36.xml><?xml version="1.0" encoding="utf-8"?>
<ds:datastoreItem xmlns:ds="http://schemas.openxmlformats.org/officeDocument/2006/customXml" ds:itemID="{3DEB99C7-97D3-4F8D-B7AE-5BB9962F9904}">
  <ds:schemaRefs/>
</ds:datastoreItem>
</file>

<file path=customXml/itemProps37.xml><?xml version="1.0" encoding="utf-8"?>
<ds:datastoreItem xmlns:ds="http://schemas.openxmlformats.org/officeDocument/2006/customXml" ds:itemID="{2C6444F0-47B7-427B-9963-EA82A930581F}">
  <ds:schemaRefs/>
</ds:datastoreItem>
</file>

<file path=customXml/itemProps38.xml><?xml version="1.0" encoding="utf-8"?>
<ds:datastoreItem xmlns:ds="http://schemas.openxmlformats.org/officeDocument/2006/customXml" ds:itemID="{56378884-99E3-4812-B0DE-41B97E426CDE}">
  <ds:schemaRefs/>
</ds:datastoreItem>
</file>

<file path=customXml/itemProps39.xml><?xml version="1.0" encoding="utf-8"?>
<ds:datastoreItem xmlns:ds="http://schemas.openxmlformats.org/officeDocument/2006/customXml" ds:itemID="{C8D40D16-5958-4E46-930D-B9B43C70875B}">
  <ds:schemaRefs/>
</ds:datastoreItem>
</file>

<file path=customXml/itemProps4.xml><?xml version="1.0" encoding="utf-8"?>
<ds:datastoreItem xmlns:ds="http://schemas.openxmlformats.org/officeDocument/2006/customXml" ds:itemID="{5B940DAA-A6E4-47B0-9C1F-14541F0F9BDF}">
  <ds:schemaRefs/>
</ds:datastoreItem>
</file>

<file path=customXml/itemProps40.xml><?xml version="1.0" encoding="utf-8"?>
<ds:datastoreItem xmlns:ds="http://schemas.openxmlformats.org/officeDocument/2006/customXml" ds:itemID="{9BA1E430-4E4E-4C23-9F25-A83E6355989C}">
  <ds:schemaRefs/>
</ds:datastoreItem>
</file>

<file path=customXml/itemProps41.xml><?xml version="1.0" encoding="utf-8"?>
<ds:datastoreItem xmlns:ds="http://schemas.openxmlformats.org/officeDocument/2006/customXml" ds:itemID="{6FAEE0E7-3510-45A0-BD99-FDE937E6BB89}">
  <ds:schemaRefs/>
</ds:datastoreItem>
</file>

<file path=customXml/itemProps42.xml><?xml version="1.0" encoding="utf-8"?>
<ds:datastoreItem xmlns:ds="http://schemas.openxmlformats.org/officeDocument/2006/customXml" ds:itemID="{2CE65140-BE32-400C-8B59-7E4A61BE24F8}">
  <ds:schemaRefs/>
</ds:datastoreItem>
</file>

<file path=customXml/itemProps43.xml><?xml version="1.0" encoding="utf-8"?>
<ds:datastoreItem xmlns:ds="http://schemas.openxmlformats.org/officeDocument/2006/customXml" ds:itemID="{728D557E-0913-4B64-A7D7-7764C60698BC}">
  <ds:schemaRefs/>
</ds:datastoreItem>
</file>

<file path=customXml/itemProps44.xml><?xml version="1.0" encoding="utf-8"?>
<ds:datastoreItem xmlns:ds="http://schemas.openxmlformats.org/officeDocument/2006/customXml" ds:itemID="{8784AC7F-FF74-40D2-9BDF-D65BA4E4C885}">
  <ds:schemaRefs/>
</ds:datastoreItem>
</file>

<file path=customXml/itemProps45.xml><?xml version="1.0" encoding="utf-8"?>
<ds:datastoreItem xmlns:ds="http://schemas.openxmlformats.org/officeDocument/2006/customXml" ds:itemID="{0F7AC504-8B94-41D0-A1CD-E4D793C7CEEF}">
  <ds:schemaRefs/>
</ds:datastoreItem>
</file>

<file path=customXml/itemProps46.xml><?xml version="1.0" encoding="utf-8"?>
<ds:datastoreItem xmlns:ds="http://schemas.openxmlformats.org/officeDocument/2006/customXml" ds:itemID="{D18FED2D-C754-4117-A077-81190BF4756C}">
  <ds:schemaRefs/>
</ds:datastoreItem>
</file>

<file path=customXml/itemProps47.xml><?xml version="1.0" encoding="utf-8"?>
<ds:datastoreItem xmlns:ds="http://schemas.openxmlformats.org/officeDocument/2006/customXml" ds:itemID="{08B3E040-D496-4D95-8037-ECAF996529A0}">
  <ds:schemaRefs/>
</ds:datastoreItem>
</file>

<file path=customXml/itemProps48.xml><?xml version="1.0" encoding="utf-8"?>
<ds:datastoreItem xmlns:ds="http://schemas.openxmlformats.org/officeDocument/2006/customXml" ds:itemID="{57CD1625-94A5-4751-9D3C-E827873E7280}">
  <ds:schemaRefs/>
</ds:datastoreItem>
</file>

<file path=customXml/itemProps49.xml><?xml version="1.0" encoding="utf-8"?>
<ds:datastoreItem xmlns:ds="http://schemas.openxmlformats.org/officeDocument/2006/customXml" ds:itemID="{DF49D9D7-C155-4B7C-B53D-CA9E3214A3D7}">
  <ds:schemaRefs/>
</ds:datastoreItem>
</file>

<file path=customXml/itemProps5.xml><?xml version="1.0" encoding="utf-8"?>
<ds:datastoreItem xmlns:ds="http://schemas.openxmlformats.org/officeDocument/2006/customXml" ds:itemID="{8429C973-DE60-479D-8463-92E02B4C13C3}">
  <ds:schemaRefs/>
</ds:datastoreItem>
</file>

<file path=customXml/itemProps50.xml><?xml version="1.0" encoding="utf-8"?>
<ds:datastoreItem xmlns:ds="http://schemas.openxmlformats.org/officeDocument/2006/customXml" ds:itemID="{5391931D-7A62-4B59-89DE-719A167E2257}">
  <ds:schemaRefs/>
</ds:datastoreItem>
</file>

<file path=customXml/itemProps51.xml><?xml version="1.0" encoding="utf-8"?>
<ds:datastoreItem xmlns:ds="http://schemas.openxmlformats.org/officeDocument/2006/customXml" ds:itemID="{498B5D6F-F068-438F-A308-AB8B2282B82F}">
  <ds:schemaRefs/>
</ds:datastoreItem>
</file>

<file path=customXml/itemProps52.xml><?xml version="1.0" encoding="utf-8"?>
<ds:datastoreItem xmlns:ds="http://schemas.openxmlformats.org/officeDocument/2006/customXml" ds:itemID="{920252F5-D3DF-4F25-AA7F-1111391F6FD0}">
  <ds:schemaRefs/>
</ds:datastoreItem>
</file>

<file path=customXml/itemProps53.xml><?xml version="1.0" encoding="utf-8"?>
<ds:datastoreItem xmlns:ds="http://schemas.openxmlformats.org/officeDocument/2006/customXml" ds:itemID="{3FED08A6-B695-4FB7-B379-92B9CF40FFD2}">
  <ds:schemaRefs>
    <ds:schemaRef ds:uri="http://schemas.microsoft.com/sharepoint/v3/contenttype/forms"/>
  </ds:schemaRefs>
</ds:datastoreItem>
</file>

<file path=customXml/itemProps54.xml><?xml version="1.0" encoding="utf-8"?>
<ds:datastoreItem xmlns:ds="http://schemas.openxmlformats.org/officeDocument/2006/customXml" ds:itemID="{91E94A29-FCE0-4B2D-83EB-EDDBAD23B2F2}">
  <ds:schemaRefs/>
</ds:datastoreItem>
</file>

<file path=customXml/itemProps55.xml><?xml version="1.0" encoding="utf-8"?>
<ds:datastoreItem xmlns:ds="http://schemas.openxmlformats.org/officeDocument/2006/customXml" ds:itemID="{92C47536-AE97-4693-A032-82B3DD13EE81}">
  <ds:schemaRefs/>
</ds:datastoreItem>
</file>

<file path=customXml/itemProps56.xml><?xml version="1.0" encoding="utf-8"?>
<ds:datastoreItem xmlns:ds="http://schemas.openxmlformats.org/officeDocument/2006/customXml" ds:itemID="{3707F2F5-618F-4415-A437-464D75F19B2C}">
  <ds:schemaRefs/>
</ds:datastoreItem>
</file>

<file path=customXml/itemProps57.xml><?xml version="1.0" encoding="utf-8"?>
<ds:datastoreItem xmlns:ds="http://schemas.openxmlformats.org/officeDocument/2006/customXml" ds:itemID="{7D391E56-C473-4D86-A292-2EE5CD92AB37}">
  <ds:schemaRefs/>
</ds:datastoreItem>
</file>

<file path=customXml/itemProps58.xml><?xml version="1.0" encoding="utf-8"?>
<ds:datastoreItem xmlns:ds="http://schemas.openxmlformats.org/officeDocument/2006/customXml" ds:itemID="{F7FA10EC-10B8-492E-BFA0-AA34E9A4D9EC}">
  <ds:schemaRefs/>
</ds:datastoreItem>
</file>

<file path=customXml/itemProps59.xml><?xml version="1.0" encoding="utf-8"?>
<ds:datastoreItem xmlns:ds="http://schemas.openxmlformats.org/officeDocument/2006/customXml" ds:itemID="{01264D1F-A5A5-4FE3-8AF2-2E8E5F77F939}">
  <ds:schemaRefs/>
</ds:datastoreItem>
</file>

<file path=customXml/itemProps6.xml><?xml version="1.0" encoding="utf-8"?>
<ds:datastoreItem xmlns:ds="http://schemas.openxmlformats.org/officeDocument/2006/customXml" ds:itemID="{13D7316C-19B7-4F4D-9F23-E2E9EF2AB4BC}">
  <ds:schemaRefs>
    <ds:schemaRef ds:uri="31f0664e-d11c-4e85-82ae-f20c6b43ccd5"/>
    <ds:schemaRef ds:uri="37305974-c092-4761-bd8b-80393ff8037b"/>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60.xml><?xml version="1.0" encoding="utf-8"?>
<ds:datastoreItem xmlns:ds="http://schemas.openxmlformats.org/officeDocument/2006/customXml" ds:itemID="{4B3F698B-9E34-4E6D-961A-7878728B70D4}">
  <ds:schemaRefs/>
</ds:datastoreItem>
</file>

<file path=customXml/itemProps61.xml><?xml version="1.0" encoding="utf-8"?>
<ds:datastoreItem xmlns:ds="http://schemas.openxmlformats.org/officeDocument/2006/customXml" ds:itemID="{6C30E191-494F-44AC-9050-881CFC9C7CFA}">
  <ds:schemaRefs/>
</ds:datastoreItem>
</file>

<file path=customXml/itemProps62.xml><?xml version="1.0" encoding="utf-8"?>
<ds:datastoreItem xmlns:ds="http://schemas.openxmlformats.org/officeDocument/2006/customXml" ds:itemID="{C3C2057B-0C42-42CA-9CE7-910AF16011EA}">
  <ds:schemaRefs/>
</ds:datastoreItem>
</file>

<file path=customXml/itemProps63.xml><?xml version="1.0" encoding="utf-8"?>
<ds:datastoreItem xmlns:ds="http://schemas.openxmlformats.org/officeDocument/2006/customXml" ds:itemID="{C1F3D433-E54B-4E98-A61C-B4E336EF47B0}">
  <ds:schemaRefs/>
</ds:datastoreItem>
</file>

<file path=customXml/itemProps64.xml><?xml version="1.0" encoding="utf-8"?>
<ds:datastoreItem xmlns:ds="http://schemas.openxmlformats.org/officeDocument/2006/customXml" ds:itemID="{642B354D-8C64-49CF-A1B0-86C289C09C13}">
  <ds:schemaRefs/>
</ds:datastoreItem>
</file>

<file path=customXml/itemProps65.xml><?xml version="1.0" encoding="utf-8"?>
<ds:datastoreItem xmlns:ds="http://schemas.openxmlformats.org/officeDocument/2006/customXml" ds:itemID="{5500710C-3112-4924-9640-C86E8340DA00}">
  <ds:schemaRefs/>
</ds:datastoreItem>
</file>

<file path=customXml/itemProps66.xml><?xml version="1.0" encoding="utf-8"?>
<ds:datastoreItem xmlns:ds="http://schemas.openxmlformats.org/officeDocument/2006/customXml" ds:itemID="{0695C352-21A8-412B-A04D-9ED3D9CD1D86}">
  <ds:schemaRefs/>
</ds:datastoreItem>
</file>

<file path=customXml/itemProps67.xml><?xml version="1.0" encoding="utf-8"?>
<ds:datastoreItem xmlns:ds="http://schemas.openxmlformats.org/officeDocument/2006/customXml" ds:itemID="{BD44A7E7-8F5F-42AE-AEB1-0B741C2F549B}">
  <ds:schemaRefs/>
</ds:datastoreItem>
</file>

<file path=customXml/itemProps68.xml><?xml version="1.0" encoding="utf-8"?>
<ds:datastoreItem xmlns:ds="http://schemas.openxmlformats.org/officeDocument/2006/customXml" ds:itemID="{2D13C719-993B-4A60-B7E8-373447CD243A}">
  <ds:schemaRefs/>
</ds:datastoreItem>
</file>

<file path=customXml/itemProps69.xml><?xml version="1.0" encoding="utf-8"?>
<ds:datastoreItem xmlns:ds="http://schemas.openxmlformats.org/officeDocument/2006/customXml" ds:itemID="{6C49404F-45BC-4673-B8E2-7CB50D2367FD}">
  <ds:schemaRefs/>
</ds:datastoreItem>
</file>

<file path=customXml/itemProps7.xml><?xml version="1.0" encoding="utf-8"?>
<ds:datastoreItem xmlns:ds="http://schemas.openxmlformats.org/officeDocument/2006/customXml" ds:itemID="{15EDD8A5-AD61-4FE2-8E48-048D15B1D43F}">
  <ds:schemaRefs/>
</ds:datastoreItem>
</file>

<file path=customXml/itemProps70.xml><?xml version="1.0" encoding="utf-8"?>
<ds:datastoreItem xmlns:ds="http://schemas.openxmlformats.org/officeDocument/2006/customXml" ds:itemID="{E45CC5B3-BA1B-4912-9987-278DCBDA4B66}">
  <ds:schemaRefs/>
</ds:datastoreItem>
</file>

<file path=customXml/itemProps71.xml><?xml version="1.0" encoding="utf-8"?>
<ds:datastoreItem xmlns:ds="http://schemas.openxmlformats.org/officeDocument/2006/customXml" ds:itemID="{C5B28DFA-E8DB-43F4-8AAB-4D48807D0C28}">
  <ds:schemaRefs/>
</ds:datastoreItem>
</file>

<file path=customXml/itemProps72.xml><?xml version="1.0" encoding="utf-8"?>
<ds:datastoreItem xmlns:ds="http://schemas.openxmlformats.org/officeDocument/2006/customXml" ds:itemID="{B08C8F98-15BB-430C-9E6A-A81A11C3D561}">
  <ds:schemaRefs/>
</ds:datastoreItem>
</file>

<file path=customXml/itemProps73.xml><?xml version="1.0" encoding="utf-8"?>
<ds:datastoreItem xmlns:ds="http://schemas.openxmlformats.org/officeDocument/2006/customXml" ds:itemID="{133B20D9-0A56-4F88-A71C-68A59C257ECA}">
  <ds:schemaRefs/>
</ds:datastoreItem>
</file>

<file path=customXml/itemProps74.xml><?xml version="1.0" encoding="utf-8"?>
<ds:datastoreItem xmlns:ds="http://schemas.openxmlformats.org/officeDocument/2006/customXml" ds:itemID="{E3559DDD-C254-4FD7-A7E1-E86C4F2F4928}">
  <ds:schemaRefs/>
</ds:datastoreItem>
</file>

<file path=customXml/itemProps75.xml><?xml version="1.0" encoding="utf-8"?>
<ds:datastoreItem xmlns:ds="http://schemas.openxmlformats.org/officeDocument/2006/customXml" ds:itemID="{88C2BBC6-6EBF-4DA4-9356-7EA480DBCB6C}">
  <ds:schemaRefs/>
</ds:datastoreItem>
</file>

<file path=customXml/itemProps76.xml><?xml version="1.0" encoding="utf-8"?>
<ds:datastoreItem xmlns:ds="http://schemas.openxmlformats.org/officeDocument/2006/customXml" ds:itemID="{E7827D3A-D521-42E3-8B64-FF20CB4362D0}">
  <ds:schemaRefs/>
</ds:datastoreItem>
</file>

<file path=customXml/itemProps77.xml><?xml version="1.0" encoding="utf-8"?>
<ds:datastoreItem xmlns:ds="http://schemas.openxmlformats.org/officeDocument/2006/customXml" ds:itemID="{E51912DB-379E-420C-9402-6B37F771C7FE}">
  <ds:schemaRefs/>
</ds:datastoreItem>
</file>

<file path=customXml/itemProps78.xml><?xml version="1.0" encoding="utf-8"?>
<ds:datastoreItem xmlns:ds="http://schemas.openxmlformats.org/officeDocument/2006/customXml" ds:itemID="{29966395-0DEA-4EF8-B3C8-826345F22F95}">
  <ds:schemaRefs/>
</ds:datastoreItem>
</file>

<file path=customXml/itemProps79.xml><?xml version="1.0" encoding="utf-8"?>
<ds:datastoreItem xmlns:ds="http://schemas.openxmlformats.org/officeDocument/2006/customXml" ds:itemID="{E9B9D18C-6CD5-4603-B518-881324C3EBD0}">
  <ds:schemaRefs/>
</ds:datastoreItem>
</file>

<file path=customXml/itemProps8.xml><?xml version="1.0" encoding="utf-8"?>
<ds:datastoreItem xmlns:ds="http://schemas.openxmlformats.org/officeDocument/2006/customXml" ds:itemID="{2A8755A2-820F-4389-8FF0-B811A4C9D98A}">
  <ds:schemaRefs/>
</ds:datastoreItem>
</file>

<file path=customXml/itemProps80.xml><?xml version="1.0" encoding="utf-8"?>
<ds:datastoreItem xmlns:ds="http://schemas.openxmlformats.org/officeDocument/2006/customXml" ds:itemID="{5926EE35-2BB0-4DF9-B33B-DF1B0520070F}">
  <ds:schemaRefs/>
</ds:datastoreItem>
</file>

<file path=customXml/itemProps81.xml><?xml version="1.0" encoding="utf-8"?>
<ds:datastoreItem xmlns:ds="http://schemas.openxmlformats.org/officeDocument/2006/customXml" ds:itemID="{59CBF3F0-C075-4B09-B4FD-8FFC23DEB1DD}">
  <ds:schemaRefs/>
</ds:datastoreItem>
</file>

<file path=customXml/itemProps82.xml><?xml version="1.0" encoding="utf-8"?>
<ds:datastoreItem xmlns:ds="http://schemas.openxmlformats.org/officeDocument/2006/customXml" ds:itemID="{E9933959-FA5B-483F-A868-DB56E9CBF10C}">
  <ds:schemaRefs>
    <ds:schemaRef ds:uri="31f0664e-d11c-4e85-82ae-f20c6b43ccd5"/>
    <ds:schemaRef ds:uri="37305974-c092-4761-bd8b-80393ff8037b"/>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83.xml><?xml version="1.0" encoding="utf-8"?>
<ds:datastoreItem xmlns:ds="http://schemas.openxmlformats.org/officeDocument/2006/customXml" ds:itemID="{F6380AEA-AA32-4411-BB11-7EE5B5084662}">
  <ds:schemaRefs/>
</ds:datastoreItem>
</file>

<file path=customXml/itemProps84.xml><?xml version="1.0" encoding="utf-8"?>
<ds:datastoreItem xmlns:ds="http://schemas.openxmlformats.org/officeDocument/2006/customXml" ds:itemID="{EA4DE5AA-4F4A-4E44-9194-5C9E4AE63255}">
  <ds:schemaRefs/>
</ds:datastoreItem>
</file>

<file path=customXml/itemProps85.xml><?xml version="1.0" encoding="utf-8"?>
<ds:datastoreItem xmlns:ds="http://schemas.openxmlformats.org/officeDocument/2006/customXml" ds:itemID="{773AEE9E-214C-462C-8742-92674756357D}">
  <ds:schemaRefs/>
</ds:datastoreItem>
</file>

<file path=customXml/itemProps86.xml><?xml version="1.0" encoding="utf-8"?>
<ds:datastoreItem xmlns:ds="http://schemas.openxmlformats.org/officeDocument/2006/customXml" ds:itemID="{8066A5DB-C09D-4F01-95E8-CE146FE4345A}">
  <ds:schemaRefs/>
</ds:datastoreItem>
</file>

<file path=customXml/itemProps87.xml><?xml version="1.0" encoding="utf-8"?>
<ds:datastoreItem xmlns:ds="http://schemas.openxmlformats.org/officeDocument/2006/customXml" ds:itemID="{033E9AAF-5280-4D3D-A7C2-55F1D543D17A}">
  <ds:schemaRefs/>
</ds:datastoreItem>
</file>

<file path=customXml/itemProps88.xml><?xml version="1.0" encoding="utf-8"?>
<ds:datastoreItem xmlns:ds="http://schemas.openxmlformats.org/officeDocument/2006/customXml" ds:itemID="{72E38532-6D1D-4639-8073-9CE84A786DF7}">
  <ds:schemaRefs/>
</ds:datastoreItem>
</file>

<file path=customXml/itemProps89.xml><?xml version="1.0" encoding="utf-8"?>
<ds:datastoreItem xmlns:ds="http://schemas.openxmlformats.org/officeDocument/2006/customXml" ds:itemID="{B9520E61-7AB0-431B-AEFB-9A51BBE50F57}">
  <ds:schemaRefs/>
</ds:datastoreItem>
</file>

<file path=customXml/itemProps9.xml><?xml version="1.0" encoding="utf-8"?>
<ds:datastoreItem xmlns:ds="http://schemas.openxmlformats.org/officeDocument/2006/customXml" ds:itemID="{96EC92B0-BB36-416D-97D9-175CBC42545E}">
  <ds:schemaRefs/>
</ds:datastoreItem>
</file>

<file path=customXml/itemProps90.xml><?xml version="1.0" encoding="utf-8"?>
<ds:datastoreItem xmlns:ds="http://schemas.openxmlformats.org/officeDocument/2006/customXml" ds:itemID="{96ADDA84-04BC-4AD9-987A-5DF6C1E73A55}">
  <ds:schemaRefs/>
</ds:datastoreItem>
</file>

<file path=customXml/itemProps91.xml><?xml version="1.0" encoding="utf-8"?>
<ds:datastoreItem xmlns:ds="http://schemas.openxmlformats.org/officeDocument/2006/customXml" ds:itemID="{C42DF3A9-B946-4160-9180-A02DD63BE01B}">
  <ds:schemaRefs/>
</ds:datastoreItem>
</file>

<file path=customXml/itemProps92.xml><?xml version="1.0" encoding="utf-8"?>
<ds:datastoreItem xmlns:ds="http://schemas.openxmlformats.org/officeDocument/2006/customXml" ds:itemID="{7479E967-D141-4AD5-BADD-AEBF0CAA1AD4}">
  <ds:schemaRefs/>
</ds:datastoreItem>
</file>

<file path=customXml/itemProps93.xml><?xml version="1.0" encoding="utf-8"?>
<ds:datastoreItem xmlns:ds="http://schemas.openxmlformats.org/officeDocument/2006/customXml" ds:itemID="{033F999E-4823-408F-B768-8F37CF2F99BE}">
  <ds:schemaRefs/>
</ds:datastoreItem>
</file>

<file path=customXml/itemProps94.xml><?xml version="1.0" encoding="utf-8"?>
<ds:datastoreItem xmlns:ds="http://schemas.openxmlformats.org/officeDocument/2006/customXml" ds:itemID="{15D5FFF3-AEB1-48E7-87D4-DB1730E613CF}">
  <ds:schemaRefs/>
</ds:datastoreItem>
</file>

<file path=customXml/itemProps95.xml><?xml version="1.0" encoding="utf-8"?>
<ds:datastoreItem xmlns:ds="http://schemas.openxmlformats.org/officeDocument/2006/customXml" ds:itemID="{45CAB8F4-F5B0-46CA-835B-C866A3F8D553}">
  <ds:schemaRefs/>
</ds:datastoreItem>
</file>

<file path=customXml/itemProps96.xml><?xml version="1.0" encoding="utf-8"?>
<ds:datastoreItem xmlns:ds="http://schemas.openxmlformats.org/officeDocument/2006/customXml" ds:itemID="{AF0990A4-4817-47BE-A7BF-CA5101D14403}">
  <ds:schemaRefs/>
</ds:datastoreItem>
</file>

<file path=customXml/itemProps97.xml><?xml version="1.0" encoding="utf-8"?>
<ds:datastoreItem xmlns:ds="http://schemas.openxmlformats.org/officeDocument/2006/customXml" ds:itemID="{EADEA8B2-C856-4921-B90B-916D084BF1BA}">
  <ds:schemaRefs/>
</ds:datastoreItem>
</file>

<file path=customXml/itemProps98.xml><?xml version="1.0" encoding="utf-8"?>
<ds:datastoreItem xmlns:ds="http://schemas.openxmlformats.org/officeDocument/2006/customXml" ds:itemID="{914A7283-9BE8-421A-BEF5-9ACF31B7C10C}">
  <ds:schemaRefs/>
</ds:datastoreItem>
</file>

<file path=customXml/itemProps99.xml><?xml version="1.0" encoding="utf-8"?>
<ds:datastoreItem xmlns:ds="http://schemas.openxmlformats.org/officeDocument/2006/customXml" ds:itemID="{71738EB3-365A-4BED-8817-AEED72066746}">
  <ds:schemaRefs/>
</ds:datastoreItem>
</file>

<file path=docProps/app.xml><?xml version="1.0" encoding="utf-8"?>
<Properties xmlns="http://schemas.openxmlformats.org/officeDocument/2006/extended-properties" xmlns:vt="http://schemas.openxmlformats.org/officeDocument/2006/docPropsVTypes">
  <TotalTime>1346</TotalTime>
  <Words>3433</Words>
  <Application>Microsoft Office PowerPoint</Application>
  <PresentationFormat>Widescreen</PresentationFormat>
  <Paragraphs>245</Paragraphs>
  <Slides>32</Slides>
  <Notes>32</Notes>
  <HiddenSlides>0</HiddenSlides>
  <MMClips>0</MMClips>
  <ScaleCrop>false</ScaleCrop>
  <HeadingPairs>
    <vt:vector size="6" baseType="variant">
      <vt:variant>
        <vt:lpstr>Brukte skrifter</vt:lpstr>
      </vt:variant>
      <vt:variant>
        <vt:i4>3</vt:i4>
      </vt:variant>
      <vt:variant>
        <vt:lpstr>Tema</vt:lpstr>
      </vt:variant>
      <vt:variant>
        <vt:i4>3</vt:i4>
      </vt:variant>
      <vt:variant>
        <vt:lpstr>Lysbildetitler</vt:lpstr>
      </vt:variant>
      <vt:variant>
        <vt:i4>32</vt:i4>
      </vt:variant>
    </vt:vector>
  </HeadingPairs>
  <TitlesOfParts>
    <vt:vector size="38" baseType="lpstr">
      <vt:lpstr>Arial</vt:lpstr>
      <vt:lpstr>Calibri</vt:lpstr>
      <vt:lpstr>Wingdings</vt:lpstr>
      <vt:lpstr>Sjøfartsdirektoratet - Norsk</vt:lpstr>
      <vt:lpstr>Sjøfartsdirektoratet - English</vt:lpstr>
      <vt:lpstr>Sjøfartsdirektoratet - Norsk bokmål</vt:lpstr>
      <vt:lpstr>Psykososialt arbeidsmiljø</vt:lpstr>
      <vt:lpstr>Hvilke rolle har Sjøfartsdirekotratet?</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4,42 /5</vt:lpstr>
      <vt:lpstr>Mobbing/trakassering totalt</vt:lpstr>
      <vt:lpstr>PowerPoint-presentasjon</vt:lpstr>
      <vt:lpstr>Opplevd mobbing/trakassering - etter kjønn</vt:lpstr>
      <vt:lpstr>PowerPoint-presentasjon</vt:lpstr>
      <vt:lpstr>PowerPoint-presentasjon</vt:lpstr>
      <vt:lpstr>PowerPoint-presentasjon</vt:lpstr>
      <vt:lpstr>Forebyggende arbeid</vt:lpstr>
      <vt:lpstr>Utsnitt fra ny strategiplan</vt:lpstr>
      <vt:lpstr>PowerPoint-presentasjon</vt:lpstr>
      <vt:lpstr>PowerPoint-presentasjon</vt:lpstr>
      <vt:lpstr>PowerPoint-presentasjon</vt:lpstr>
      <vt:lpstr>PowerPoint-presentasjon</vt:lpstr>
      <vt:lpstr>PowerPoint-presentasjon</vt:lpstr>
      <vt:lpstr>Veien videre</vt:lpstr>
      <vt:lpstr>Takk for oppmerksomheten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PowerPoint-presentasjon</dc:title>
  <dc:creator>Hedda Grip Vikse</dc:creator>
  <cp:lastModifiedBy>Øyvind Ustad Andersen</cp:lastModifiedBy>
  <cp:revision>24</cp:revision>
  <dcterms:created xsi:type="dcterms:W3CDTF">2021-02-22T09:55:41Z</dcterms:created>
  <dcterms:modified xsi:type="dcterms:W3CDTF">2024-11-26T11:01:50Z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0x010100C2E03D1B7168374EB55B3D1153A14D2E</vt:lpwstr>
  </property>
  <property fmtid="{D5CDD505-2E9C-101B-9397-08002B2CF9AE}" pid="3" name="TemplafyTimeStamp">
    <vt:lpwstr>2023-09-26T08:30:44.9219751Z</vt:lpwstr>
  </property>
</Properties>
</file>