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8" r:id="rId6"/>
    <p:sldId id="269" r:id="rId7"/>
    <p:sldId id="270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660"/>
  </p:normalViewPr>
  <p:slideViewPr>
    <p:cSldViewPr snapToGrid="0">
      <p:cViewPr varScale="1">
        <p:scale>
          <a:sx n="95" d="100"/>
          <a:sy n="95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Nye lærekontrakter pr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'20241122-1219_Utdanningsprogram'!$A$4</c:f>
              <c:strCache>
                <c:ptCount val="1"/>
                <c:pt idx="0">
                  <c:v>Mar el. Bedrift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'20241122-1219_Utdanningsprogram'!$B$3:$K$3</c:f>
              <c:strCache>
                <c:ptCount val="10"/>
                <c:pt idx="0">
                  <c:v>2020</c:v>
                </c:pt>
                <c:pt idx="1">
                  <c:v>Jenter</c:v>
                </c:pt>
                <c:pt idx="2">
                  <c:v>2021</c:v>
                </c:pt>
                <c:pt idx="3">
                  <c:v>Jenter</c:v>
                </c:pt>
                <c:pt idx="4">
                  <c:v>2022</c:v>
                </c:pt>
                <c:pt idx="5">
                  <c:v>Jenter</c:v>
                </c:pt>
                <c:pt idx="6">
                  <c:v>2023</c:v>
                </c:pt>
                <c:pt idx="7">
                  <c:v>Jenter</c:v>
                </c:pt>
                <c:pt idx="8">
                  <c:v>2024</c:v>
                </c:pt>
                <c:pt idx="9">
                  <c:v>Jenter</c:v>
                </c:pt>
              </c:strCache>
            </c:strRef>
          </c:cat>
          <c:val>
            <c:numRef>
              <c:f>'20241122-1219_Utdanningsprogram'!$B$4:$K$4</c:f>
              <c:numCache>
                <c:formatCode>General</c:formatCode>
                <c:ptCount val="10"/>
                <c:pt idx="0">
                  <c:v>67</c:v>
                </c:pt>
                <c:pt idx="1">
                  <c:v>6</c:v>
                </c:pt>
                <c:pt idx="2">
                  <c:v>70</c:v>
                </c:pt>
                <c:pt idx="3">
                  <c:v>1</c:v>
                </c:pt>
                <c:pt idx="4">
                  <c:v>71</c:v>
                </c:pt>
                <c:pt idx="5">
                  <c:v>1</c:v>
                </c:pt>
                <c:pt idx="6">
                  <c:v>74</c:v>
                </c:pt>
                <c:pt idx="7">
                  <c:v>4</c:v>
                </c:pt>
                <c:pt idx="8">
                  <c:v>80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A-493B-8ACB-CDC8DDD6B2AF}"/>
            </c:ext>
          </c:extLst>
        </c:ser>
        <c:ser>
          <c:idx val="1"/>
          <c:order val="1"/>
          <c:tx>
            <c:strRef>
              <c:f>'20241122-1219_Utdanningsprogram'!$A$5</c:f>
              <c:strCache>
                <c:ptCount val="1"/>
                <c:pt idx="0">
                  <c:v>Matrosfaget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'20241122-1219_Utdanningsprogram'!$B$3:$K$3</c:f>
              <c:strCache>
                <c:ptCount val="10"/>
                <c:pt idx="0">
                  <c:v>2020</c:v>
                </c:pt>
                <c:pt idx="1">
                  <c:v>Jenter</c:v>
                </c:pt>
                <c:pt idx="2">
                  <c:v>2021</c:v>
                </c:pt>
                <c:pt idx="3">
                  <c:v>Jenter</c:v>
                </c:pt>
                <c:pt idx="4">
                  <c:v>2022</c:v>
                </c:pt>
                <c:pt idx="5">
                  <c:v>Jenter</c:v>
                </c:pt>
                <c:pt idx="6">
                  <c:v>2023</c:v>
                </c:pt>
                <c:pt idx="7">
                  <c:v>Jenter</c:v>
                </c:pt>
                <c:pt idx="8">
                  <c:v>2024</c:v>
                </c:pt>
                <c:pt idx="9">
                  <c:v>Jenter</c:v>
                </c:pt>
              </c:strCache>
            </c:strRef>
          </c:cat>
          <c:val>
            <c:numRef>
              <c:f>'20241122-1219_Utdanningsprogram'!$B$5:$K$5</c:f>
              <c:numCache>
                <c:formatCode>General</c:formatCode>
                <c:ptCount val="10"/>
                <c:pt idx="0">
                  <c:v>394</c:v>
                </c:pt>
                <c:pt idx="1">
                  <c:v>28</c:v>
                </c:pt>
                <c:pt idx="2">
                  <c:v>434</c:v>
                </c:pt>
                <c:pt idx="3">
                  <c:v>44</c:v>
                </c:pt>
                <c:pt idx="4">
                  <c:v>460</c:v>
                </c:pt>
                <c:pt idx="5">
                  <c:v>59</c:v>
                </c:pt>
                <c:pt idx="6">
                  <c:v>462</c:v>
                </c:pt>
                <c:pt idx="7">
                  <c:v>54</c:v>
                </c:pt>
                <c:pt idx="8">
                  <c:v>485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A-493B-8ACB-CDC8DDD6B2AF}"/>
            </c:ext>
          </c:extLst>
        </c:ser>
        <c:ser>
          <c:idx val="2"/>
          <c:order val="2"/>
          <c:tx>
            <c:strRef>
              <c:f>'20241122-1219_Utdanningsprogram'!$A$6</c:f>
              <c:strCache>
                <c:ptCount val="1"/>
                <c:pt idx="0">
                  <c:v>Skipsmo.mek.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'20241122-1219_Utdanningsprogram'!$B$3:$K$3</c:f>
              <c:strCache>
                <c:ptCount val="10"/>
                <c:pt idx="0">
                  <c:v>2020</c:v>
                </c:pt>
                <c:pt idx="1">
                  <c:v>Jenter</c:v>
                </c:pt>
                <c:pt idx="2">
                  <c:v>2021</c:v>
                </c:pt>
                <c:pt idx="3">
                  <c:v>Jenter</c:v>
                </c:pt>
                <c:pt idx="4">
                  <c:v>2022</c:v>
                </c:pt>
                <c:pt idx="5">
                  <c:v>Jenter</c:v>
                </c:pt>
                <c:pt idx="6">
                  <c:v>2023</c:v>
                </c:pt>
                <c:pt idx="7">
                  <c:v>Jenter</c:v>
                </c:pt>
                <c:pt idx="8">
                  <c:v>2024</c:v>
                </c:pt>
                <c:pt idx="9">
                  <c:v>Jenter</c:v>
                </c:pt>
              </c:strCache>
            </c:strRef>
          </c:cat>
          <c:val>
            <c:numRef>
              <c:f>'20241122-1219_Utdanningsprogram'!$B$6:$K$6</c:f>
              <c:numCache>
                <c:formatCode>General</c:formatCode>
                <c:ptCount val="10"/>
                <c:pt idx="0">
                  <c:v>212</c:v>
                </c:pt>
                <c:pt idx="1">
                  <c:v>18</c:v>
                </c:pt>
                <c:pt idx="2">
                  <c:v>256</c:v>
                </c:pt>
                <c:pt idx="3">
                  <c:v>6</c:v>
                </c:pt>
                <c:pt idx="4">
                  <c:v>283</c:v>
                </c:pt>
                <c:pt idx="5">
                  <c:v>22</c:v>
                </c:pt>
                <c:pt idx="6">
                  <c:v>309</c:v>
                </c:pt>
                <c:pt idx="7">
                  <c:v>29</c:v>
                </c:pt>
                <c:pt idx="8">
                  <c:v>292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A-493B-8ACB-CDC8DDD6B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077488"/>
        <c:axId val="985077968"/>
      </c:barChart>
      <c:catAx>
        <c:axId val="98507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5077968"/>
        <c:crosses val="autoZero"/>
        <c:auto val="1"/>
        <c:lblAlgn val="ctr"/>
        <c:lblOffset val="100"/>
        <c:noMultiLvlLbl val="0"/>
      </c:catAx>
      <c:valAx>
        <c:axId val="98507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Antall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5077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1956B-6CB7-4D0A-BF99-092209E8E7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1B818D7-2D31-467A-AE8F-6704FD349C64}">
      <dgm:prSet phldrT="[Tekst]"/>
      <dgm:spPr/>
      <dgm:t>
        <a:bodyPr/>
        <a:lstStyle/>
        <a:p>
          <a:r>
            <a:rPr lang="nb-NO" dirty="0"/>
            <a:t>Kadett tid 6 – 12 mnd</a:t>
          </a:r>
        </a:p>
      </dgm:t>
    </dgm:pt>
    <dgm:pt modelId="{81E1BDBA-0BEC-4EA4-AD4B-C2C3C4EC4526}" type="parTrans" cxnId="{61198559-40D8-42DA-88AD-5F7E6D49A676}">
      <dgm:prSet/>
      <dgm:spPr/>
      <dgm:t>
        <a:bodyPr/>
        <a:lstStyle/>
        <a:p>
          <a:endParaRPr lang="nb-NO"/>
        </a:p>
      </dgm:t>
    </dgm:pt>
    <dgm:pt modelId="{95D0C036-50AA-43BB-BA97-C5B60DCEE53C}" type="sibTrans" cxnId="{61198559-40D8-42DA-88AD-5F7E6D49A676}">
      <dgm:prSet/>
      <dgm:spPr/>
      <dgm:t>
        <a:bodyPr/>
        <a:lstStyle/>
        <a:p>
          <a:endParaRPr lang="nb-NO"/>
        </a:p>
      </dgm:t>
    </dgm:pt>
    <dgm:pt modelId="{7354F666-FC03-4D49-94CC-FF6E18B50357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/>
            <a:t>Vg 1 TIF/elektrofag</a:t>
          </a:r>
        </a:p>
      </dgm:t>
    </dgm:pt>
    <dgm:pt modelId="{C18414E8-AECF-4D37-A544-59132D6DB988}" type="parTrans" cxnId="{01C4D912-7B5B-40DD-AABA-12DA089CEEA8}">
      <dgm:prSet/>
      <dgm:spPr/>
      <dgm:t>
        <a:bodyPr/>
        <a:lstStyle/>
        <a:p>
          <a:endParaRPr lang="nb-NO"/>
        </a:p>
      </dgm:t>
    </dgm:pt>
    <dgm:pt modelId="{C2C0A4FB-877C-4B53-ABEA-D960D09981EE}" type="sibTrans" cxnId="{01C4D912-7B5B-40DD-AABA-12DA089CEEA8}">
      <dgm:prSet/>
      <dgm:spPr/>
      <dgm:t>
        <a:bodyPr/>
        <a:lstStyle/>
        <a:p>
          <a:endParaRPr lang="nb-NO"/>
        </a:p>
      </dgm:t>
    </dgm:pt>
    <dgm:pt modelId="{4597230D-09D3-4F82-B054-F1371518C1B6}">
      <dgm:prSet phldrT="[Teks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3-årig Studieforberedende utdanningsprogram</a:t>
          </a:r>
        </a:p>
      </dgm:t>
    </dgm:pt>
    <dgm:pt modelId="{3AB3CCDA-D4A1-4108-9774-865CD8C0A86D}" type="parTrans" cxnId="{51A4EF18-6ABB-4630-9256-472E54A32688}">
      <dgm:prSet/>
      <dgm:spPr/>
      <dgm:t>
        <a:bodyPr/>
        <a:lstStyle/>
        <a:p>
          <a:endParaRPr lang="nb-NO"/>
        </a:p>
      </dgm:t>
    </dgm:pt>
    <dgm:pt modelId="{934FB24E-84BE-4174-B4C1-AC51B054043A}" type="sibTrans" cxnId="{51A4EF18-6ABB-4630-9256-472E54A32688}">
      <dgm:prSet/>
      <dgm:spPr/>
      <dgm:t>
        <a:bodyPr/>
        <a:lstStyle/>
        <a:p>
          <a:endParaRPr lang="nb-NO"/>
        </a:p>
      </dgm:t>
    </dgm:pt>
    <dgm:pt modelId="{EAC0A51A-49C4-4D78-AA3A-4542E5F99184}">
      <dgm:prSet phldrT="[Tekst]"/>
      <dgm:spPr>
        <a:solidFill>
          <a:schemeClr val="accent6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Tiårig grunnskole</a:t>
          </a:r>
        </a:p>
      </dgm:t>
    </dgm:pt>
    <dgm:pt modelId="{2EB2D907-4512-4B10-BC41-D4BF4B14B166}" type="parTrans" cxnId="{AED4911A-2811-4AEC-9875-A8F34FAF97E2}">
      <dgm:prSet/>
      <dgm:spPr/>
      <dgm:t>
        <a:bodyPr/>
        <a:lstStyle/>
        <a:p>
          <a:endParaRPr lang="nb-NO"/>
        </a:p>
      </dgm:t>
    </dgm:pt>
    <dgm:pt modelId="{ECB530CC-489F-487F-A809-ABF0B59E9623}" type="sibTrans" cxnId="{AED4911A-2811-4AEC-9875-A8F34FAF97E2}">
      <dgm:prSet/>
      <dgm:spPr/>
      <dgm:t>
        <a:bodyPr/>
        <a:lstStyle/>
        <a:p>
          <a:endParaRPr lang="nb-NO"/>
        </a:p>
      </dgm:t>
    </dgm:pt>
    <dgm:pt modelId="{F651F9B3-9E0B-43E7-94A9-9D452E5392B6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b-NO" dirty="0"/>
            <a:t>Vg 2 </a:t>
          </a:r>
          <a:r>
            <a:rPr lang="nb-NO" dirty="0" err="1"/>
            <a:t>Elenergi</a:t>
          </a:r>
          <a:r>
            <a:rPr lang="nb-NO" dirty="0"/>
            <a:t> og </a:t>
          </a:r>
          <a:r>
            <a:rPr lang="nb-NO" dirty="0" err="1"/>
            <a:t>ecom</a:t>
          </a:r>
          <a:endParaRPr lang="nb-NO" dirty="0"/>
        </a:p>
      </dgm:t>
    </dgm:pt>
    <dgm:pt modelId="{E7669773-E8A7-435C-B1DA-0BBD2C181D51}" type="parTrans" cxnId="{F7A855C5-EAD9-4E6B-A1D3-5A8DCFC3F138}">
      <dgm:prSet/>
      <dgm:spPr/>
      <dgm:t>
        <a:bodyPr/>
        <a:lstStyle/>
        <a:p>
          <a:endParaRPr lang="nb-NO"/>
        </a:p>
      </dgm:t>
    </dgm:pt>
    <dgm:pt modelId="{98032542-4008-4D7C-A857-0E59EF3BDB31}" type="sibTrans" cxnId="{F7A855C5-EAD9-4E6B-A1D3-5A8DCFC3F138}">
      <dgm:prSet/>
      <dgm:spPr/>
      <dgm:t>
        <a:bodyPr/>
        <a:lstStyle/>
        <a:p>
          <a:endParaRPr lang="nb-NO"/>
        </a:p>
      </dgm:t>
    </dgm:pt>
    <dgm:pt modelId="{5165C4B8-59C3-4D36-972D-AB355BA244DE}">
      <dgm:prSet phldrT="[Tekst]"/>
      <dgm:spPr/>
      <dgm:t>
        <a:bodyPr/>
        <a:lstStyle/>
        <a:p>
          <a:r>
            <a:rPr lang="nb-NO" dirty="0"/>
            <a:t>Vg 2 maritimefag</a:t>
          </a:r>
        </a:p>
      </dgm:t>
    </dgm:pt>
    <dgm:pt modelId="{6A581D6B-C84C-4678-91D7-DB42192ECC3C}" type="parTrans" cxnId="{49C76A35-1F18-4182-8CC2-5129411678CC}">
      <dgm:prSet/>
      <dgm:spPr/>
      <dgm:t>
        <a:bodyPr/>
        <a:lstStyle/>
        <a:p>
          <a:endParaRPr lang="nb-NO"/>
        </a:p>
      </dgm:t>
    </dgm:pt>
    <dgm:pt modelId="{0AFEE060-CF2F-4046-A24C-DF0001DAEF0E}" type="sibTrans" cxnId="{49C76A35-1F18-4182-8CC2-5129411678CC}">
      <dgm:prSet/>
      <dgm:spPr/>
      <dgm:t>
        <a:bodyPr/>
        <a:lstStyle/>
        <a:p>
          <a:endParaRPr lang="nb-NO"/>
        </a:p>
      </dgm:t>
    </dgm:pt>
    <dgm:pt modelId="{E237377B-317E-487C-B741-7CBF3485378E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Maritim Fagskole</a:t>
          </a:r>
        </a:p>
        <a:p>
          <a:r>
            <a:rPr lang="nb-NO" dirty="0"/>
            <a:t>2-år </a:t>
          </a:r>
        </a:p>
        <a:p>
          <a:r>
            <a:rPr lang="nb-NO" dirty="0"/>
            <a:t>Nautikk/maskin</a:t>
          </a:r>
        </a:p>
      </dgm:t>
    </dgm:pt>
    <dgm:pt modelId="{C294F4FB-39DB-4850-A6D6-1BF1167AF6B4}" type="parTrans" cxnId="{4861C174-F39A-434C-8109-F5AC449FF758}">
      <dgm:prSet/>
      <dgm:spPr/>
      <dgm:t>
        <a:bodyPr/>
        <a:lstStyle/>
        <a:p>
          <a:endParaRPr lang="nb-NO"/>
        </a:p>
      </dgm:t>
    </dgm:pt>
    <dgm:pt modelId="{6F93546E-7934-47DC-873B-EB4A79C6F0F1}" type="sibTrans" cxnId="{4861C174-F39A-434C-8109-F5AC449FF758}">
      <dgm:prSet/>
      <dgm:spPr/>
      <dgm:t>
        <a:bodyPr/>
        <a:lstStyle/>
        <a:p>
          <a:endParaRPr lang="nb-NO"/>
        </a:p>
      </dgm:t>
    </dgm:pt>
    <dgm:pt modelId="{53590AC5-4D38-4516-92EB-822C6044D51F}">
      <dgm:prSet phldrT="[Tekst]"/>
      <dgm:spPr>
        <a:solidFill>
          <a:schemeClr val="accent1"/>
        </a:solidFill>
      </dgm:spPr>
      <dgm:t>
        <a:bodyPr/>
        <a:lstStyle/>
        <a:p>
          <a:r>
            <a:rPr lang="nb-NO" dirty="0"/>
            <a:t>Vg 3 Maritim elektriker</a:t>
          </a:r>
        </a:p>
      </dgm:t>
    </dgm:pt>
    <dgm:pt modelId="{02572DDF-CC12-4EC0-88ED-369C4B498A32}" type="parTrans" cxnId="{363F289D-6C5E-494D-ACA2-7CFA0956A09E}">
      <dgm:prSet/>
      <dgm:spPr/>
      <dgm:t>
        <a:bodyPr/>
        <a:lstStyle/>
        <a:p>
          <a:endParaRPr lang="nb-NO"/>
        </a:p>
      </dgm:t>
    </dgm:pt>
    <dgm:pt modelId="{3718E4E4-5AF8-4D6B-8F3E-E8EC21E4A5C0}" type="sibTrans" cxnId="{363F289D-6C5E-494D-ACA2-7CFA0956A09E}">
      <dgm:prSet/>
      <dgm:spPr/>
      <dgm:t>
        <a:bodyPr/>
        <a:lstStyle/>
        <a:p>
          <a:endParaRPr lang="nb-NO"/>
        </a:p>
      </dgm:t>
    </dgm:pt>
    <dgm:pt modelId="{264B5D7D-AF3F-4F47-AF02-9841D10907B5}">
      <dgm:prSet phldrT="[Tekst]"/>
      <dgm:spPr/>
      <dgm:t>
        <a:bodyPr/>
        <a:lstStyle/>
        <a:p>
          <a:r>
            <a:rPr lang="nb-NO" dirty="0"/>
            <a:t>Sjøoffiser</a:t>
          </a:r>
        </a:p>
      </dgm:t>
    </dgm:pt>
    <dgm:pt modelId="{0050EC1F-2AA6-4A00-9348-3BABBF9361F3}" type="parTrans" cxnId="{FFDFFA2A-07C2-4E06-9983-5F4C71B5455C}">
      <dgm:prSet/>
      <dgm:spPr/>
      <dgm:t>
        <a:bodyPr/>
        <a:lstStyle/>
        <a:p>
          <a:endParaRPr lang="nb-NO"/>
        </a:p>
      </dgm:t>
    </dgm:pt>
    <dgm:pt modelId="{140683B1-F4E2-4940-B5DF-015BB9A26C07}" type="sibTrans" cxnId="{FFDFFA2A-07C2-4E06-9983-5F4C71B5455C}">
      <dgm:prSet/>
      <dgm:spPr/>
      <dgm:t>
        <a:bodyPr/>
        <a:lstStyle/>
        <a:p>
          <a:endParaRPr lang="nb-NO"/>
        </a:p>
      </dgm:t>
    </dgm:pt>
    <dgm:pt modelId="{4BD357F0-0D54-43B3-91CF-FD0C4EEAA67E}">
      <dgm:prSet phldrT="[Tekst]"/>
      <dgm:spPr/>
      <dgm:t>
        <a:bodyPr/>
        <a:lstStyle/>
        <a:p>
          <a:r>
            <a:rPr lang="nb-NO"/>
            <a:t>Fagbrev/ETO</a:t>
          </a:r>
        </a:p>
        <a:p>
          <a:r>
            <a:rPr lang="nb-NO" dirty="0"/>
            <a:t>Lærekontrakt 2 år</a:t>
          </a:r>
        </a:p>
      </dgm:t>
    </dgm:pt>
    <dgm:pt modelId="{1413BE49-F778-46C4-98A0-03534CA117AF}" type="parTrans" cxnId="{C72EB4B5-1F32-44DD-890B-03E4F89766FC}">
      <dgm:prSet/>
      <dgm:spPr/>
      <dgm:t>
        <a:bodyPr/>
        <a:lstStyle/>
        <a:p>
          <a:endParaRPr lang="nb-NO"/>
        </a:p>
      </dgm:t>
    </dgm:pt>
    <dgm:pt modelId="{FD8A14CF-13A8-43FB-9DE8-7BD073129D41}" type="sibTrans" cxnId="{C72EB4B5-1F32-44DD-890B-03E4F89766FC}">
      <dgm:prSet/>
      <dgm:spPr/>
      <dgm:t>
        <a:bodyPr/>
        <a:lstStyle/>
        <a:p>
          <a:endParaRPr lang="nb-NO"/>
        </a:p>
      </dgm:t>
    </dgm:pt>
    <dgm:pt modelId="{33B822D9-0796-4FED-82A2-2C2DC13B06B7}">
      <dgm:prSet phldrT="[Tekst]"/>
      <dgm:spPr/>
      <dgm:t>
        <a:bodyPr/>
        <a:lstStyle/>
        <a:p>
          <a:r>
            <a:rPr lang="nb-NO" dirty="0"/>
            <a:t>Fagbrev</a:t>
          </a:r>
        </a:p>
        <a:p>
          <a:r>
            <a:rPr lang="nb-NO" dirty="0"/>
            <a:t>Lærekontrakt 2 år</a:t>
          </a:r>
        </a:p>
      </dgm:t>
    </dgm:pt>
    <dgm:pt modelId="{D8E290B6-9D8B-4D5D-B867-A339B390574B}" type="parTrans" cxnId="{7FA2310D-89BE-4ECB-ACCE-EA0E76D685F5}">
      <dgm:prSet/>
      <dgm:spPr/>
      <dgm:t>
        <a:bodyPr/>
        <a:lstStyle/>
        <a:p>
          <a:endParaRPr lang="nb-NO"/>
        </a:p>
      </dgm:t>
    </dgm:pt>
    <dgm:pt modelId="{8B12B501-CAF4-4560-9AA2-2430D8051DC8}" type="sibTrans" cxnId="{7FA2310D-89BE-4ECB-ACCE-EA0E76D685F5}">
      <dgm:prSet/>
      <dgm:spPr/>
      <dgm:t>
        <a:bodyPr/>
        <a:lstStyle/>
        <a:p>
          <a:endParaRPr lang="nb-NO"/>
        </a:p>
      </dgm:t>
    </dgm:pt>
    <dgm:pt modelId="{B2EBADD3-829C-42EB-9C4B-87139A868CD7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b-NO" dirty="0"/>
            <a:t>Maritim </a:t>
          </a:r>
          <a:r>
            <a:rPr lang="nb-NO" dirty="0" err="1"/>
            <a:t>Høysko</a:t>
          </a:r>
          <a:r>
            <a:rPr lang="nb-NO" dirty="0"/>
            <a:t>/NTNU</a:t>
          </a:r>
        </a:p>
        <a:p>
          <a:r>
            <a:rPr lang="nb-NO" dirty="0"/>
            <a:t>3-år Bachelor</a:t>
          </a:r>
        </a:p>
        <a:p>
          <a:r>
            <a:rPr lang="nb-NO" dirty="0"/>
            <a:t>Nautikk/maskin</a:t>
          </a:r>
        </a:p>
      </dgm:t>
    </dgm:pt>
    <dgm:pt modelId="{74F67656-642D-4EA2-A750-011E0D950BD4}" type="parTrans" cxnId="{C97BFAE4-D29D-4E54-88EE-00BCC567E734}">
      <dgm:prSet/>
      <dgm:spPr/>
      <dgm:t>
        <a:bodyPr/>
        <a:lstStyle/>
        <a:p>
          <a:endParaRPr lang="nb-NO"/>
        </a:p>
      </dgm:t>
    </dgm:pt>
    <dgm:pt modelId="{91BCA6AD-2435-4B66-84B6-4E790CBD00D1}" type="sibTrans" cxnId="{C97BFAE4-D29D-4E54-88EE-00BCC567E734}">
      <dgm:prSet/>
      <dgm:spPr/>
      <dgm:t>
        <a:bodyPr/>
        <a:lstStyle/>
        <a:p>
          <a:endParaRPr lang="nb-NO"/>
        </a:p>
      </dgm:t>
    </dgm:pt>
    <dgm:pt modelId="{97E6DA93-4CC2-4EE4-8186-C9301137BCDF}" type="pres">
      <dgm:prSet presAssocID="{0921956B-6CB7-4D0A-BF99-092209E8E71A}" presName="diagram" presStyleCnt="0">
        <dgm:presLayoutVars>
          <dgm:dir/>
          <dgm:resizeHandles val="exact"/>
        </dgm:presLayoutVars>
      </dgm:prSet>
      <dgm:spPr/>
    </dgm:pt>
    <dgm:pt modelId="{8C2634C6-454F-46FD-8C6E-ACE9FDA55512}" type="pres">
      <dgm:prSet presAssocID="{31B818D7-2D31-467A-AE8F-6704FD349C64}" presName="node" presStyleLbl="node1" presStyleIdx="0" presStyleCnt="12" custScaleX="26060" custScaleY="8397" custLinFactNeighborX="73543" custLinFactNeighborY="-8947">
        <dgm:presLayoutVars>
          <dgm:bulletEnabled val="1"/>
        </dgm:presLayoutVars>
      </dgm:prSet>
      <dgm:spPr/>
    </dgm:pt>
    <dgm:pt modelId="{DFEFA1B8-C41F-449D-B245-9104977F1128}" type="pres">
      <dgm:prSet presAssocID="{95D0C036-50AA-43BB-BA97-C5B60DCEE53C}" presName="sibTrans" presStyleCnt="0"/>
      <dgm:spPr/>
    </dgm:pt>
    <dgm:pt modelId="{FDCA0F71-02DB-4527-80DA-F6AA7731546C}" type="pres">
      <dgm:prSet presAssocID="{7354F666-FC03-4D49-94CC-FF6E18B50357}" presName="node" presStyleLbl="node1" presStyleIdx="1" presStyleCnt="12" custScaleX="25355" custScaleY="9184" custLinFactNeighborX="15968" custLinFactNeighborY="76542">
        <dgm:presLayoutVars>
          <dgm:bulletEnabled val="1"/>
        </dgm:presLayoutVars>
      </dgm:prSet>
      <dgm:spPr/>
    </dgm:pt>
    <dgm:pt modelId="{44426F06-D334-4564-84EB-C2A04D9E8643}" type="pres">
      <dgm:prSet presAssocID="{C2C0A4FB-877C-4B53-ABEA-D960D09981EE}" presName="sibTrans" presStyleCnt="0"/>
      <dgm:spPr/>
    </dgm:pt>
    <dgm:pt modelId="{4C82897F-E60F-4E78-A917-8A4C433B08B4}" type="pres">
      <dgm:prSet presAssocID="{4597230D-09D3-4F82-B054-F1371518C1B6}" presName="node" presStyleLbl="node1" presStyleIdx="2" presStyleCnt="12" custScaleX="22508" custScaleY="18247" custLinFactNeighborX="24920" custLinFactNeighborY="56215">
        <dgm:presLayoutVars>
          <dgm:bulletEnabled val="1"/>
        </dgm:presLayoutVars>
      </dgm:prSet>
      <dgm:spPr/>
    </dgm:pt>
    <dgm:pt modelId="{658B3B7C-DACC-4D88-99D9-946A93717EB1}" type="pres">
      <dgm:prSet presAssocID="{934FB24E-84BE-4174-B4C1-AC51B054043A}" presName="sibTrans" presStyleCnt="0"/>
      <dgm:spPr/>
    </dgm:pt>
    <dgm:pt modelId="{C5DF6895-6AFE-442D-A190-F3D25DFF858B}" type="pres">
      <dgm:prSet presAssocID="{EAC0A51A-49C4-4D78-AA3A-4542E5F99184}" presName="node" presStyleLbl="node1" presStyleIdx="3" presStyleCnt="12" custScaleX="69223" custScaleY="8333" custLinFactNeighborX="-51961" custLinFactNeighborY="87532">
        <dgm:presLayoutVars>
          <dgm:bulletEnabled val="1"/>
        </dgm:presLayoutVars>
      </dgm:prSet>
      <dgm:spPr/>
    </dgm:pt>
    <dgm:pt modelId="{95FABCBC-6AA7-4A7A-BEA5-DE4373C9243A}" type="pres">
      <dgm:prSet presAssocID="{ECB530CC-489F-487F-A809-ABF0B59E9623}" presName="sibTrans" presStyleCnt="0"/>
      <dgm:spPr/>
    </dgm:pt>
    <dgm:pt modelId="{290527F9-B41C-4612-B33C-84C38EDA727C}" type="pres">
      <dgm:prSet presAssocID="{F651F9B3-9E0B-43E7-94A9-9D452E5392B6}" presName="node" presStyleLbl="node1" presStyleIdx="4" presStyleCnt="12" custScaleX="25355" custScaleY="9184" custLinFactNeighborX="17789" custLinFactNeighborY="30826">
        <dgm:presLayoutVars>
          <dgm:bulletEnabled val="1"/>
        </dgm:presLayoutVars>
      </dgm:prSet>
      <dgm:spPr/>
    </dgm:pt>
    <dgm:pt modelId="{7F5E3D30-AAA4-4CED-A029-8BA77DE511D6}" type="pres">
      <dgm:prSet presAssocID="{98032542-4008-4D7C-A857-0E59EF3BDB31}" presName="sibTrans" presStyleCnt="0"/>
      <dgm:spPr/>
    </dgm:pt>
    <dgm:pt modelId="{8D632168-9D55-4A0A-BF51-3144E39759C5}" type="pres">
      <dgm:prSet presAssocID="{5165C4B8-59C3-4D36-972D-AB355BA244DE}" presName="node" presStyleLbl="node1" presStyleIdx="5" presStyleCnt="12" custScaleX="25355" custScaleY="9184" custLinFactNeighborX="12158" custLinFactNeighborY="31160">
        <dgm:presLayoutVars>
          <dgm:bulletEnabled val="1"/>
        </dgm:presLayoutVars>
      </dgm:prSet>
      <dgm:spPr/>
    </dgm:pt>
    <dgm:pt modelId="{C9B9B1BB-BF00-4635-97F8-DA0419E5C364}" type="pres">
      <dgm:prSet presAssocID="{0AFEE060-CF2F-4046-A24C-DF0001DAEF0E}" presName="sibTrans" presStyleCnt="0"/>
      <dgm:spPr/>
    </dgm:pt>
    <dgm:pt modelId="{991DDD92-5F4C-40A3-ADE9-A0F196EC973E}" type="pres">
      <dgm:prSet presAssocID="{E237377B-317E-487C-B741-7CBF3485378E}" presName="node" presStyleLbl="node1" presStyleIdx="6" presStyleCnt="12" custScaleX="22508" custScaleY="18247" custLinFactNeighborX="-22503" custLinFactNeighborY="-24222">
        <dgm:presLayoutVars>
          <dgm:bulletEnabled val="1"/>
        </dgm:presLayoutVars>
      </dgm:prSet>
      <dgm:spPr/>
    </dgm:pt>
    <dgm:pt modelId="{92B638F6-5A04-4A1D-8932-365BFAF493FD}" type="pres">
      <dgm:prSet presAssocID="{6F93546E-7934-47DC-873B-EB4A79C6F0F1}" presName="sibTrans" presStyleCnt="0"/>
      <dgm:spPr/>
    </dgm:pt>
    <dgm:pt modelId="{D06EF736-A885-4FE8-80DE-F78E2519E846}" type="pres">
      <dgm:prSet presAssocID="{53590AC5-4D38-4516-92EB-822C6044D51F}" presName="node" presStyleLbl="node1" presStyleIdx="7" presStyleCnt="12" custScaleX="25355" custScaleY="9184" custLinFactNeighborX="-85429" custLinFactNeighborY="18203">
        <dgm:presLayoutVars>
          <dgm:bulletEnabled val="1"/>
        </dgm:presLayoutVars>
      </dgm:prSet>
      <dgm:spPr/>
    </dgm:pt>
    <dgm:pt modelId="{856CF913-3CA1-4D89-B695-514D181B26CC}" type="pres">
      <dgm:prSet presAssocID="{3718E4E4-5AF8-4D6B-8F3E-E8EC21E4A5C0}" presName="sibTrans" presStyleCnt="0"/>
      <dgm:spPr/>
    </dgm:pt>
    <dgm:pt modelId="{FFA33810-F3B1-4FC9-A6A4-1D7740A0542D}" type="pres">
      <dgm:prSet presAssocID="{264B5D7D-AF3F-4F47-AF02-9841D10907B5}" presName="node" presStyleLbl="node1" presStyleIdx="8" presStyleCnt="12" custScaleX="26060" custScaleY="8397" custLinFactNeighborX="-69286" custLinFactNeighborY="-53675">
        <dgm:presLayoutVars>
          <dgm:bulletEnabled val="1"/>
        </dgm:presLayoutVars>
      </dgm:prSet>
      <dgm:spPr/>
    </dgm:pt>
    <dgm:pt modelId="{7940C33D-CD5A-4AE0-8995-C8229FFD02D1}" type="pres">
      <dgm:prSet presAssocID="{140683B1-F4E2-4940-B5DF-015BB9A26C07}" presName="sibTrans" presStyleCnt="0"/>
      <dgm:spPr/>
    </dgm:pt>
    <dgm:pt modelId="{76508835-C279-41A8-A100-6666CC808FE0}" type="pres">
      <dgm:prSet presAssocID="{4BD357F0-0D54-43B3-91CF-FD0C4EEAA67E}" presName="node" presStyleLbl="node1" presStyleIdx="9" presStyleCnt="12" custScaleX="26060" custScaleY="17057" custLinFactNeighborX="-18010" custLinFactNeighborY="-33303">
        <dgm:presLayoutVars>
          <dgm:bulletEnabled val="1"/>
        </dgm:presLayoutVars>
      </dgm:prSet>
      <dgm:spPr/>
    </dgm:pt>
    <dgm:pt modelId="{39F29FEE-51F7-41AC-948B-6048788C822A}" type="pres">
      <dgm:prSet presAssocID="{FD8A14CF-13A8-43FB-9DE8-7BD073129D41}" presName="sibTrans" presStyleCnt="0"/>
      <dgm:spPr/>
    </dgm:pt>
    <dgm:pt modelId="{90269E7D-45BB-4631-B251-DC04A88FC22E}" type="pres">
      <dgm:prSet presAssocID="{33B822D9-0796-4FED-82A2-2C2DC13B06B7}" presName="node" presStyleLbl="node1" presStyleIdx="10" presStyleCnt="12" custScaleX="25605" custScaleY="19483" custLinFactNeighborX="-24079" custLinFactNeighborY="-20355">
        <dgm:presLayoutVars>
          <dgm:bulletEnabled val="1"/>
        </dgm:presLayoutVars>
      </dgm:prSet>
      <dgm:spPr/>
    </dgm:pt>
    <dgm:pt modelId="{24AEB7C4-FE1D-491F-B7E0-36C5372C46E9}" type="pres">
      <dgm:prSet presAssocID="{8B12B501-CAF4-4560-9AA2-2430D8051DC8}" presName="sibTrans" presStyleCnt="0"/>
      <dgm:spPr/>
    </dgm:pt>
    <dgm:pt modelId="{B0350090-BD3E-45DF-84C1-00C782888B77}" type="pres">
      <dgm:prSet presAssocID="{B2EBADD3-829C-42EB-9C4B-87139A868CD7}" presName="node" presStyleLbl="node1" presStyleIdx="11" presStyleCnt="12" custScaleX="22508" custScaleY="18247" custLinFactNeighborX="-15145" custLinFactNeighborY="-62587">
        <dgm:presLayoutVars>
          <dgm:bulletEnabled val="1"/>
        </dgm:presLayoutVars>
      </dgm:prSet>
      <dgm:spPr/>
    </dgm:pt>
  </dgm:ptLst>
  <dgm:cxnLst>
    <dgm:cxn modelId="{7FA2310D-89BE-4ECB-ACCE-EA0E76D685F5}" srcId="{0921956B-6CB7-4D0A-BF99-092209E8E71A}" destId="{33B822D9-0796-4FED-82A2-2C2DC13B06B7}" srcOrd="10" destOrd="0" parTransId="{D8E290B6-9D8B-4D5D-B867-A339B390574B}" sibTransId="{8B12B501-CAF4-4560-9AA2-2430D8051DC8}"/>
    <dgm:cxn modelId="{01C4D912-7B5B-40DD-AABA-12DA089CEEA8}" srcId="{0921956B-6CB7-4D0A-BF99-092209E8E71A}" destId="{7354F666-FC03-4D49-94CC-FF6E18B50357}" srcOrd="1" destOrd="0" parTransId="{C18414E8-AECF-4D37-A544-59132D6DB988}" sibTransId="{C2C0A4FB-877C-4B53-ABEA-D960D09981EE}"/>
    <dgm:cxn modelId="{51A4EF18-6ABB-4630-9256-472E54A32688}" srcId="{0921956B-6CB7-4D0A-BF99-092209E8E71A}" destId="{4597230D-09D3-4F82-B054-F1371518C1B6}" srcOrd="2" destOrd="0" parTransId="{3AB3CCDA-D4A1-4108-9774-865CD8C0A86D}" sibTransId="{934FB24E-84BE-4174-B4C1-AC51B054043A}"/>
    <dgm:cxn modelId="{62FDA919-9939-409A-B7B6-8D61FEDE55AC}" type="presOf" srcId="{4597230D-09D3-4F82-B054-F1371518C1B6}" destId="{4C82897F-E60F-4E78-A917-8A4C433B08B4}" srcOrd="0" destOrd="0" presId="urn:microsoft.com/office/officeart/2005/8/layout/default"/>
    <dgm:cxn modelId="{AED4911A-2811-4AEC-9875-A8F34FAF97E2}" srcId="{0921956B-6CB7-4D0A-BF99-092209E8E71A}" destId="{EAC0A51A-49C4-4D78-AA3A-4542E5F99184}" srcOrd="3" destOrd="0" parTransId="{2EB2D907-4512-4B10-BC41-D4BF4B14B166}" sibTransId="{ECB530CC-489F-487F-A809-ABF0B59E9623}"/>
    <dgm:cxn modelId="{13F1C91B-2FCA-4D14-87B6-1287752B277F}" type="presOf" srcId="{E237377B-317E-487C-B741-7CBF3485378E}" destId="{991DDD92-5F4C-40A3-ADE9-A0F196EC973E}" srcOrd="0" destOrd="0" presId="urn:microsoft.com/office/officeart/2005/8/layout/default"/>
    <dgm:cxn modelId="{FFDFFA2A-07C2-4E06-9983-5F4C71B5455C}" srcId="{0921956B-6CB7-4D0A-BF99-092209E8E71A}" destId="{264B5D7D-AF3F-4F47-AF02-9841D10907B5}" srcOrd="8" destOrd="0" parTransId="{0050EC1F-2AA6-4A00-9348-3BABBF9361F3}" sibTransId="{140683B1-F4E2-4940-B5DF-015BB9A26C07}"/>
    <dgm:cxn modelId="{D7198B2C-0DD7-4F35-B3DD-32B1877798F1}" type="presOf" srcId="{31B818D7-2D31-467A-AE8F-6704FD349C64}" destId="{8C2634C6-454F-46FD-8C6E-ACE9FDA55512}" srcOrd="0" destOrd="0" presId="urn:microsoft.com/office/officeart/2005/8/layout/default"/>
    <dgm:cxn modelId="{2BA6EF31-0FFC-40AD-8A75-7F6C2637F953}" type="presOf" srcId="{4BD357F0-0D54-43B3-91CF-FD0C4EEAA67E}" destId="{76508835-C279-41A8-A100-6666CC808FE0}" srcOrd="0" destOrd="0" presId="urn:microsoft.com/office/officeart/2005/8/layout/default"/>
    <dgm:cxn modelId="{49C76A35-1F18-4182-8CC2-5129411678CC}" srcId="{0921956B-6CB7-4D0A-BF99-092209E8E71A}" destId="{5165C4B8-59C3-4D36-972D-AB355BA244DE}" srcOrd="5" destOrd="0" parTransId="{6A581D6B-C84C-4678-91D7-DB42192ECC3C}" sibTransId="{0AFEE060-CF2F-4046-A24C-DF0001DAEF0E}"/>
    <dgm:cxn modelId="{7AC5CD3C-E386-46A5-9941-CD86D9539876}" type="presOf" srcId="{33B822D9-0796-4FED-82A2-2C2DC13B06B7}" destId="{90269E7D-45BB-4631-B251-DC04A88FC22E}" srcOrd="0" destOrd="0" presId="urn:microsoft.com/office/officeart/2005/8/layout/default"/>
    <dgm:cxn modelId="{DEF56E60-E28A-4625-B866-F98F79418B5E}" type="presOf" srcId="{B2EBADD3-829C-42EB-9C4B-87139A868CD7}" destId="{B0350090-BD3E-45DF-84C1-00C782888B77}" srcOrd="0" destOrd="0" presId="urn:microsoft.com/office/officeart/2005/8/layout/default"/>
    <dgm:cxn modelId="{E4563D63-9058-494F-BDA4-B35B6606257C}" type="presOf" srcId="{7354F666-FC03-4D49-94CC-FF6E18B50357}" destId="{FDCA0F71-02DB-4527-80DA-F6AA7731546C}" srcOrd="0" destOrd="0" presId="urn:microsoft.com/office/officeart/2005/8/layout/default"/>
    <dgm:cxn modelId="{AB58026B-F4B6-4E51-BC2B-6B0FF8CFE7C4}" type="presOf" srcId="{EAC0A51A-49C4-4D78-AA3A-4542E5F99184}" destId="{C5DF6895-6AFE-442D-A190-F3D25DFF858B}" srcOrd="0" destOrd="0" presId="urn:microsoft.com/office/officeart/2005/8/layout/default"/>
    <dgm:cxn modelId="{92D8B44F-4E2F-4064-8547-59AA9E140696}" type="presOf" srcId="{53590AC5-4D38-4516-92EB-822C6044D51F}" destId="{D06EF736-A885-4FE8-80DE-F78E2519E846}" srcOrd="0" destOrd="0" presId="urn:microsoft.com/office/officeart/2005/8/layout/default"/>
    <dgm:cxn modelId="{4861C174-F39A-434C-8109-F5AC449FF758}" srcId="{0921956B-6CB7-4D0A-BF99-092209E8E71A}" destId="{E237377B-317E-487C-B741-7CBF3485378E}" srcOrd="6" destOrd="0" parTransId="{C294F4FB-39DB-4850-A6D6-1BF1167AF6B4}" sibTransId="{6F93546E-7934-47DC-873B-EB4A79C6F0F1}"/>
    <dgm:cxn modelId="{61198559-40D8-42DA-88AD-5F7E6D49A676}" srcId="{0921956B-6CB7-4D0A-BF99-092209E8E71A}" destId="{31B818D7-2D31-467A-AE8F-6704FD349C64}" srcOrd="0" destOrd="0" parTransId="{81E1BDBA-0BEC-4EA4-AD4B-C2C3C4EC4526}" sibTransId="{95D0C036-50AA-43BB-BA97-C5B60DCEE53C}"/>
    <dgm:cxn modelId="{50B9E485-29E8-4328-B37D-7B4F651F6626}" type="presOf" srcId="{264B5D7D-AF3F-4F47-AF02-9841D10907B5}" destId="{FFA33810-F3B1-4FC9-A6A4-1D7740A0542D}" srcOrd="0" destOrd="0" presId="urn:microsoft.com/office/officeart/2005/8/layout/default"/>
    <dgm:cxn modelId="{6986B393-B0A3-483D-8F2F-EE687D9CD467}" type="presOf" srcId="{0921956B-6CB7-4D0A-BF99-092209E8E71A}" destId="{97E6DA93-4CC2-4EE4-8186-C9301137BCDF}" srcOrd="0" destOrd="0" presId="urn:microsoft.com/office/officeart/2005/8/layout/default"/>
    <dgm:cxn modelId="{363F289D-6C5E-494D-ACA2-7CFA0956A09E}" srcId="{0921956B-6CB7-4D0A-BF99-092209E8E71A}" destId="{53590AC5-4D38-4516-92EB-822C6044D51F}" srcOrd="7" destOrd="0" parTransId="{02572DDF-CC12-4EC0-88ED-369C4B498A32}" sibTransId="{3718E4E4-5AF8-4D6B-8F3E-E8EC21E4A5C0}"/>
    <dgm:cxn modelId="{F6B1C2A0-6C5F-46B2-96B1-4E2FA516975D}" type="presOf" srcId="{F651F9B3-9E0B-43E7-94A9-9D452E5392B6}" destId="{290527F9-B41C-4612-B33C-84C38EDA727C}" srcOrd="0" destOrd="0" presId="urn:microsoft.com/office/officeart/2005/8/layout/default"/>
    <dgm:cxn modelId="{C72EB4B5-1F32-44DD-890B-03E4F89766FC}" srcId="{0921956B-6CB7-4D0A-BF99-092209E8E71A}" destId="{4BD357F0-0D54-43B3-91CF-FD0C4EEAA67E}" srcOrd="9" destOrd="0" parTransId="{1413BE49-F778-46C4-98A0-03534CA117AF}" sibTransId="{FD8A14CF-13A8-43FB-9DE8-7BD073129D41}"/>
    <dgm:cxn modelId="{F7A855C5-EAD9-4E6B-A1D3-5A8DCFC3F138}" srcId="{0921956B-6CB7-4D0A-BF99-092209E8E71A}" destId="{F651F9B3-9E0B-43E7-94A9-9D452E5392B6}" srcOrd="4" destOrd="0" parTransId="{E7669773-E8A7-435C-B1DA-0BBD2C181D51}" sibTransId="{98032542-4008-4D7C-A857-0E59EF3BDB31}"/>
    <dgm:cxn modelId="{9741BCD6-D63C-45DD-853F-0778071216BF}" type="presOf" srcId="{5165C4B8-59C3-4D36-972D-AB355BA244DE}" destId="{8D632168-9D55-4A0A-BF51-3144E39759C5}" srcOrd="0" destOrd="0" presId="urn:microsoft.com/office/officeart/2005/8/layout/default"/>
    <dgm:cxn modelId="{C97BFAE4-D29D-4E54-88EE-00BCC567E734}" srcId="{0921956B-6CB7-4D0A-BF99-092209E8E71A}" destId="{B2EBADD3-829C-42EB-9C4B-87139A868CD7}" srcOrd="11" destOrd="0" parTransId="{74F67656-642D-4EA2-A750-011E0D950BD4}" sibTransId="{91BCA6AD-2435-4B66-84B6-4E790CBD00D1}"/>
    <dgm:cxn modelId="{1C302CC3-CAA8-4BA3-ACC4-B472ABC427A6}" type="presParOf" srcId="{97E6DA93-4CC2-4EE4-8186-C9301137BCDF}" destId="{8C2634C6-454F-46FD-8C6E-ACE9FDA55512}" srcOrd="0" destOrd="0" presId="urn:microsoft.com/office/officeart/2005/8/layout/default"/>
    <dgm:cxn modelId="{8FD72CF5-8696-4B7F-B8DF-50A7E61047E6}" type="presParOf" srcId="{97E6DA93-4CC2-4EE4-8186-C9301137BCDF}" destId="{DFEFA1B8-C41F-449D-B245-9104977F1128}" srcOrd="1" destOrd="0" presId="urn:microsoft.com/office/officeart/2005/8/layout/default"/>
    <dgm:cxn modelId="{A61FCF15-EADE-4E0A-B3CD-9D831B7BA8BB}" type="presParOf" srcId="{97E6DA93-4CC2-4EE4-8186-C9301137BCDF}" destId="{FDCA0F71-02DB-4527-80DA-F6AA7731546C}" srcOrd="2" destOrd="0" presId="urn:microsoft.com/office/officeart/2005/8/layout/default"/>
    <dgm:cxn modelId="{31B08CE3-E748-4EDD-91F7-DA41FDFB4F28}" type="presParOf" srcId="{97E6DA93-4CC2-4EE4-8186-C9301137BCDF}" destId="{44426F06-D334-4564-84EB-C2A04D9E8643}" srcOrd="3" destOrd="0" presId="urn:microsoft.com/office/officeart/2005/8/layout/default"/>
    <dgm:cxn modelId="{3F78DAA8-A117-4B8E-AB38-7C7946F5455B}" type="presParOf" srcId="{97E6DA93-4CC2-4EE4-8186-C9301137BCDF}" destId="{4C82897F-E60F-4E78-A917-8A4C433B08B4}" srcOrd="4" destOrd="0" presId="urn:microsoft.com/office/officeart/2005/8/layout/default"/>
    <dgm:cxn modelId="{6D1B6A28-8103-4F86-B467-215632358C6D}" type="presParOf" srcId="{97E6DA93-4CC2-4EE4-8186-C9301137BCDF}" destId="{658B3B7C-DACC-4D88-99D9-946A93717EB1}" srcOrd="5" destOrd="0" presId="urn:microsoft.com/office/officeart/2005/8/layout/default"/>
    <dgm:cxn modelId="{71CCE69A-8840-49A6-ACD8-388E8B4052B3}" type="presParOf" srcId="{97E6DA93-4CC2-4EE4-8186-C9301137BCDF}" destId="{C5DF6895-6AFE-442D-A190-F3D25DFF858B}" srcOrd="6" destOrd="0" presId="urn:microsoft.com/office/officeart/2005/8/layout/default"/>
    <dgm:cxn modelId="{92398254-DB77-4572-ADA4-9F3C90AF13FA}" type="presParOf" srcId="{97E6DA93-4CC2-4EE4-8186-C9301137BCDF}" destId="{95FABCBC-6AA7-4A7A-BEA5-DE4373C9243A}" srcOrd="7" destOrd="0" presId="urn:microsoft.com/office/officeart/2005/8/layout/default"/>
    <dgm:cxn modelId="{D05BCCB1-CF82-485E-B3FD-990118DEC154}" type="presParOf" srcId="{97E6DA93-4CC2-4EE4-8186-C9301137BCDF}" destId="{290527F9-B41C-4612-B33C-84C38EDA727C}" srcOrd="8" destOrd="0" presId="urn:microsoft.com/office/officeart/2005/8/layout/default"/>
    <dgm:cxn modelId="{C7B68997-15BA-4DE5-9D89-5F982DC29B6B}" type="presParOf" srcId="{97E6DA93-4CC2-4EE4-8186-C9301137BCDF}" destId="{7F5E3D30-AAA4-4CED-A029-8BA77DE511D6}" srcOrd="9" destOrd="0" presId="urn:microsoft.com/office/officeart/2005/8/layout/default"/>
    <dgm:cxn modelId="{879D4155-FF8D-44A9-A472-B0C37EBDF8F6}" type="presParOf" srcId="{97E6DA93-4CC2-4EE4-8186-C9301137BCDF}" destId="{8D632168-9D55-4A0A-BF51-3144E39759C5}" srcOrd="10" destOrd="0" presId="urn:microsoft.com/office/officeart/2005/8/layout/default"/>
    <dgm:cxn modelId="{9092370B-C6F3-4643-AEBD-F9D0D7730231}" type="presParOf" srcId="{97E6DA93-4CC2-4EE4-8186-C9301137BCDF}" destId="{C9B9B1BB-BF00-4635-97F8-DA0419E5C364}" srcOrd="11" destOrd="0" presId="urn:microsoft.com/office/officeart/2005/8/layout/default"/>
    <dgm:cxn modelId="{ED329BB9-1454-4ED1-AEF4-117A67099B4E}" type="presParOf" srcId="{97E6DA93-4CC2-4EE4-8186-C9301137BCDF}" destId="{991DDD92-5F4C-40A3-ADE9-A0F196EC973E}" srcOrd="12" destOrd="0" presId="urn:microsoft.com/office/officeart/2005/8/layout/default"/>
    <dgm:cxn modelId="{EE13FCEB-BDBB-4384-ABC3-6AC585CB65B1}" type="presParOf" srcId="{97E6DA93-4CC2-4EE4-8186-C9301137BCDF}" destId="{92B638F6-5A04-4A1D-8932-365BFAF493FD}" srcOrd="13" destOrd="0" presId="urn:microsoft.com/office/officeart/2005/8/layout/default"/>
    <dgm:cxn modelId="{D664CE26-1D26-431C-BF3C-D0530A60DCFB}" type="presParOf" srcId="{97E6DA93-4CC2-4EE4-8186-C9301137BCDF}" destId="{D06EF736-A885-4FE8-80DE-F78E2519E846}" srcOrd="14" destOrd="0" presId="urn:microsoft.com/office/officeart/2005/8/layout/default"/>
    <dgm:cxn modelId="{2AA5E017-7E34-4369-970A-A1EDDC3BC070}" type="presParOf" srcId="{97E6DA93-4CC2-4EE4-8186-C9301137BCDF}" destId="{856CF913-3CA1-4D89-B695-514D181B26CC}" srcOrd="15" destOrd="0" presId="urn:microsoft.com/office/officeart/2005/8/layout/default"/>
    <dgm:cxn modelId="{0412D0A0-FDBB-4B5B-84E8-CDE8CFE31087}" type="presParOf" srcId="{97E6DA93-4CC2-4EE4-8186-C9301137BCDF}" destId="{FFA33810-F3B1-4FC9-A6A4-1D7740A0542D}" srcOrd="16" destOrd="0" presId="urn:microsoft.com/office/officeart/2005/8/layout/default"/>
    <dgm:cxn modelId="{7381B87D-E1D0-40BC-8FAF-419E608A9729}" type="presParOf" srcId="{97E6DA93-4CC2-4EE4-8186-C9301137BCDF}" destId="{7940C33D-CD5A-4AE0-8995-C8229FFD02D1}" srcOrd="17" destOrd="0" presId="urn:microsoft.com/office/officeart/2005/8/layout/default"/>
    <dgm:cxn modelId="{F395849C-D03E-4004-A2E4-3B80311388D8}" type="presParOf" srcId="{97E6DA93-4CC2-4EE4-8186-C9301137BCDF}" destId="{76508835-C279-41A8-A100-6666CC808FE0}" srcOrd="18" destOrd="0" presId="urn:microsoft.com/office/officeart/2005/8/layout/default"/>
    <dgm:cxn modelId="{01712087-2D01-49DB-AEF9-569277936B3F}" type="presParOf" srcId="{97E6DA93-4CC2-4EE4-8186-C9301137BCDF}" destId="{39F29FEE-51F7-41AC-948B-6048788C822A}" srcOrd="19" destOrd="0" presId="urn:microsoft.com/office/officeart/2005/8/layout/default"/>
    <dgm:cxn modelId="{77EE213A-F00C-495D-A24F-78E160EE7ED4}" type="presParOf" srcId="{97E6DA93-4CC2-4EE4-8186-C9301137BCDF}" destId="{90269E7D-45BB-4631-B251-DC04A88FC22E}" srcOrd="20" destOrd="0" presId="urn:microsoft.com/office/officeart/2005/8/layout/default"/>
    <dgm:cxn modelId="{9BDFE697-4236-4485-8D22-85223DAA5802}" type="presParOf" srcId="{97E6DA93-4CC2-4EE4-8186-C9301137BCDF}" destId="{24AEB7C4-FE1D-491F-B7E0-36C5372C46E9}" srcOrd="21" destOrd="0" presId="urn:microsoft.com/office/officeart/2005/8/layout/default"/>
    <dgm:cxn modelId="{1F6A7F5E-17D3-4669-A811-C3B77FFFFDB9}" type="presParOf" srcId="{97E6DA93-4CC2-4EE4-8186-C9301137BCDF}" destId="{B0350090-BD3E-45DF-84C1-00C782888B7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34C6-454F-46FD-8C6E-ACE9FDA55512}">
      <dsp:nvSpPr>
        <dsp:cNvPr id="0" name=""/>
        <dsp:cNvSpPr/>
      </dsp:nvSpPr>
      <dsp:spPr>
        <a:xfrm>
          <a:off x="4541913" y="451138"/>
          <a:ext cx="1608121" cy="31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Kadett tid 6 – 12 mnd</a:t>
          </a:r>
        </a:p>
      </dsp:txBody>
      <dsp:txXfrm>
        <a:off x="4541913" y="451138"/>
        <a:ext cx="1608121" cy="310899"/>
      </dsp:txXfrm>
    </dsp:sp>
    <dsp:sp modelId="{FDCA0F71-02DB-4527-80DA-F6AA7731546C}">
      <dsp:nvSpPr>
        <dsp:cNvPr id="0" name=""/>
        <dsp:cNvSpPr/>
      </dsp:nvSpPr>
      <dsp:spPr>
        <a:xfrm>
          <a:off x="3214257" y="3601803"/>
          <a:ext cx="1564616" cy="340038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1 TIF/elektrofag</a:t>
          </a:r>
        </a:p>
      </dsp:txBody>
      <dsp:txXfrm>
        <a:off x="3214257" y="3601803"/>
        <a:ext cx="1564616" cy="340038"/>
      </dsp:txXfrm>
    </dsp:sp>
    <dsp:sp modelId="{4C82897F-E60F-4E78-A917-8A4C433B08B4}">
      <dsp:nvSpPr>
        <dsp:cNvPr id="0" name=""/>
        <dsp:cNvSpPr/>
      </dsp:nvSpPr>
      <dsp:spPr>
        <a:xfrm>
          <a:off x="5948372" y="2681416"/>
          <a:ext cx="1388933" cy="67559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chemeClr val="tx1"/>
              </a:solidFill>
            </a:rPr>
            <a:t>3-årig Studieforberedende utdanningsprogram</a:t>
          </a:r>
        </a:p>
      </dsp:txBody>
      <dsp:txXfrm>
        <a:off x="5948372" y="2681416"/>
        <a:ext cx="1388933" cy="675596"/>
      </dsp:txXfrm>
    </dsp:sp>
    <dsp:sp modelId="{C5DF6895-6AFE-442D-A190-F3D25DFF858B}">
      <dsp:nvSpPr>
        <dsp:cNvPr id="0" name=""/>
        <dsp:cNvSpPr/>
      </dsp:nvSpPr>
      <dsp:spPr>
        <a:xfrm>
          <a:off x="3210184" y="4024463"/>
          <a:ext cx="4271641" cy="308529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chemeClr val="tx1"/>
              </a:solidFill>
            </a:rPr>
            <a:t>Tiårig grunnskole</a:t>
          </a:r>
        </a:p>
      </dsp:txBody>
      <dsp:txXfrm>
        <a:off x="3210184" y="4024463"/>
        <a:ext cx="4271641" cy="308529"/>
      </dsp:txXfrm>
    </dsp:sp>
    <dsp:sp modelId="{290527F9-B41C-4612-B33C-84C38EDA727C}">
      <dsp:nvSpPr>
        <dsp:cNvPr id="0" name=""/>
        <dsp:cNvSpPr/>
      </dsp:nvSpPr>
      <dsp:spPr>
        <a:xfrm>
          <a:off x="1364084" y="3201846"/>
          <a:ext cx="1564616" cy="340038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2 </a:t>
          </a:r>
          <a:r>
            <a:rPr lang="nb-NO" sz="1100" kern="1200" dirty="0" err="1"/>
            <a:t>Elenergi</a:t>
          </a:r>
          <a:r>
            <a:rPr lang="nb-NO" sz="1100" kern="1200" dirty="0"/>
            <a:t> og </a:t>
          </a:r>
          <a:r>
            <a:rPr lang="nb-NO" sz="1100" kern="1200" dirty="0" err="1"/>
            <a:t>ecom</a:t>
          </a:r>
          <a:endParaRPr lang="nb-NO" sz="1100" kern="1200" dirty="0"/>
        </a:p>
      </dsp:txBody>
      <dsp:txXfrm>
        <a:off x="1364084" y="3201846"/>
        <a:ext cx="1564616" cy="340038"/>
      </dsp:txXfrm>
    </dsp:sp>
    <dsp:sp modelId="{8D632168-9D55-4A0A-BF51-3144E39759C5}">
      <dsp:nvSpPr>
        <dsp:cNvPr id="0" name=""/>
        <dsp:cNvSpPr/>
      </dsp:nvSpPr>
      <dsp:spPr>
        <a:xfrm>
          <a:off x="3198305" y="3214213"/>
          <a:ext cx="1564616" cy="34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2 maritimefag</a:t>
          </a:r>
        </a:p>
      </dsp:txBody>
      <dsp:txXfrm>
        <a:off x="3198305" y="3214213"/>
        <a:ext cx="1564616" cy="340038"/>
      </dsp:txXfrm>
    </dsp:sp>
    <dsp:sp modelId="{991DDD92-5F4C-40A3-ADE9-A0F196EC973E}">
      <dsp:nvSpPr>
        <dsp:cNvPr id="0" name=""/>
        <dsp:cNvSpPr/>
      </dsp:nvSpPr>
      <dsp:spPr>
        <a:xfrm>
          <a:off x="3241131" y="995912"/>
          <a:ext cx="1388933" cy="675596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Maritim Fagskole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2-år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Nautikk/maskin</a:t>
          </a:r>
        </a:p>
      </dsp:txBody>
      <dsp:txXfrm>
        <a:off x="3241131" y="995912"/>
        <a:ext cx="1388933" cy="675596"/>
      </dsp:txXfrm>
    </dsp:sp>
    <dsp:sp modelId="{D06EF736-A885-4FE8-80DE-F78E2519E846}">
      <dsp:nvSpPr>
        <dsp:cNvPr id="0" name=""/>
        <dsp:cNvSpPr/>
      </dsp:nvSpPr>
      <dsp:spPr>
        <a:xfrm>
          <a:off x="1364084" y="2734479"/>
          <a:ext cx="1564616" cy="34003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Vg 3 Maritim elektriker</a:t>
          </a:r>
        </a:p>
      </dsp:txBody>
      <dsp:txXfrm>
        <a:off x="1364084" y="2734479"/>
        <a:ext cx="1564616" cy="340038"/>
      </dsp:txXfrm>
    </dsp:sp>
    <dsp:sp modelId="{FFA33810-F3B1-4FC9-A6A4-1D7740A0542D}">
      <dsp:nvSpPr>
        <dsp:cNvPr id="0" name=""/>
        <dsp:cNvSpPr/>
      </dsp:nvSpPr>
      <dsp:spPr>
        <a:xfrm>
          <a:off x="4541944" y="87762"/>
          <a:ext cx="1608121" cy="31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Sjøoffiser</a:t>
          </a:r>
        </a:p>
      </dsp:txBody>
      <dsp:txXfrm>
        <a:off x="4541944" y="87762"/>
        <a:ext cx="1608121" cy="310899"/>
      </dsp:txXfrm>
    </dsp:sp>
    <dsp:sp modelId="{76508835-C279-41A8-A100-6666CC808FE0}">
      <dsp:nvSpPr>
        <dsp:cNvPr id="0" name=""/>
        <dsp:cNvSpPr/>
      </dsp:nvSpPr>
      <dsp:spPr>
        <a:xfrm>
          <a:off x="1328972" y="1997279"/>
          <a:ext cx="1608121" cy="63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Fagbrev/ETO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Lærekontrakt 2 år</a:t>
          </a:r>
        </a:p>
      </dsp:txBody>
      <dsp:txXfrm>
        <a:off x="1328972" y="1997279"/>
        <a:ext cx="1608121" cy="631536"/>
      </dsp:txXfrm>
    </dsp:sp>
    <dsp:sp modelId="{90269E7D-45BB-4631-B251-DC04A88FC22E}">
      <dsp:nvSpPr>
        <dsp:cNvPr id="0" name=""/>
        <dsp:cNvSpPr/>
      </dsp:nvSpPr>
      <dsp:spPr>
        <a:xfrm>
          <a:off x="3179669" y="2431768"/>
          <a:ext cx="1580044" cy="72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Fagbrev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Lærekontrakt 2 år</a:t>
          </a:r>
        </a:p>
      </dsp:txBody>
      <dsp:txXfrm>
        <a:off x="3179669" y="2431768"/>
        <a:ext cx="1580044" cy="721359"/>
      </dsp:txXfrm>
    </dsp:sp>
    <dsp:sp modelId="{B0350090-BD3E-45DF-84C1-00C782888B77}">
      <dsp:nvSpPr>
        <dsp:cNvPr id="0" name=""/>
        <dsp:cNvSpPr/>
      </dsp:nvSpPr>
      <dsp:spPr>
        <a:xfrm>
          <a:off x="5928100" y="891008"/>
          <a:ext cx="1388933" cy="675596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Maritim </a:t>
          </a:r>
          <a:r>
            <a:rPr lang="nb-NO" sz="1100" kern="1200" dirty="0" err="1"/>
            <a:t>Høysko</a:t>
          </a:r>
          <a:r>
            <a:rPr lang="nb-NO" sz="1100" kern="1200" dirty="0"/>
            <a:t>/NTNU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3-år Bachelor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Nautikk/maskin</a:t>
          </a:r>
        </a:p>
      </dsp:txBody>
      <dsp:txXfrm>
        <a:off x="5928100" y="891008"/>
        <a:ext cx="1388933" cy="67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1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6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34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97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46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53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36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99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4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93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1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6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4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15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3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14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A00B-14AF-4609-9545-45A31427609B}" type="datetimeFigureOut">
              <a:rPr lang="nb-NO" smtClean="0"/>
              <a:t>24.11.2024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5E0C-759A-4587-BBDC-8724C583B9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72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BD4488-3115-488A-BF39-82A1E2C30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nb-NO" sz="5400" dirty="0"/>
              <a:t>Trender og tall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9EE99B-1376-BE4D-5115-E8E08C1DB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</a:rPr>
              <a:t>Maritim Utdanning på støttenivå </a:t>
            </a:r>
          </a:p>
          <a:p>
            <a:r>
              <a:rPr lang="nb-NO" sz="1400" dirty="0">
                <a:solidFill>
                  <a:schemeClr val="tx1"/>
                </a:solidFill>
              </a:rPr>
              <a:t>Torunn Lied Giske v/ Maropp nordvest</a:t>
            </a:r>
          </a:p>
        </p:txBody>
      </p:sp>
      <p:grpSp>
        <p:nvGrpSpPr>
          <p:cNvPr id="66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1295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8C21F-529E-4F1D-2CC6-F7AA021B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Norsk maritim utdanning</a:t>
            </a:r>
          </a:p>
        </p:txBody>
      </p:sp>
      <p:graphicFrame>
        <p:nvGraphicFramePr>
          <p:cNvPr id="3" name="Plassholder for innhold 4">
            <a:extLst>
              <a:ext uri="{FF2B5EF4-FFF2-40B4-BE49-F238E27FC236}">
                <a16:creationId xmlns:a16="http://schemas.microsoft.com/office/drawing/2014/main" id="{BD6116E5-8B5D-DF7B-624A-ABCCF4A52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926932"/>
              </p:ext>
            </p:extLst>
          </p:nvPr>
        </p:nvGraphicFramePr>
        <p:xfrm>
          <a:off x="923108" y="2246812"/>
          <a:ext cx="10691949" cy="450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D8BAD1D-96E6-4D90-B3C3-C3B4C3BE27EC}"/>
              </a:ext>
            </a:extLst>
          </p:cNvPr>
          <p:cNvCxnSpPr>
            <a:cxnSpLocks/>
          </p:cNvCxnSpPr>
          <p:nvPr/>
        </p:nvCxnSpPr>
        <p:spPr>
          <a:xfrm flipV="1">
            <a:off x="4868091" y="3892731"/>
            <a:ext cx="0" cy="76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463C1A13-775C-BED2-DC06-E73DD0AD3E8B}"/>
              </a:ext>
            </a:extLst>
          </p:cNvPr>
          <p:cNvCxnSpPr>
            <a:cxnSpLocks/>
          </p:cNvCxnSpPr>
          <p:nvPr/>
        </p:nvCxnSpPr>
        <p:spPr>
          <a:xfrm flipV="1">
            <a:off x="7567749" y="5651863"/>
            <a:ext cx="0" cy="587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F3D4E42D-D44C-63AE-C96C-795EBBBB20FD}"/>
              </a:ext>
            </a:extLst>
          </p:cNvPr>
          <p:cNvCxnSpPr>
            <a:cxnSpLocks/>
          </p:cNvCxnSpPr>
          <p:nvPr/>
        </p:nvCxnSpPr>
        <p:spPr>
          <a:xfrm flipV="1">
            <a:off x="4929051" y="3579223"/>
            <a:ext cx="1915886" cy="107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867AF739-9E2C-95A4-4CE4-B234F649D8F1}"/>
              </a:ext>
            </a:extLst>
          </p:cNvPr>
          <p:cNvCxnSpPr>
            <a:cxnSpLocks/>
          </p:cNvCxnSpPr>
          <p:nvPr/>
        </p:nvCxnSpPr>
        <p:spPr>
          <a:xfrm flipV="1">
            <a:off x="7576457" y="3805646"/>
            <a:ext cx="0" cy="113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2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680AF94-A95F-3CEF-5EB9-34089C843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71766"/>
              </p:ext>
            </p:extLst>
          </p:nvPr>
        </p:nvGraphicFramePr>
        <p:xfrm>
          <a:off x="1239044" y="-6344"/>
          <a:ext cx="9713912" cy="68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47" imgH="5667341" progId="Acrobat.Document.DC">
                  <p:embed/>
                </p:oleObj>
              </mc:Choice>
              <mc:Fallback>
                <p:oleObj name="Acrobat Document" r:id="rId2" imgW="8020047" imgH="5667341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680AF94-A95F-3CEF-5EB9-34089C84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044" y="-6344"/>
                        <a:ext cx="9713912" cy="686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07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BDB1A-C4E8-6EAC-684C-81F55C2A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Trender i tiden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314D09-EFB6-7D25-1FFC-EFCF5314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5593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Stor satsning på rekruttering inn til bransjen</a:t>
            </a:r>
          </a:p>
          <a:p>
            <a:pPr lvl="1"/>
            <a:r>
              <a:rPr lang="nb-NO" dirty="0"/>
              <a:t>Stor etterspørsel etter matroser, lærlinger og kadetter</a:t>
            </a:r>
          </a:p>
          <a:p>
            <a:pPr lvl="1"/>
            <a:r>
              <a:rPr lang="nb-NO" dirty="0"/>
              <a:t>Relativt stor mangel på offiserer</a:t>
            </a:r>
          </a:p>
          <a:p>
            <a:r>
              <a:rPr lang="nb-NO" dirty="0"/>
              <a:t>Bransjen har stilt opp og vært synlig i 2024</a:t>
            </a:r>
          </a:p>
          <a:p>
            <a:pPr lvl="1"/>
            <a:r>
              <a:rPr lang="nb-NO" dirty="0"/>
              <a:t>Lokale og nasjonale utdanningsmesser, SoMe kaler, bransjedager</a:t>
            </a:r>
          </a:p>
          <a:p>
            <a:pPr lvl="1"/>
            <a:r>
              <a:rPr lang="nb-NO" dirty="0"/>
              <a:t>Maropp kontor benytter skoleskipene fra Oslo til Trondheim og mange andre aktiviteter.</a:t>
            </a:r>
          </a:p>
          <a:p>
            <a:r>
              <a:rPr lang="nb-NO" dirty="0"/>
              <a:t>Det bygges og investeres i nye store fartøy innen brønnbåt, vind og </a:t>
            </a:r>
            <a:r>
              <a:rPr lang="nb-NO" dirty="0" err="1"/>
              <a:t>subsea</a:t>
            </a:r>
            <a:r>
              <a:rPr lang="nb-NO" dirty="0"/>
              <a:t>.</a:t>
            </a:r>
          </a:p>
          <a:p>
            <a:r>
              <a:rPr lang="nb-NO" dirty="0"/>
              <a:t>Sjøforsvaret ruster opp flåten</a:t>
            </a:r>
          </a:p>
          <a:p>
            <a:r>
              <a:rPr lang="nb-NO" dirty="0"/>
              <a:t>Flere fylkeskommuner har åpnet for flere elever på vg 2 maritimefag, vg 3 </a:t>
            </a:r>
            <a:r>
              <a:rPr lang="nb-NO" dirty="0" err="1"/>
              <a:t>mar</a:t>
            </a:r>
            <a:r>
              <a:rPr lang="nb-NO" dirty="0"/>
              <a:t> elektriker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230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E257B94-B727-8FD4-21C4-A8D6BB703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4108"/>
            <a:ext cx="12191998" cy="6882108"/>
          </a:xfrm>
          <a:prstGeom prst="round2DiagRect">
            <a:avLst>
              <a:gd name="adj1" fmla="val 528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69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48B1F2-08A0-0CF5-8503-681D0E85D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65085"/>
              </p:ext>
            </p:extLst>
          </p:nvPr>
        </p:nvGraphicFramePr>
        <p:xfrm>
          <a:off x="194930" y="228600"/>
          <a:ext cx="1180213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638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B8657F-E0D2-28E1-C783-5000E248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Fagskole og UH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DCC496-29A8-5E95-1D1D-6EB3F5F4B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Tall fra </a:t>
            </a:r>
            <a:r>
              <a:rPr lang="nb-NO" dirty="0" err="1"/>
              <a:t>HkDir</a:t>
            </a:r>
            <a:r>
              <a:rPr lang="nb-NO" dirty="0"/>
              <a:t> og samordnet opptak:</a:t>
            </a:r>
          </a:p>
          <a:p>
            <a:r>
              <a:rPr lang="nb-NO" dirty="0"/>
              <a:t>UH- Studenter møtt til oppstart 2024: 132 nautikk, 36 maskin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Fagskole - Studenter møtt til oppstart 2023: 235 dekk/nautikk, 177 maskin</a:t>
            </a:r>
          </a:p>
          <a:p>
            <a:r>
              <a:rPr lang="nb-NO" b="1" dirty="0"/>
              <a:t>Fagskole – Studenter møtt til oppstart 2024: 373 dekk/nautikk, 232 maskin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877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13466C-82B5-E8C5-786B-94E4E78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Kan Samarbeid og deling bli en trend?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DF5CBEC-785D-AA00-5FCC-4AFB4BBA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24" t="19734" r="25738"/>
          <a:stretch/>
        </p:blipFill>
        <p:spPr>
          <a:xfrm>
            <a:off x="8241490" y="1791504"/>
            <a:ext cx="2563812" cy="218082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1CFD3DB-AC28-6B23-692C-785371AE10AE}"/>
              </a:ext>
            </a:extLst>
          </p:cNvPr>
          <p:cNvSpPr txBox="1"/>
          <p:nvPr/>
        </p:nvSpPr>
        <p:spPr>
          <a:xfrm>
            <a:off x="6847000" y="4208157"/>
            <a:ext cx="5352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Rapporten fra Menon </a:t>
            </a:r>
            <a:r>
              <a:rPr lang="nb-NO" dirty="0" err="1"/>
              <a:t>Economics</a:t>
            </a:r>
            <a:r>
              <a:rPr lang="nb-NO" dirty="0"/>
              <a:t> i 2022</a:t>
            </a:r>
          </a:p>
          <a:p>
            <a:r>
              <a:rPr lang="nb-NO" dirty="0"/>
              <a:t>- anbefaler samarbeid mellom utdanningsinstitusjonene.</a:t>
            </a:r>
          </a:p>
          <a:p>
            <a:r>
              <a:rPr lang="nb-NO" dirty="0"/>
              <a:t>- Delingskultur mellom utdanningsinstitusjoner.</a:t>
            </a:r>
          </a:p>
          <a:p>
            <a:r>
              <a:rPr lang="nb-NO" dirty="0"/>
              <a:t>- Satsning på kompetanseheving av ansatte som kan være bra for fagmiljøet og elever/studenter.</a:t>
            </a:r>
          </a:p>
          <a:p>
            <a:r>
              <a:rPr lang="nb-NO" dirty="0"/>
              <a:t>- Tettere samarbeid mellom skole og næring!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37C7A-A5D6-44C6-56C9-C6A3B41119DE}"/>
              </a:ext>
            </a:extLst>
          </p:cNvPr>
          <p:cNvSpPr txBox="1"/>
          <p:nvPr/>
        </p:nvSpPr>
        <p:spPr>
          <a:xfrm>
            <a:off x="1141413" y="2097088"/>
            <a:ext cx="69649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Vgs</a:t>
            </a:r>
            <a:r>
              <a:rPr lang="nb-NO" sz="2400" dirty="0"/>
              <a:t> samlingen ble gjennomført i Kristiansand i oktober</a:t>
            </a:r>
          </a:p>
          <a:p>
            <a:pPr marL="342900" indent="-342900">
              <a:buFontTx/>
              <a:buChar char="-"/>
            </a:pPr>
            <a:r>
              <a:rPr lang="nb-NO" sz="2400" dirty="0"/>
              <a:t>Her presenterte </a:t>
            </a:r>
            <a:r>
              <a:rPr lang="nb-NO" sz="2400" dirty="0" err="1"/>
              <a:t>vgs</a:t>
            </a:r>
            <a:r>
              <a:rPr lang="nb-NO" sz="2400" dirty="0"/>
              <a:t> fra Trøndelag et eksempel på</a:t>
            </a:r>
          </a:p>
          <a:p>
            <a:r>
              <a:rPr lang="nb-NO" sz="2400" dirty="0"/>
              <a:t>	organisert samarbeid og deling mellom 3 vg skoler.</a:t>
            </a:r>
          </a:p>
          <a:p>
            <a:endParaRPr lang="nb-NO" sz="2400" dirty="0"/>
          </a:p>
          <a:p>
            <a:r>
              <a:rPr lang="nb-NO" sz="2400" dirty="0"/>
              <a:t>Neste </a:t>
            </a:r>
            <a:r>
              <a:rPr lang="nb-NO" sz="2400" dirty="0" err="1"/>
              <a:t>vgs</a:t>
            </a:r>
            <a:r>
              <a:rPr lang="nb-NO" sz="2400" dirty="0"/>
              <a:t> samling arrangeres i Trondheim i 2025</a:t>
            </a:r>
          </a:p>
          <a:p>
            <a:r>
              <a:rPr lang="nb-NO" sz="2400" dirty="0"/>
              <a:t>- Tema er samarbeid og deling</a:t>
            </a:r>
          </a:p>
        </p:txBody>
      </p:sp>
    </p:spTree>
    <p:extLst>
      <p:ext uri="{BB962C8B-B14F-4D97-AF65-F5344CB8AC3E}">
        <p14:creationId xmlns:p14="http://schemas.microsoft.com/office/powerpoint/2010/main" val="81889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Kret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1230</TotalTime>
  <Words>307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Tw Cen MT</vt:lpstr>
      <vt:lpstr>Krets</vt:lpstr>
      <vt:lpstr>Acrobat Document</vt:lpstr>
      <vt:lpstr>Trender og tall</vt:lpstr>
      <vt:lpstr>Norsk maritim utdanning</vt:lpstr>
      <vt:lpstr>PowerPoint-presentasjon</vt:lpstr>
      <vt:lpstr>Trender i tiden</vt:lpstr>
      <vt:lpstr>PowerPoint-presentasjon</vt:lpstr>
      <vt:lpstr>PowerPoint-presentasjon</vt:lpstr>
      <vt:lpstr>Fagskole og UH</vt:lpstr>
      <vt:lpstr>Kan Samarbeid og deling bli en trend?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Maritim Utdanning</dc:title>
  <dc:creator>Torunn Lied Giske</dc:creator>
  <cp:lastModifiedBy>Øyvind Ustad Andersen</cp:lastModifiedBy>
  <cp:revision>2</cp:revision>
  <dcterms:created xsi:type="dcterms:W3CDTF">2023-11-21T13:47:57Z</dcterms:created>
  <dcterms:modified xsi:type="dcterms:W3CDTF">2024-11-24T19:56:56Z</dcterms:modified>
</cp:coreProperties>
</file>